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charts/chart1.xml" ContentType="application/vnd.openxmlformats-officedocument.drawingml.chart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charts/chart2.xml" ContentType="application/vnd.openxmlformats-officedocument.drawingml.chart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notesMasterIdLst>
    <p:notesMasterId r:id="rId28"/>
  </p:notesMasterIdLst>
  <p:sldIdLst>
    <p:sldId id="256" r:id="rId2"/>
    <p:sldId id="266" r:id="rId3"/>
    <p:sldId id="267" r:id="rId4"/>
    <p:sldId id="268" r:id="rId5"/>
    <p:sldId id="257" r:id="rId6"/>
    <p:sldId id="260" r:id="rId7"/>
    <p:sldId id="261" r:id="rId8"/>
    <p:sldId id="262" r:id="rId9"/>
    <p:sldId id="263" r:id="rId10"/>
    <p:sldId id="264" r:id="rId11"/>
    <p:sldId id="265" r:id="rId12"/>
    <p:sldId id="258" r:id="rId13"/>
    <p:sldId id="259" r:id="rId14"/>
    <p:sldId id="292" r:id="rId15"/>
    <p:sldId id="293" r:id="rId16"/>
    <p:sldId id="294" r:id="rId17"/>
    <p:sldId id="295" r:id="rId18"/>
    <p:sldId id="296" r:id="rId19"/>
    <p:sldId id="297" r:id="rId20"/>
    <p:sldId id="298" r:id="rId21"/>
    <p:sldId id="299" r:id="rId22"/>
    <p:sldId id="300" r:id="rId23"/>
    <p:sldId id="301" r:id="rId24"/>
    <p:sldId id="302" r:id="rId25"/>
    <p:sldId id="303" r:id="rId26"/>
    <p:sldId id="304" r:id="rId2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17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12955"/>
    <a:srgbClr val="020A20"/>
    <a:srgbClr val="C65BC4"/>
    <a:srgbClr val="4668C7"/>
    <a:srgbClr val="FB5003"/>
    <a:srgbClr val="6666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017" autoAdjust="0"/>
    <p:restoredTop sz="88497" autoAdjust="0"/>
  </p:normalViewPr>
  <p:slideViewPr>
    <p:cSldViewPr snapToGrid="0" showGuides="1">
      <p:cViewPr varScale="1">
        <p:scale>
          <a:sx n="70" d="100"/>
          <a:sy n="70" d="100"/>
        </p:scale>
        <p:origin x="588" y="60"/>
      </p:cViewPr>
      <p:guideLst>
        <p:guide orient="horz" pos="2160"/>
        <p:guide pos="3817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percentStacked"/>
        <c:varyColors val="0"/>
        <c:ser>
          <c:idx val="0"/>
          <c:order val="0"/>
          <c:spPr>
            <a:solidFill>
              <a:schemeClr val="accent3"/>
            </a:solidFill>
          </c:spPr>
          <c:invertIfNegative val="0"/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30</c:v>
                </c:pt>
                <c:pt idx="2">
                  <c:v>60</c:v>
                </c:pt>
                <c:pt idx="3">
                  <c:v>65</c:v>
                </c:pt>
                <c:pt idx="4">
                  <c:v>50</c:v>
                </c:pt>
                <c:pt idx="5">
                  <c:v>20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Sheet1!$A$2:$A$7</c15:sqref>
                        </c15:formulaRef>
                      </c:ext>
                    </c:extLst>
                    <c:strCache>
                      <c:ptCount val="6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  <c:pt idx="4">
                        <c:v>Category 5</c:v>
                      </c:pt>
                      <c:pt idx="5">
                        <c:v>Category 6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449C-4137-A16D-9BC5E28888D6}"/>
            </c:ext>
          </c:extLst>
        </c:ser>
        <c:ser>
          <c:idx val="1"/>
          <c:order val="1"/>
          <c:spPr>
            <a:solidFill>
              <a:schemeClr val="accent4"/>
            </a:solidFill>
          </c:spPr>
          <c:invertIfNegative val="0"/>
          <c:val>
            <c:numRef>
              <c:f>Sheet1!$C$2:$C$7</c:f>
              <c:numCache>
                <c:formatCode>General</c:formatCode>
                <c:ptCount val="6"/>
                <c:pt idx="0">
                  <c:v>20</c:v>
                </c:pt>
                <c:pt idx="1">
                  <c:v>40</c:v>
                </c:pt>
                <c:pt idx="2">
                  <c:v>15</c:v>
                </c:pt>
                <c:pt idx="3">
                  <c:v>20</c:v>
                </c:pt>
                <c:pt idx="4">
                  <c:v>30</c:v>
                </c:pt>
                <c:pt idx="5">
                  <c:v>35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Sheet1!$A$2:$A$7</c15:sqref>
                        </c15:formulaRef>
                      </c:ext>
                    </c:extLst>
                    <c:strCache>
                      <c:ptCount val="6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  <c:pt idx="4">
                        <c:v>Category 5</c:v>
                      </c:pt>
                      <c:pt idx="5">
                        <c:v>Category 6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449C-4137-A16D-9BC5E28888D6}"/>
            </c:ext>
          </c:extLst>
        </c:ser>
        <c:ser>
          <c:idx val="2"/>
          <c:order val="2"/>
          <c:spPr>
            <a:solidFill>
              <a:schemeClr val="accent1"/>
            </a:solidFill>
          </c:spPr>
          <c:invertIfNegative val="0"/>
          <c:val>
            <c:numRef>
              <c:f>Sheet1!$D$2:$D$7</c:f>
              <c:numCache>
                <c:formatCode>General</c:formatCode>
                <c:ptCount val="6"/>
                <c:pt idx="0">
                  <c:v>40</c:v>
                </c:pt>
                <c:pt idx="1">
                  <c:v>30</c:v>
                </c:pt>
                <c:pt idx="2">
                  <c:v>25</c:v>
                </c:pt>
                <c:pt idx="3">
                  <c:v>15</c:v>
                </c:pt>
                <c:pt idx="4">
                  <c:v>20</c:v>
                </c:pt>
                <c:pt idx="5">
                  <c:v>45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Series 3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Sheet1!$A$2:$A$7</c15:sqref>
                        </c15:formulaRef>
                      </c:ext>
                    </c:extLst>
                    <c:strCache>
                      <c:ptCount val="6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  <c:pt idx="4">
                        <c:v>Category 5</c:v>
                      </c:pt>
                      <c:pt idx="5">
                        <c:v>Category 6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2-449C-4137-A16D-9BC5E28888D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249725312"/>
        <c:axId val="249726848"/>
      </c:barChart>
      <c:catAx>
        <c:axId val="249725312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249726848"/>
        <c:crosses val="autoZero"/>
        <c:auto val="1"/>
        <c:lblAlgn val="ctr"/>
        <c:lblOffset val="100"/>
        <c:noMultiLvlLbl val="0"/>
      </c:catAx>
      <c:valAx>
        <c:axId val="249726848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24972531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2"/>
            </a:solidFill>
          </c:spPr>
          <c:invertIfNegative val="0"/>
          <c:val>
            <c:numRef>
              <c:f>Sheet1!$B$2:$B$7</c:f>
              <c:numCache>
                <c:formatCode>General</c:formatCode>
                <c:ptCount val="6"/>
                <c:pt idx="0">
                  <c:v>23</c:v>
                </c:pt>
                <c:pt idx="1">
                  <c:v>25</c:v>
                </c:pt>
                <c:pt idx="2">
                  <c:v>35</c:v>
                </c:pt>
                <c:pt idx="3">
                  <c:v>45</c:v>
                </c:pt>
                <c:pt idx="4">
                  <c:v>15</c:v>
                </c:pt>
                <c:pt idx="5">
                  <c:v>36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Sheet1!$A$2:$A$7</c15:sqref>
                        </c15:formulaRef>
                      </c:ext>
                    </c:extLst>
                    <c:strCache>
                      <c:ptCount val="6"/>
                      <c:pt idx="0">
                        <c:v>Item 1</c:v>
                      </c:pt>
                      <c:pt idx="1">
                        <c:v>Item 2</c:v>
                      </c:pt>
                      <c:pt idx="2">
                        <c:v>Item 3</c:v>
                      </c:pt>
                      <c:pt idx="3">
                        <c:v>Item 4</c:v>
                      </c:pt>
                      <c:pt idx="4">
                        <c:v>Item 5</c:v>
                      </c:pt>
                      <c:pt idx="5">
                        <c:v>Item 6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F381-4576-882D-5C9AB48D659A}"/>
            </c:ext>
          </c:extLst>
        </c:ser>
        <c:ser>
          <c:idx val="1"/>
          <c:order val="1"/>
          <c:spPr>
            <a:solidFill>
              <a:schemeClr val="accent3"/>
            </a:solidFill>
          </c:spPr>
          <c:invertIfNegative val="0"/>
          <c:val>
            <c:numRef>
              <c:f>Sheet1!$C$2:$C$7</c:f>
              <c:numCache>
                <c:formatCode>General</c:formatCode>
                <c:ptCount val="6"/>
                <c:pt idx="0">
                  <c:v>24</c:v>
                </c:pt>
                <c:pt idx="1">
                  <c:v>44</c:v>
                </c:pt>
                <c:pt idx="2">
                  <c:v>18</c:v>
                </c:pt>
                <c:pt idx="3">
                  <c:v>28</c:v>
                </c:pt>
                <c:pt idx="4">
                  <c:v>34</c:v>
                </c:pt>
                <c:pt idx="5">
                  <c:v>23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Sheet1!$A$2:$A$7</c15:sqref>
                        </c15:formulaRef>
                      </c:ext>
                    </c:extLst>
                    <c:strCache>
                      <c:ptCount val="6"/>
                      <c:pt idx="0">
                        <c:v>Item 1</c:v>
                      </c:pt>
                      <c:pt idx="1">
                        <c:v>Item 2</c:v>
                      </c:pt>
                      <c:pt idx="2">
                        <c:v>Item 3</c:v>
                      </c:pt>
                      <c:pt idx="3">
                        <c:v>Item 4</c:v>
                      </c:pt>
                      <c:pt idx="4">
                        <c:v>Item 5</c:v>
                      </c:pt>
                      <c:pt idx="5">
                        <c:v>Item 6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F381-4576-882D-5C9AB48D659A}"/>
            </c:ext>
          </c:extLst>
        </c:ser>
        <c:ser>
          <c:idx val="2"/>
          <c:order val="2"/>
          <c:spPr>
            <a:solidFill>
              <a:schemeClr val="accent4"/>
            </a:solidFill>
          </c:spPr>
          <c:invertIfNegative val="0"/>
          <c:val>
            <c:numRef>
              <c:f>Sheet1!$D$2:$D$7</c:f>
              <c:numCache>
                <c:formatCode>General</c:formatCode>
                <c:ptCount val="6"/>
                <c:pt idx="0">
                  <c:v>42</c:v>
                </c:pt>
                <c:pt idx="1">
                  <c:v>12</c:v>
                </c:pt>
                <c:pt idx="2">
                  <c:v>43</c:v>
                </c:pt>
                <c:pt idx="3">
                  <c:v>35</c:v>
                </c:pt>
                <c:pt idx="4">
                  <c:v>55</c:v>
                </c:pt>
                <c:pt idx="5">
                  <c:v>16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Series 3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Sheet1!$A$2:$A$7</c15:sqref>
                        </c15:formulaRef>
                      </c:ext>
                    </c:extLst>
                    <c:strCache>
                      <c:ptCount val="6"/>
                      <c:pt idx="0">
                        <c:v>Item 1</c:v>
                      </c:pt>
                      <c:pt idx="1">
                        <c:v>Item 2</c:v>
                      </c:pt>
                      <c:pt idx="2">
                        <c:v>Item 3</c:v>
                      </c:pt>
                      <c:pt idx="3">
                        <c:v>Item 4</c:v>
                      </c:pt>
                      <c:pt idx="4">
                        <c:v>Item 5</c:v>
                      </c:pt>
                      <c:pt idx="5">
                        <c:v>Item 6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2-F381-4576-882D-5C9AB48D65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70"/>
        <c:axId val="62692352"/>
        <c:axId val="65237760"/>
      </c:barChart>
      <c:catAx>
        <c:axId val="6269235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65237760"/>
        <c:crosses val="autoZero"/>
        <c:auto val="1"/>
        <c:lblAlgn val="ctr"/>
        <c:lblOffset val="100"/>
        <c:noMultiLvlLbl val="0"/>
      </c:catAx>
      <c:valAx>
        <c:axId val="65237760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626923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C9490B6-A74C-4869-BF19-3B125D366BEC}" type="datetimeFigureOut">
              <a:rPr lang="en-ID" smtClean="0"/>
              <a:t>19/05/2023</a:t>
            </a:fld>
            <a:endParaRPr lang="en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2729E5C-C575-43D2-A96F-0F4FBB380ABC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98395363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2729E5C-C575-43D2-A96F-0F4FBB380ABC}" type="slidenum">
              <a:rPr lang="en-ID" smtClean="0"/>
              <a:t>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91308482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2729E5C-C575-43D2-A96F-0F4FBB380ABC}" type="slidenum">
              <a:rPr lang="en-ID" smtClean="0"/>
              <a:t>10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34227636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2729E5C-C575-43D2-A96F-0F4FBB380ABC}" type="slidenum">
              <a:rPr lang="en-ID" smtClean="0"/>
              <a:t>11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02892758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2729E5C-C575-43D2-A96F-0F4FBB380ABC}" type="slidenum">
              <a:rPr lang="en-ID" smtClean="0"/>
              <a:t>12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67990993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2729E5C-C575-43D2-A96F-0F4FBB380ABC}" type="slidenum">
              <a:rPr lang="en-ID" smtClean="0"/>
              <a:t>13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45059653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2729E5C-C575-43D2-A96F-0F4FBB380ABC}" type="slidenum">
              <a:rPr lang="en-ID" smtClean="0"/>
              <a:t>2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0465463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2729E5C-C575-43D2-A96F-0F4FBB380ABC}" type="slidenum">
              <a:rPr lang="en-ID" smtClean="0"/>
              <a:t>3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17604644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2729E5C-C575-43D2-A96F-0F4FBB380ABC}" type="slidenum">
              <a:rPr lang="en-ID" smtClean="0"/>
              <a:t>4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6460410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2729E5C-C575-43D2-A96F-0F4FBB380ABC}" type="slidenum">
              <a:rPr lang="en-ID" smtClean="0"/>
              <a:t>5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42180753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2729E5C-C575-43D2-A96F-0F4FBB380ABC}" type="slidenum">
              <a:rPr lang="en-ID" smtClean="0"/>
              <a:t>6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84350723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2729E5C-C575-43D2-A96F-0F4FBB380ABC}" type="slidenum">
              <a:rPr lang="en-ID" smtClean="0"/>
              <a:t>7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90461653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2729E5C-C575-43D2-A96F-0F4FBB380ABC}" type="slidenum">
              <a:rPr lang="en-ID" smtClean="0"/>
              <a:t>8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65879459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2729E5C-C575-43D2-A96F-0F4FBB380ABC}" type="slidenum">
              <a:rPr lang="en-ID" smtClean="0"/>
              <a:t>9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07178924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E6F84A8-7642-3ADA-CB95-716C7C3E971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B083F36-CC8A-E959-4528-DB87DDBDA86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A0843F1-9A01-9B29-6603-485A79F2DB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8C59EA-4C74-413A-94DD-9EDAB149E63A}" type="datetimeFigureOut">
              <a:rPr lang="en-ID" smtClean="0"/>
              <a:t>19/05/2023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AE3F601-AF33-831B-62A1-F654BDFA58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F23E248-D167-33FC-DC66-CCC7FBF5BD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F9DFEF-FF77-40A8-AE33-538C6B6130A2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0268963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C60D54F-1EC6-EB38-96DF-9B21C06492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AC9930C5-9895-62C3-7162-70B129913CE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0BC6AC2-1676-A4F1-8D0D-FC229B39C1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8C59EA-4C74-413A-94DD-9EDAB149E63A}" type="datetimeFigureOut">
              <a:rPr lang="en-ID" smtClean="0"/>
              <a:t>19/05/2023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1304104-A778-0AF4-3FD4-B911DDAE2E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35DA699-A61D-88A4-F53E-2674AAC0BA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F9DFEF-FF77-40A8-AE33-538C6B6130A2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46718785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4600FC2B-1515-6AB8-6943-53EDD64BCEC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00B9ECBE-1DDF-4507-7B3B-0273ED13F3A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9632283-FC1E-3424-0ECF-FB41FCE5DC2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8C59EA-4C74-413A-94DD-9EDAB149E63A}" type="datetimeFigureOut">
              <a:rPr lang="en-ID" smtClean="0"/>
              <a:t>19/05/2023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E02097-1A21-F16B-1E86-6A97759C60F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9D61B3-4B36-38EC-BC1C-B685FAAA53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F9DFEF-FF77-40A8-AE33-538C6B6130A2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11492699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338849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435F5C-155C-D61B-8FA4-94F5C1C382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97363E3-2F5F-EE55-DFA9-08377D332E0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C694EF0-19F0-823B-8573-C2BFAD21E82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8C59EA-4C74-413A-94DD-9EDAB149E63A}" type="datetimeFigureOut">
              <a:rPr lang="en-ID" smtClean="0"/>
              <a:t>19/05/2023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C435304-03D2-214B-8A36-A6A87B4F54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61A603F-C07F-A191-32E3-1AB7C0E99F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F9DFEF-FF77-40A8-AE33-538C6B6130A2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2483929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80BD21E-7345-55CF-D4C6-5A3936B349A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4397296-523B-78CB-517A-C9581D8EC3E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8A33E7E-835D-CD50-D906-9A3FD9265B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8C59EA-4C74-413A-94DD-9EDAB149E63A}" type="datetimeFigureOut">
              <a:rPr lang="en-ID" smtClean="0"/>
              <a:t>19/05/2023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2A582E2-D967-E1B6-8477-217BA42538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17A4009-4C40-DC28-E0B3-2FFE48546C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F9DFEF-FF77-40A8-AE33-538C6B6130A2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08046187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6E5471-C534-C7A5-8CE0-339387F16C6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86FD98D-118D-2B41-7ACB-D4699FA47F1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3923156-FC8F-B86D-D9C5-1763AD73E47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81E739E-294E-7EE1-A7D7-0AEF06BDE5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8C59EA-4C74-413A-94DD-9EDAB149E63A}" type="datetimeFigureOut">
              <a:rPr lang="en-ID" smtClean="0"/>
              <a:t>19/05/2023</a:t>
            </a:fld>
            <a:endParaRPr lang="en-ID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BD8EF81-B5B4-2934-F39E-ADF79C59ED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4CC101E-EEE7-1296-FF39-8AE579AC0D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F9DFEF-FF77-40A8-AE33-538C6B6130A2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3178565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8D0276-C95F-A762-7E2E-95D8A63815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816D9A0-9A64-5F0F-2BB8-E0894FCECE4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7596594-BF19-7EBF-A990-1BECE003882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7739C8F-3CF9-4DBE-3CAE-CA7B2898461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107E6F7-3ECC-B643-7196-C7143DF0BEC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0AB70A16-8CCD-AD41-5405-A8CA1DF5D1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8C59EA-4C74-413A-94DD-9EDAB149E63A}" type="datetimeFigureOut">
              <a:rPr lang="en-ID" smtClean="0"/>
              <a:t>19/05/2023</a:t>
            </a:fld>
            <a:endParaRPr lang="en-ID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F98AFD3-D576-3BAA-8B05-3489DDF634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E8FE66C0-5745-49CB-F62C-B9B917D880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F9DFEF-FF77-40A8-AE33-538C6B6130A2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1559842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F35029-E3B1-7723-FDAA-F91706592B3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2140BAA-A95B-1332-74DB-B0FF2531C9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8C59EA-4C74-413A-94DD-9EDAB149E63A}" type="datetimeFigureOut">
              <a:rPr lang="en-ID" smtClean="0"/>
              <a:t>19/05/2023</a:t>
            </a:fld>
            <a:endParaRPr lang="en-ID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C4482AF-9577-A333-A097-0CCD19C007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D10C712-1198-EE29-2D0B-644A6D6956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F9DFEF-FF77-40A8-AE33-538C6B6130A2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45676326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E018D75-C7C8-38D9-5570-AA97CF525BA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8C59EA-4C74-413A-94DD-9EDAB149E63A}" type="datetimeFigureOut">
              <a:rPr lang="en-ID" smtClean="0"/>
              <a:t>19/05/2023</a:t>
            </a:fld>
            <a:endParaRPr lang="en-ID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FD20045-6F60-375E-6A68-7AD9C107B5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6486637-1613-1977-06DD-2CBB9DDFB7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F9DFEF-FF77-40A8-AE33-538C6B6130A2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523199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80149B7-A4A8-BEA1-B27D-E6F5EBCFDD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2A2C5AB-12F1-4155-34C3-B3E4FDC0F1F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67FA754-B077-8FEB-1DFC-44854165D4F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21AA8C8-DDEF-5E3A-E0A7-E30D7CA2F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8C59EA-4C74-413A-94DD-9EDAB149E63A}" type="datetimeFigureOut">
              <a:rPr lang="en-ID" smtClean="0"/>
              <a:t>19/05/2023</a:t>
            </a:fld>
            <a:endParaRPr lang="en-ID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AE79C67-F7CE-0476-A9CD-C68FC105BC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8A56C8A-784C-E6BF-D2C8-ABFC49580F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F9DFEF-FF77-40A8-AE33-538C6B6130A2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88526985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3D48CEB-96BB-A5A2-525B-A75451DB96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25CF395-54FC-E27D-1A69-AEE99FFFCD19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ID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63E0462-9C1A-9255-0C39-226467F8687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CC322EB-8590-4B04-A63A-204C895FA87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8C59EA-4C74-413A-94DD-9EDAB149E63A}" type="datetimeFigureOut">
              <a:rPr lang="en-ID" smtClean="0"/>
              <a:t>19/05/2023</a:t>
            </a:fld>
            <a:endParaRPr lang="en-ID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AA30838-DCF5-01E4-C3EB-94208909FE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F48A40D-4CB7-52B9-A3F1-CE4241335C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F9DFEF-FF77-40A8-AE33-538C6B6130A2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48153126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837050-EDE7-9D0E-4658-2A5847867C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593FB1B-E08A-AE5E-8EEF-92F20DA4B18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7C12C7F-F183-5198-A973-08797E49CBF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B8C59EA-4C74-413A-94DD-9EDAB149E63A}" type="datetimeFigureOut">
              <a:rPr lang="en-ID" smtClean="0"/>
              <a:t>19/05/2023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AD97CBB-F572-E079-9CFA-EB8E1872A45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B213730-97DC-C307-B17B-9CEE8F59D3C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FF9DFEF-FF77-40A8-AE33-538C6B6130A2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1362172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em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e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2.xml"/><Relationship Id="rId4" Type="http://schemas.microsoft.com/office/2007/relationships/hdphoto" Target="../media/hdphoto1.wdp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jpe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jpeg"/><Relationship Id="rId4" Type="http://schemas.openxmlformats.org/officeDocument/2006/relationships/image" Target="../media/image2.em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DC16073-62BF-9BA8-8739-B0BBD79507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F9DFEF-FF77-40A8-AE33-538C6B6130A2}" type="slidenum">
              <a:rPr lang="en-ID" smtClean="0">
                <a:cs typeface="B Nazanin" panose="00000700000000000000" pitchFamily="2" charset="-78"/>
              </a:rPr>
              <a:t>1</a:t>
            </a:fld>
            <a:endParaRPr lang="en-ID">
              <a:cs typeface="B Nazanin" panose="00000700000000000000" pitchFamily="2" charset="-78"/>
            </a:endParaRPr>
          </a:p>
        </p:txBody>
      </p:sp>
      <p:pic>
        <p:nvPicPr>
          <p:cNvPr id="12" name="Picture 11" descr="A picture containing night sky&#10;&#10;Description automatically generated">
            <a:extLst>
              <a:ext uri="{FF2B5EF4-FFF2-40B4-BE49-F238E27FC236}">
                <a16:creationId xmlns:a16="http://schemas.microsoft.com/office/drawing/2014/main" id="{0F12A918-8FF1-1BA9-691B-316B57618A9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ED0A9014-E717-7A40-165F-9879665F62FD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rgbClr val="020A20">
                  <a:alpha val="75000"/>
                </a:srgbClr>
              </a:gs>
              <a:gs pos="54000">
                <a:srgbClr val="012955">
                  <a:alpha val="95000"/>
                </a:srgbClr>
              </a:gs>
              <a:gs pos="100000">
                <a:srgbClr val="020A20">
                  <a:alpha val="80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0E826951-87C1-F304-333D-BE2E440D04EB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34930" r="6769" b="44354"/>
          <a:stretch>
            <a:fillRect/>
          </a:stretch>
        </p:blipFill>
        <p:spPr>
          <a:xfrm rot="2372179" flipV="1">
            <a:off x="8307288" y="-645725"/>
            <a:ext cx="5356215" cy="2629549"/>
          </a:xfrm>
          <a:custGeom>
            <a:avLst/>
            <a:gdLst>
              <a:gd name="connsiteX0" fmla="*/ 0 w 7108051"/>
              <a:gd name="connsiteY0" fmla="*/ 0 h 3489585"/>
              <a:gd name="connsiteX1" fmla="*/ 4227742 w 7108051"/>
              <a:gd name="connsiteY1" fmla="*/ 3489585 h 3489585"/>
              <a:gd name="connsiteX2" fmla="*/ 7108051 w 7108051"/>
              <a:gd name="connsiteY2" fmla="*/ 0 h 3489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08051" h="3489585">
                <a:moveTo>
                  <a:pt x="0" y="0"/>
                </a:moveTo>
                <a:lnTo>
                  <a:pt x="4227742" y="3489585"/>
                </a:lnTo>
                <a:lnTo>
                  <a:pt x="7108051" y="0"/>
                </a:lnTo>
                <a:close/>
              </a:path>
            </a:pathLst>
          </a:custGeom>
          <a:effectLst>
            <a:glow rad="63500">
              <a:schemeClr val="accent3">
                <a:satMod val="175000"/>
                <a:alpha val="4000"/>
              </a:schemeClr>
            </a:glow>
          </a:effectLst>
        </p:spPr>
      </p:pic>
      <p:sp>
        <p:nvSpPr>
          <p:cNvPr id="25" name="Rectangle 24">
            <a:extLst>
              <a:ext uri="{FF2B5EF4-FFF2-40B4-BE49-F238E27FC236}">
                <a16:creationId xmlns:a16="http://schemas.microsoft.com/office/drawing/2014/main" id="{97441137-63C9-0147-7F48-8268DD5E7EA4}"/>
              </a:ext>
            </a:extLst>
          </p:cNvPr>
          <p:cNvSpPr/>
          <p:nvPr/>
        </p:nvSpPr>
        <p:spPr>
          <a:xfrm>
            <a:off x="0" y="1905000"/>
            <a:ext cx="12192000" cy="3333750"/>
          </a:xfrm>
          <a:prstGeom prst="rect">
            <a:avLst/>
          </a:prstGeom>
          <a:gradFill>
            <a:gsLst>
              <a:gs pos="0">
                <a:srgbClr val="020A20">
                  <a:alpha val="50000"/>
                </a:srgbClr>
              </a:gs>
              <a:gs pos="100000">
                <a:srgbClr val="020A20">
                  <a:alpha val="50000"/>
                </a:srgbClr>
              </a:gs>
            </a:gsLst>
            <a:lin ang="81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>
              <a:cs typeface="B Nazanin" panose="00000700000000000000" pitchFamily="2" charset="-78"/>
            </a:endParaRPr>
          </a:p>
        </p:txBody>
      </p:sp>
      <p:sp>
        <p:nvSpPr>
          <p:cNvPr id="26" name="Parallelogram 25">
            <a:extLst>
              <a:ext uri="{FF2B5EF4-FFF2-40B4-BE49-F238E27FC236}">
                <a16:creationId xmlns:a16="http://schemas.microsoft.com/office/drawing/2014/main" id="{A243B8CF-BE05-AE17-C424-7338D62F94EE}"/>
              </a:ext>
            </a:extLst>
          </p:cNvPr>
          <p:cNvSpPr/>
          <p:nvPr/>
        </p:nvSpPr>
        <p:spPr>
          <a:xfrm>
            <a:off x="567814" y="1571625"/>
            <a:ext cx="5261486" cy="517281"/>
          </a:xfrm>
          <a:prstGeom prst="parallelogram">
            <a:avLst>
              <a:gd name="adj" fmla="val 39731"/>
            </a:avLst>
          </a:prstGeom>
          <a:gradFill flip="none" rotWithShape="1">
            <a:gsLst>
              <a:gs pos="77000">
                <a:srgbClr val="4668C7">
                  <a:alpha val="0"/>
                </a:srgbClr>
              </a:gs>
              <a:gs pos="0">
                <a:srgbClr val="4668C7">
                  <a:alpha val="70000"/>
                </a:srgbClr>
              </a:gs>
            </a:gsLst>
            <a:lin ang="108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A4AB356-2045-F6B9-5694-26343FB64D03}"/>
              </a:ext>
            </a:extLst>
          </p:cNvPr>
          <p:cNvGrpSpPr/>
          <p:nvPr/>
        </p:nvGrpSpPr>
        <p:grpSpPr>
          <a:xfrm>
            <a:off x="-1024490" y="1041522"/>
            <a:ext cx="4051251" cy="863478"/>
            <a:chOff x="5467350" y="-714375"/>
            <a:chExt cx="2426970" cy="517281"/>
          </a:xfrm>
          <a:noFill/>
          <a:effectLst>
            <a:outerShdw blurRad="63500" sx="104000" sy="104000" algn="ctr" rotWithShape="0">
              <a:srgbClr val="C65BC4"/>
            </a:outerShdw>
          </a:effectLst>
        </p:grpSpPr>
        <p:sp>
          <p:nvSpPr>
            <p:cNvPr id="29" name="Parallelogram 28">
              <a:extLst>
                <a:ext uri="{FF2B5EF4-FFF2-40B4-BE49-F238E27FC236}">
                  <a16:creationId xmlns:a16="http://schemas.microsoft.com/office/drawing/2014/main" id="{48384456-7E43-ABDF-D726-DFA9B256215B}"/>
                </a:ext>
              </a:extLst>
            </p:cNvPr>
            <p:cNvSpPr/>
            <p:nvPr/>
          </p:nvSpPr>
          <p:spPr>
            <a:xfrm>
              <a:off x="5467350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C65BC4"/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30" name="Parallelogram 29">
              <a:extLst>
                <a:ext uri="{FF2B5EF4-FFF2-40B4-BE49-F238E27FC236}">
                  <a16:creationId xmlns:a16="http://schemas.microsoft.com/office/drawing/2014/main" id="{74C141C0-D4A7-F8EE-AE25-26D4AF430DB1}"/>
                </a:ext>
              </a:extLst>
            </p:cNvPr>
            <p:cNvSpPr/>
            <p:nvPr/>
          </p:nvSpPr>
          <p:spPr>
            <a:xfrm>
              <a:off x="5615759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C65BC4"/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31" name="Parallelogram 30">
              <a:extLst>
                <a:ext uri="{FF2B5EF4-FFF2-40B4-BE49-F238E27FC236}">
                  <a16:creationId xmlns:a16="http://schemas.microsoft.com/office/drawing/2014/main" id="{95E1859D-1B49-425B-78ED-628160ACA6D9}"/>
                </a:ext>
              </a:extLst>
            </p:cNvPr>
            <p:cNvSpPr/>
            <p:nvPr/>
          </p:nvSpPr>
          <p:spPr>
            <a:xfrm>
              <a:off x="5764168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C65BC4"/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33" name="Parallelogram 32">
              <a:extLst>
                <a:ext uri="{FF2B5EF4-FFF2-40B4-BE49-F238E27FC236}">
                  <a16:creationId xmlns:a16="http://schemas.microsoft.com/office/drawing/2014/main" id="{5C8DC969-DB6D-5DF2-3527-97EE660B5C23}"/>
                </a:ext>
              </a:extLst>
            </p:cNvPr>
            <p:cNvSpPr/>
            <p:nvPr/>
          </p:nvSpPr>
          <p:spPr>
            <a:xfrm>
              <a:off x="5912577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C65BC4"/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34" name="Parallelogram 33">
              <a:extLst>
                <a:ext uri="{FF2B5EF4-FFF2-40B4-BE49-F238E27FC236}">
                  <a16:creationId xmlns:a16="http://schemas.microsoft.com/office/drawing/2014/main" id="{FDA82D83-7F6D-1392-5522-8BF00FBB8066}"/>
                </a:ext>
              </a:extLst>
            </p:cNvPr>
            <p:cNvSpPr/>
            <p:nvPr/>
          </p:nvSpPr>
          <p:spPr>
            <a:xfrm>
              <a:off x="6060986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C65BC4"/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35" name="Parallelogram 34">
              <a:extLst>
                <a:ext uri="{FF2B5EF4-FFF2-40B4-BE49-F238E27FC236}">
                  <a16:creationId xmlns:a16="http://schemas.microsoft.com/office/drawing/2014/main" id="{53EF09FC-6019-2F28-22F5-61F243C4AD9E}"/>
                </a:ext>
              </a:extLst>
            </p:cNvPr>
            <p:cNvSpPr/>
            <p:nvPr/>
          </p:nvSpPr>
          <p:spPr>
            <a:xfrm>
              <a:off x="6209395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C65BC4"/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36" name="Parallelogram 35">
              <a:extLst>
                <a:ext uri="{FF2B5EF4-FFF2-40B4-BE49-F238E27FC236}">
                  <a16:creationId xmlns:a16="http://schemas.microsoft.com/office/drawing/2014/main" id="{C876C522-88E8-1CE7-C35F-1A1B13C4DE82}"/>
                </a:ext>
              </a:extLst>
            </p:cNvPr>
            <p:cNvSpPr/>
            <p:nvPr/>
          </p:nvSpPr>
          <p:spPr>
            <a:xfrm>
              <a:off x="6357804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C65BC4"/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37" name="Parallelogram 36">
              <a:extLst>
                <a:ext uri="{FF2B5EF4-FFF2-40B4-BE49-F238E27FC236}">
                  <a16:creationId xmlns:a16="http://schemas.microsoft.com/office/drawing/2014/main" id="{6D5BC327-C8EC-0056-870E-53E44DD292BE}"/>
                </a:ext>
              </a:extLst>
            </p:cNvPr>
            <p:cNvSpPr/>
            <p:nvPr/>
          </p:nvSpPr>
          <p:spPr>
            <a:xfrm>
              <a:off x="6506213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C65BC4"/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38" name="Parallelogram 37">
              <a:extLst>
                <a:ext uri="{FF2B5EF4-FFF2-40B4-BE49-F238E27FC236}">
                  <a16:creationId xmlns:a16="http://schemas.microsoft.com/office/drawing/2014/main" id="{693CF375-3E58-3FBC-6615-8182A94FA51B}"/>
                </a:ext>
              </a:extLst>
            </p:cNvPr>
            <p:cNvSpPr/>
            <p:nvPr/>
          </p:nvSpPr>
          <p:spPr>
            <a:xfrm>
              <a:off x="6654622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C65BC4"/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39" name="Parallelogram 38">
              <a:extLst>
                <a:ext uri="{FF2B5EF4-FFF2-40B4-BE49-F238E27FC236}">
                  <a16:creationId xmlns:a16="http://schemas.microsoft.com/office/drawing/2014/main" id="{5DD98380-D3F2-F617-A21F-CAC9368147A1}"/>
                </a:ext>
              </a:extLst>
            </p:cNvPr>
            <p:cNvSpPr/>
            <p:nvPr/>
          </p:nvSpPr>
          <p:spPr>
            <a:xfrm>
              <a:off x="6803031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C65BC4"/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40" name="Parallelogram 39">
              <a:extLst>
                <a:ext uri="{FF2B5EF4-FFF2-40B4-BE49-F238E27FC236}">
                  <a16:creationId xmlns:a16="http://schemas.microsoft.com/office/drawing/2014/main" id="{9E765623-87FF-26AA-EA6A-4879762D45D4}"/>
                </a:ext>
              </a:extLst>
            </p:cNvPr>
            <p:cNvSpPr/>
            <p:nvPr/>
          </p:nvSpPr>
          <p:spPr>
            <a:xfrm>
              <a:off x="6951440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C65BC4"/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41" name="Parallelogram 40">
              <a:extLst>
                <a:ext uri="{FF2B5EF4-FFF2-40B4-BE49-F238E27FC236}">
                  <a16:creationId xmlns:a16="http://schemas.microsoft.com/office/drawing/2014/main" id="{AEADE7E1-4A59-5E6D-4E6B-6411767BA925}"/>
                </a:ext>
              </a:extLst>
            </p:cNvPr>
            <p:cNvSpPr/>
            <p:nvPr/>
          </p:nvSpPr>
          <p:spPr>
            <a:xfrm>
              <a:off x="7099849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C65BC4"/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42" name="Parallelogram 41">
              <a:extLst>
                <a:ext uri="{FF2B5EF4-FFF2-40B4-BE49-F238E27FC236}">
                  <a16:creationId xmlns:a16="http://schemas.microsoft.com/office/drawing/2014/main" id="{71B23C4D-5F54-C8BF-2A55-629E8DDA6E4E}"/>
                </a:ext>
              </a:extLst>
            </p:cNvPr>
            <p:cNvSpPr/>
            <p:nvPr/>
          </p:nvSpPr>
          <p:spPr>
            <a:xfrm>
              <a:off x="7248258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C65BC4"/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43" name="Parallelogram 42">
              <a:extLst>
                <a:ext uri="{FF2B5EF4-FFF2-40B4-BE49-F238E27FC236}">
                  <a16:creationId xmlns:a16="http://schemas.microsoft.com/office/drawing/2014/main" id="{86307500-B648-B060-ECFB-45223DC8D4D6}"/>
                </a:ext>
              </a:extLst>
            </p:cNvPr>
            <p:cNvSpPr/>
            <p:nvPr/>
          </p:nvSpPr>
          <p:spPr>
            <a:xfrm>
              <a:off x="7396667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C65BC4"/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44" name="Parallelogram 43">
              <a:extLst>
                <a:ext uri="{FF2B5EF4-FFF2-40B4-BE49-F238E27FC236}">
                  <a16:creationId xmlns:a16="http://schemas.microsoft.com/office/drawing/2014/main" id="{0CDE3272-7FF2-1B5D-C3C8-5A9020F1B612}"/>
                </a:ext>
              </a:extLst>
            </p:cNvPr>
            <p:cNvSpPr/>
            <p:nvPr/>
          </p:nvSpPr>
          <p:spPr>
            <a:xfrm>
              <a:off x="7545070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C65BC4"/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</p:grpSp>
      <p:sp>
        <p:nvSpPr>
          <p:cNvPr id="64" name="Parallelogram 63">
            <a:extLst>
              <a:ext uri="{FF2B5EF4-FFF2-40B4-BE49-F238E27FC236}">
                <a16:creationId xmlns:a16="http://schemas.microsoft.com/office/drawing/2014/main" id="{BC189C87-9AFE-91B8-CDFA-AAF7D27BE782}"/>
              </a:ext>
            </a:extLst>
          </p:cNvPr>
          <p:cNvSpPr/>
          <p:nvPr/>
        </p:nvSpPr>
        <p:spPr>
          <a:xfrm flipH="1" flipV="1">
            <a:off x="6983197" y="4993422"/>
            <a:ext cx="6665594" cy="900231"/>
          </a:xfrm>
          <a:prstGeom prst="parallelogram">
            <a:avLst>
              <a:gd name="adj" fmla="val 39731"/>
            </a:avLst>
          </a:prstGeom>
          <a:gradFill flip="none" rotWithShape="1">
            <a:gsLst>
              <a:gs pos="100000">
                <a:srgbClr val="4668C7">
                  <a:alpha val="0"/>
                </a:srgbClr>
              </a:gs>
              <a:gs pos="0">
                <a:srgbClr val="4668C7">
                  <a:alpha val="70000"/>
                </a:srgbClr>
              </a:gs>
            </a:gsLst>
            <a:lin ang="108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4F2F3F0F-5650-E832-C639-B416FB396FF5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35168" r="908" b="44238"/>
          <a:stretch>
            <a:fillRect/>
          </a:stretch>
        </p:blipFill>
        <p:spPr>
          <a:xfrm rot="1914361">
            <a:off x="-1512837" y="4534253"/>
            <a:ext cx="7793689" cy="3496838"/>
          </a:xfrm>
          <a:custGeom>
            <a:avLst/>
            <a:gdLst>
              <a:gd name="connsiteX0" fmla="*/ 0 w 7793689"/>
              <a:gd name="connsiteY0" fmla="*/ 0 h 3496838"/>
              <a:gd name="connsiteX1" fmla="*/ 7793689 w 7793689"/>
              <a:gd name="connsiteY1" fmla="*/ 0 h 3496838"/>
              <a:gd name="connsiteX2" fmla="*/ 2177099 w 7793689"/>
              <a:gd name="connsiteY2" fmla="*/ 3496838 h 349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93689" h="3496838">
                <a:moveTo>
                  <a:pt x="0" y="0"/>
                </a:moveTo>
                <a:lnTo>
                  <a:pt x="7793689" y="0"/>
                </a:lnTo>
                <a:lnTo>
                  <a:pt x="2177099" y="3496838"/>
                </a:lnTo>
                <a:close/>
              </a:path>
            </a:pathLst>
          </a:custGeom>
          <a:effectLst>
            <a:glow rad="63500">
              <a:schemeClr val="accent3">
                <a:satMod val="175000"/>
                <a:alpha val="4000"/>
              </a:schemeClr>
            </a:glow>
          </a:effectLst>
        </p:spPr>
      </p:pic>
      <p:grpSp>
        <p:nvGrpSpPr>
          <p:cNvPr id="46" name="Group 45">
            <a:extLst>
              <a:ext uri="{FF2B5EF4-FFF2-40B4-BE49-F238E27FC236}">
                <a16:creationId xmlns:a16="http://schemas.microsoft.com/office/drawing/2014/main" id="{721A8B50-61B6-1F5F-5BB6-217836637BEF}"/>
              </a:ext>
            </a:extLst>
          </p:cNvPr>
          <p:cNvGrpSpPr/>
          <p:nvPr/>
        </p:nvGrpSpPr>
        <p:grpSpPr>
          <a:xfrm>
            <a:off x="9863830" y="4849934"/>
            <a:ext cx="2464786" cy="525341"/>
            <a:chOff x="5467350" y="-714375"/>
            <a:chExt cx="2426970" cy="517281"/>
          </a:xfrm>
          <a:noFill/>
          <a:effectLst>
            <a:outerShdw blurRad="63500" sx="104000" sy="104000" algn="ctr" rotWithShape="0">
              <a:srgbClr val="4668C7"/>
            </a:outerShdw>
          </a:effectLst>
        </p:grpSpPr>
        <p:sp>
          <p:nvSpPr>
            <p:cNvPr id="47" name="Parallelogram 46">
              <a:extLst>
                <a:ext uri="{FF2B5EF4-FFF2-40B4-BE49-F238E27FC236}">
                  <a16:creationId xmlns:a16="http://schemas.microsoft.com/office/drawing/2014/main" id="{5355EFF7-D630-DA15-E83E-F572435EF193}"/>
                </a:ext>
              </a:extLst>
            </p:cNvPr>
            <p:cNvSpPr/>
            <p:nvPr/>
          </p:nvSpPr>
          <p:spPr>
            <a:xfrm>
              <a:off x="5467350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4668C7"/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48" name="Parallelogram 47">
              <a:extLst>
                <a:ext uri="{FF2B5EF4-FFF2-40B4-BE49-F238E27FC236}">
                  <a16:creationId xmlns:a16="http://schemas.microsoft.com/office/drawing/2014/main" id="{6CBCDE56-396B-F861-5AE7-484289035380}"/>
                </a:ext>
              </a:extLst>
            </p:cNvPr>
            <p:cNvSpPr/>
            <p:nvPr/>
          </p:nvSpPr>
          <p:spPr>
            <a:xfrm>
              <a:off x="5615759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4668C7"/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49" name="Parallelogram 48">
              <a:extLst>
                <a:ext uri="{FF2B5EF4-FFF2-40B4-BE49-F238E27FC236}">
                  <a16:creationId xmlns:a16="http://schemas.microsoft.com/office/drawing/2014/main" id="{FB033117-286E-4350-B36E-917FAAF119C9}"/>
                </a:ext>
              </a:extLst>
            </p:cNvPr>
            <p:cNvSpPr/>
            <p:nvPr/>
          </p:nvSpPr>
          <p:spPr>
            <a:xfrm>
              <a:off x="5764168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4668C7"/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50" name="Parallelogram 49">
              <a:extLst>
                <a:ext uri="{FF2B5EF4-FFF2-40B4-BE49-F238E27FC236}">
                  <a16:creationId xmlns:a16="http://schemas.microsoft.com/office/drawing/2014/main" id="{E172FFF1-456C-F50F-2C90-F3B95C012782}"/>
                </a:ext>
              </a:extLst>
            </p:cNvPr>
            <p:cNvSpPr/>
            <p:nvPr/>
          </p:nvSpPr>
          <p:spPr>
            <a:xfrm>
              <a:off x="5912577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4668C7"/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51" name="Parallelogram 50">
              <a:extLst>
                <a:ext uri="{FF2B5EF4-FFF2-40B4-BE49-F238E27FC236}">
                  <a16:creationId xmlns:a16="http://schemas.microsoft.com/office/drawing/2014/main" id="{354A85F7-BF7B-FF8E-2CEE-2DF03C0E83A2}"/>
                </a:ext>
              </a:extLst>
            </p:cNvPr>
            <p:cNvSpPr/>
            <p:nvPr/>
          </p:nvSpPr>
          <p:spPr>
            <a:xfrm>
              <a:off x="6060986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4668C7"/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52" name="Parallelogram 51">
              <a:extLst>
                <a:ext uri="{FF2B5EF4-FFF2-40B4-BE49-F238E27FC236}">
                  <a16:creationId xmlns:a16="http://schemas.microsoft.com/office/drawing/2014/main" id="{D668BE35-744F-3E6D-D0E2-0DAA3AE401D8}"/>
                </a:ext>
              </a:extLst>
            </p:cNvPr>
            <p:cNvSpPr/>
            <p:nvPr/>
          </p:nvSpPr>
          <p:spPr>
            <a:xfrm>
              <a:off x="6209395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4668C7"/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53" name="Parallelogram 52">
              <a:extLst>
                <a:ext uri="{FF2B5EF4-FFF2-40B4-BE49-F238E27FC236}">
                  <a16:creationId xmlns:a16="http://schemas.microsoft.com/office/drawing/2014/main" id="{F28F96F1-35B5-4737-0A3A-9EB5F56769B3}"/>
                </a:ext>
              </a:extLst>
            </p:cNvPr>
            <p:cNvSpPr/>
            <p:nvPr/>
          </p:nvSpPr>
          <p:spPr>
            <a:xfrm>
              <a:off x="6357804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4668C7"/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54" name="Parallelogram 53">
              <a:extLst>
                <a:ext uri="{FF2B5EF4-FFF2-40B4-BE49-F238E27FC236}">
                  <a16:creationId xmlns:a16="http://schemas.microsoft.com/office/drawing/2014/main" id="{A79FE2D2-6750-6B62-C3EA-1AF373428954}"/>
                </a:ext>
              </a:extLst>
            </p:cNvPr>
            <p:cNvSpPr/>
            <p:nvPr/>
          </p:nvSpPr>
          <p:spPr>
            <a:xfrm>
              <a:off x="6506213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4668C7"/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55" name="Parallelogram 54">
              <a:extLst>
                <a:ext uri="{FF2B5EF4-FFF2-40B4-BE49-F238E27FC236}">
                  <a16:creationId xmlns:a16="http://schemas.microsoft.com/office/drawing/2014/main" id="{1A28B03D-329B-9532-ACF8-6D32604EEE45}"/>
                </a:ext>
              </a:extLst>
            </p:cNvPr>
            <p:cNvSpPr/>
            <p:nvPr/>
          </p:nvSpPr>
          <p:spPr>
            <a:xfrm>
              <a:off x="6654622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4668C7"/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56" name="Parallelogram 55">
              <a:extLst>
                <a:ext uri="{FF2B5EF4-FFF2-40B4-BE49-F238E27FC236}">
                  <a16:creationId xmlns:a16="http://schemas.microsoft.com/office/drawing/2014/main" id="{6F5E3E33-B39A-7605-2D0D-287A72227181}"/>
                </a:ext>
              </a:extLst>
            </p:cNvPr>
            <p:cNvSpPr/>
            <p:nvPr/>
          </p:nvSpPr>
          <p:spPr>
            <a:xfrm>
              <a:off x="6803031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4668C7"/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57" name="Parallelogram 56">
              <a:extLst>
                <a:ext uri="{FF2B5EF4-FFF2-40B4-BE49-F238E27FC236}">
                  <a16:creationId xmlns:a16="http://schemas.microsoft.com/office/drawing/2014/main" id="{1B905B4F-B48B-4A13-62A2-D2D198D9330E}"/>
                </a:ext>
              </a:extLst>
            </p:cNvPr>
            <p:cNvSpPr/>
            <p:nvPr/>
          </p:nvSpPr>
          <p:spPr>
            <a:xfrm>
              <a:off x="6951440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4668C7"/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58" name="Parallelogram 57">
              <a:extLst>
                <a:ext uri="{FF2B5EF4-FFF2-40B4-BE49-F238E27FC236}">
                  <a16:creationId xmlns:a16="http://schemas.microsoft.com/office/drawing/2014/main" id="{9977E172-AC39-9FCE-B8C0-CA5E43301B53}"/>
                </a:ext>
              </a:extLst>
            </p:cNvPr>
            <p:cNvSpPr/>
            <p:nvPr/>
          </p:nvSpPr>
          <p:spPr>
            <a:xfrm>
              <a:off x="7099849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4668C7"/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59" name="Parallelogram 58">
              <a:extLst>
                <a:ext uri="{FF2B5EF4-FFF2-40B4-BE49-F238E27FC236}">
                  <a16:creationId xmlns:a16="http://schemas.microsoft.com/office/drawing/2014/main" id="{9DC4B2D8-0E3F-CCC6-4FE9-FA02BE1CF69C}"/>
                </a:ext>
              </a:extLst>
            </p:cNvPr>
            <p:cNvSpPr/>
            <p:nvPr/>
          </p:nvSpPr>
          <p:spPr>
            <a:xfrm>
              <a:off x="7248258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4668C7"/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60" name="Parallelogram 59">
              <a:extLst>
                <a:ext uri="{FF2B5EF4-FFF2-40B4-BE49-F238E27FC236}">
                  <a16:creationId xmlns:a16="http://schemas.microsoft.com/office/drawing/2014/main" id="{E7C5B2F6-F1A3-968D-4EC4-3FDA0298CBC3}"/>
                </a:ext>
              </a:extLst>
            </p:cNvPr>
            <p:cNvSpPr/>
            <p:nvPr/>
          </p:nvSpPr>
          <p:spPr>
            <a:xfrm>
              <a:off x="7396667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4668C7"/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61" name="Parallelogram 60">
              <a:extLst>
                <a:ext uri="{FF2B5EF4-FFF2-40B4-BE49-F238E27FC236}">
                  <a16:creationId xmlns:a16="http://schemas.microsoft.com/office/drawing/2014/main" id="{81BDD4C9-792E-12A9-2F9E-EDFF45DC488F}"/>
                </a:ext>
              </a:extLst>
            </p:cNvPr>
            <p:cNvSpPr/>
            <p:nvPr/>
          </p:nvSpPr>
          <p:spPr>
            <a:xfrm>
              <a:off x="7545070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4668C7"/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</p:grpSp>
      <p:sp>
        <p:nvSpPr>
          <p:cNvPr id="67" name="Oval 66">
            <a:extLst>
              <a:ext uri="{FF2B5EF4-FFF2-40B4-BE49-F238E27FC236}">
                <a16:creationId xmlns:a16="http://schemas.microsoft.com/office/drawing/2014/main" id="{6B80936A-47DA-8914-C16C-4301AA4EE4D9}"/>
              </a:ext>
            </a:extLst>
          </p:cNvPr>
          <p:cNvSpPr/>
          <p:nvPr/>
        </p:nvSpPr>
        <p:spPr>
          <a:xfrm flipV="1">
            <a:off x="3348890" y="5199436"/>
            <a:ext cx="1492471" cy="71782"/>
          </a:xfrm>
          <a:prstGeom prst="ellipse">
            <a:avLst/>
          </a:prstGeom>
          <a:gradFill>
            <a:gsLst>
              <a:gs pos="48700">
                <a:srgbClr val="4668C7">
                  <a:alpha val="50000"/>
                </a:srgbClr>
              </a:gs>
              <a:gs pos="100000">
                <a:srgbClr val="4668C7">
                  <a:alpha val="0"/>
                </a:srgbClr>
              </a:gs>
              <a:gs pos="0">
                <a:srgbClr val="4668C7">
                  <a:alpha val="0"/>
                </a:srgbClr>
              </a:gs>
            </a:gsLst>
            <a:lin ang="10800000" scaled="1"/>
          </a:gradFill>
          <a:ln>
            <a:noFill/>
          </a:ln>
          <a:effectLst>
            <a:outerShdw blurRad="63500" sx="103000" sy="103000" algn="ctr" rotWithShape="0">
              <a:srgbClr val="4668C7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E6016101-1226-FF9C-3DA6-C54E355D7589}"/>
              </a:ext>
            </a:extLst>
          </p:cNvPr>
          <p:cNvSpPr/>
          <p:nvPr/>
        </p:nvSpPr>
        <p:spPr>
          <a:xfrm flipV="1">
            <a:off x="4336829" y="5569366"/>
            <a:ext cx="1492471" cy="71782"/>
          </a:xfrm>
          <a:prstGeom prst="ellipse">
            <a:avLst/>
          </a:prstGeom>
          <a:gradFill>
            <a:gsLst>
              <a:gs pos="48700">
                <a:srgbClr val="4668C7">
                  <a:alpha val="50000"/>
                </a:srgbClr>
              </a:gs>
              <a:gs pos="100000">
                <a:srgbClr val="4668C7">
                  <a:alpha val="0"/>
                </a:srgbClr>
              </a:gs>
              <a:gs pos="0">
                <a:srgbClr val="4668C7">
                  <a:alpha val="0"/>
                </a:srgbClr>
              </a:gs>
            </a:gsLst>
            <a:lin ang="10800000" scaled="1"/>
          </a:gradFill>
          <a:ln>
            <a:noFill/>
          </a:ln>
          <a:effectLst>
            <a:outerShdw blurRad="63500" sx="103000" sy="103000" algn="ctr" rotWithShape="0">
              <a:srgbClr val="4668C7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F9ACCA3C-90DB-C269-349F-495C93AC2491}"/>
              </a:ext>
            </a:extLst>
          </p:cNvPr>
          <p:cNvSpPr/>
          <p:nvPr/>
        </p:nvSpPr>
        <p:spPr>
          <a:xfrm flipV="1">
            <a:off x="2576032" y="350728"/>
            <a:ext cx="1492471" cy="71782"/>
          </a:xfrm>
          <a:prstGeom prst="ellipse">
            <a:avLst/>
          </a:prstGeom>
          <a:gradFill>
            <a:gsLst>
              <a:gs pos="48700">
                <a:srgbClr val="4668C7">
                  <a:alpha val="50000"/>
                </a:srgbClr>
              </a:gs>
              <a:gs pos="100000">
                <a:srgbClr val="4668C7">
                  <a:alpha val="0"/>
                </a:srgbClr>
              </a:gs>
              <a:gs pos="0">
                <a:srgbClr val="4668C7">
                  <a:alpha val="0"/>
                </a:srgbClr>
              </a:gs>
            </a:gsLst>
            <a:lin ang="10800000" scaled="1"/>
          </a:gradFill>
          <a:ln>
            <a:noFill/>
          </a:ln>
          <a:effectLst>
            <a:outerShdw blurRad="63500" sx="103000" sy="103000" algn="ctr" rotWithShape="0">
              <a:srgbClr val="4668C7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257D060D-9847-AB44-D6F0-793FB22CDB87}"/>
              </a:ext>
            </a:extLst>
          </p:cNvPr>
          <p:cNvSpPr/>
          <p:nvPr/>
        </p:nvSpPr>
        <p:spPr>
          <a:xfrm flipV="1">
            <a:off x="10276392" y="6467130"/>
            <a:ext cx="2644004" cy="71782"/>
          </a:xfrm>
          <a:prstGeom prst="ellipse">
            <a:avLst/>
          </a:prstGeom>
          <a:gradFill>
            <a:gsLst>
              <a:gs pos="48700">
                <a:srgbClr val="4668C7">
                  <a:alpha val="50000"/>
                </a:srgbClr>
              </a:gs>
              <a:gs pos="100000">
                <a:srgbClr val="4668C7">
                  <a:alpha val="0"/>
                </a:srgbClr>
              </a:gs>
              <a:gs pos="0">
                <a:srgbClr val="4668C7">
                  <a:alpha val="0"/>
                </a:srgbClr>
              </a:gs>
            </a:gsLst>
            <a:lin ang="10800000" scaled="1"/>
          </a:gradFill>
          <a:ln>
            <a:noFill/>
          </a:ln>
          <a:effectLst>
            <a:outerShdw blurRad="63500" sx="103000" sy="103000" algn="ctr" rotWithShape="0">
              <a:srgbClr val="4668C7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949CCF3C-688B-63B2-23CE-42EE9F93A984}"/>
              </a:ext>
            </a:extLst>
          </p:cNvPr>
          <p:cNvSpPr txBox="1"/>
          <p:nvPr/>
        </p:nvSpPr>
        <p:spPr>
          <a:xfrm>
            <a:off x="779590" y="3256035"/>
            <a:ext cx="10569845" cy="921710"/>
          </a:xfrm>
          <a:prstGeom prst="rect">
            <a:avLst/>
          </a:prstGeom>
          <a:noFill/>
        </p:spPr>
        <p:txBody>
          <a:bodyPr wrap="square" lIns="0">
            <a:noAutofit/>
          </a:bodyPr>
          <a:lstStyle/>
          <a:p>
            <a:pPr algn="ctr"/>
            <a:r>
              <a:rPr lang="fa-IR" sz="60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تم : پاورپوینت آینده نگر</a:t>
            </a:r>
            <a:endParaRPr lang="en-ID" sz="60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F8273DB-71B1-B5B0-A36D-AC5AA5950991}"/>
              </a:ext>
            </a:extLst>
          </p:cNvPr>
          <p:cNvSpPr txBox="1"/>
          <p:nvPr/>
        </p:nvSpPr>
        <p:spPr>
          <a:xfrm>
            <a:off x="1320008" y="4427266"/>
            <a:ext cx="9608950" cy="598607"/>
          </a:xfrm>
          <a:prstGeom prst="rect">
            <a:avLst/>
          </a:prstGeom>
          <a:noFill/>
        </p:spPr>
        <p:txBody>
          <a:bodyPr wrap="square" lIns="0" anchor="ctr" anchorCtr="0">
            <a:noAutofit/>
          </a:bodyPr>
          <a:lstStyle/>
          <a:p>
            <a:pPr algn="ctr"/>
            <a:r>
              <a:rPr lang="fa-IR" sz="8000" spc="600" dirty="0">
                <a:solidFill>
                  <a:srgbClr val="012955"/>
                </a:solidFill>
                <a:effectLst>
                  <a:outerShdw blurRad="63500" sx="102000" sy="102000" algn="ctr" rotWithShape="0">
                    <a:srgbClr val="4668C7"/>
                  </a:outerShdw>
                </a:effectLst>
                <a:latin typeface="Segoe UI" panose="020B0502040204020203" pitchFamily="34" charset="0"/>
                <a:cs typeface="B Nazanin" panose="00000700000000000000" pitchFamily="2" charset="-78"/>
              </a:rPr>
              <a:t>زمینه</a:t>
            </a:r>
            <a:endParaRPr lang="en-ID" sz="4000" spc="600" dirty="0">
              <a:solidFill>
                <a:srgbClr val="012955"/>
              </a:solidFill>
              <a:effectLst>
                <a:outerShdw blurRad="63500" sx="102000" sy="102000" algn="ctr" rotWithShape="0">
                  <a:srgbClr val="4668C7"/>
                </a:outerShdw>
              </a:effectLst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91C763D-6D42-6391-6E5A-913939C5467E}"/>
              </a:ext>
            </a:extLst>
          </p:cNvPr>
          <p:cNvSpPr txBox="1"/>
          <p:nvPr/>
        </p:nvSpPr>
        <p:spPr>
          <a:xfrm>
            <a:off x="843178" y="2015542"/>
            <a:ext cx="10569845" cy="921710"/>
          </a:xfrm>
          <a:prstGeom prst="rect">
            <a:avLst/>
          </a:prstGeom>
          <a:noFill/>
        </p:spPr>
        <p:txBody>
          <a:bodyPr wrap="square" lIns="0">
            <a:noAutofit/>
          </a:bodyPr>
          <a:lstStyle/>
          <a:p>
            <a:pPr algn="ctr"/>
            <a:r>
              <a:rPr lang="fa-IR" sz="60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</a:t>
            </a:r>
            <a:endParaRPr lang="en-ID" sz="60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82977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city skyline at night&#10;&#10;Description automatically generated with medium confidence">
            <a:extLst>
              <a:ext uri="{FF2B5EF4-FFF2-40B4-BE49-F238E27FC236}">
                <a16:creationId xmlns:a16="http://schemas.microsoft.com/office/drawing/2014/main" id="{C49F75E2-0E1D-87C2-DFA8-AA442EBBC4C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286" name="Group 285">
            <a:extLst>
              <a:ext uri="{FF2B5EF4-FFF2-40B4-BE49-F238E27FC236}">
                <a16:creationId xmlns:a16="http://schemas.microsoft.com/office/drawing/2014/main" id="{A0AFDCB0-6518-6556-A835-F601C3646457}"/>
              </a:ext>
            </a:extLst>
          </p:cNvPr>
          <p:cNvGrpSpPr/>
          <p:nvPr/>
        </p:nvGrpSpPr>
        <p:grpSpPr>
          <a:xfrm rot="5400000" flipH="1">
            <a:off x="9598896" y="4329290"/>
            <a:ext cx="2890217" cy="1967053"/>
            <a:chOff x="1847850" y="-1981200"/>
            <a:chExt cx="1550670" cy="1055370"/>
          </a:xfrm>
          <a:gradFill>
            <a:gsLst>
              <a:gs pos="0">
                <a:srgbClr val="4668C7">
                  <a:alpha val="0"/>
                </a:srgbClr>
              </a:gs>
              <a:gs pos="100000">
                <a:srgbClr val="4668C7"/>
              </a:gs>
            </a:gsLst>
            <a:lin ang="10800000" scaled="1"/>
          </a:gradFill>
          <a:effectLst/>
        </p:grpSpPr>
        <p:grpSp>
          <p:nvGrpSpPr>
            <p:cNvPr id="287" name="Group 286">
              <a:extLst>
                <a:ext uri="{FF2B5EF4-FFF2-40B4-BE49-F238E27FC236}">
                  <a16:creationId xmlns:a16="http://schemas.microsoft.com/office/drawing/2014/main" id="{B1E2A0B0-C207-B170-1320-B73050D00C66}"/>
                </a:ext>
              </a:extLst>
            </p:cNvPr>
            <p:cNvGrpSpPr/>
            <p:nvPr/>
          </p:nvGrpSpPr>
          <p:grpSpPr>
            <a:xfrm>
              <a:off x="1847850" y="-1981200"/>
              <a:ext cx="1550670" cy="95250"/>
              <a:chOff x="1847850" y="-1981200"/>
              <a:chExt cx="1550670" cy="95250"/>
            </a:xfrm>
            <a:grpFill/>
          </p:grpSpPr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50CFFCD3-A1BA-1CAD-85AB-A08715270B9C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40" name="Oval 339">
                <a:extLst>
                  <a:ext uri="{FF2B5EF4-FFF2-40B4-BE49-F238E27FC236}">
                    <a16:creationId xmlns:a16="http://schemas.microsoft.com/office/drawing/2014/main" id="{93D9A71C-9A3D-28FC-12EA-D72ECE3DF171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41" name="Oval 340">
                <a:extLst>
                  <a:ext uri="{FF2B5EF4-FFF2-40B4-BE49-F238E27FC236}">
                    <a16:creationId xmlns:a16="http://schemas.microsoft.com/office/drawing/2014/main" id="{CCAA4A7D-86A7-38E4-6A00-148FCD82832D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42" name="Oval 341">
                <a:extLst>
                  <a:ext uri="{FF2B5EF4-FFF2-40B4-BE49-F238E27FC236}">
                    <a16:creationId xmlns:a16="http://schemas.microsoft.com/office/drawing/2014/main" id="{100B66E4-7051-A500-EED8-0DE35DCA2168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43" name="Oval 342">
                <a:extLst>
                  <a:ext uri="{FF2B5EF4-FFF2-40B4-BE49-F238E27FC236}">
                    <a16:creationId xmlns:a16="http://schemas.microsoft.com/office/drawing/2014/main" id="{FF74404E-A49B-0DAE-207F-059B3694E198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66828B41-04C3-CECA-A88C-BD25F2F48CEF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A643D7D7-123A-2505-DA9D-B0A104CC6DA2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46" name="Oval 345">
                <a:extLst>
                  <a:ext uri="{FF2B5EF4-FFF2-40B4-BE49-F238E27FC236}">
                    <a16:creationId xmlns:a16="http://schemas.microsoft.com/office/drawing/2014/main" id="{9A98A51D-1D47-7551-4A37-B283409AB8ED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47" name="Oval 346">
                <a:extLst>
                  <a:ext uri="{FF2B5EF4-FFF2-40B4-BE49-F238E27FC236}">
                    <a16:creationId xmlns:a16="http://schemas.microsoft.com/office/drawing/2014/main" id="{6D1A5D14-78DD-D0AA-9535-15355BCC083C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67F0AA53-ED14-4FE9-8D67-C8DEB9374AA7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49" name="Oval 348">
                <a:extLst>
                  <a:ext uri="{FF2B5EF4-FFF2-40B4-BE49-F238E27FC236}">
                    <a16:creationId xmlns:a16="http://schemas.microsoft.com/office/drawing/2014/main" id="{A3A394C1-01A8-8B28-8739-B660B0495C26}"/>
                  </a:ext>
                </a:extLst>
              </p:cNvPr>
              <p:cNvSpPr/>
              <p:nvPr/>
            </p:nvSpPr>
            <p:spPr>
              <a:xfrm>
                <a:off x="330327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288" name="Group 287">
              <a:extLst>
                <a:ext uri="{FF2B5EF4-FFF2-40B4-BE49-F238E27FC236}">
                  <a16:creationId xmlns:a16="http://schemas.microsoft.com/office/drawing/2014/main" id="{98E558D1-9E6A-7702-8C4E-5BFBB65EA2C1}"/>
                </a:ext>
              </a:extLst>
            </p:cNvPr>
            <p:cNvGrpSpPr/>
            <p:nvPr/>
          </p:nvGrpSpPr>
          <p:grpSpPr>
            <a:xfrm>
              <a:off x="1847850" y="-1821180"/>
              <a:ext cx="1405128" cy="95250"/>
              <a:chOff x="1847850" y="-1981200"/>
              <a:chExt cx="1405128" cy="95250"/>
            </a:xfrm>
            <a:grpFill/>
          </p:grpSpPr>
          <p:sp>
            <p:nvSpPr>
              <p:cNvPr id="329" name="Oval 328">
                <a:extLst>
                  <a:ext uri="{FF2B5EF4-FFF2-40B4-BE49-F238E27FC236}">
                    <a16:creationId xmlns:a16="http://schemas.microsoft.com/office/drawing/2014/main" id="{5AD67CB3-221A-017C-592F-74A290988D57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30" name="Oval 329">
                <a:extLst>
                  <a:ext uri="{FF2B5EF4-FFF2-40B4-BE49-F238E27FC236}">
                    <a16:creationId xmlns:a16="http://schemas.microsoft.com/office/drawing/2014/main" id="{A35C32B1-8BD1-D656-F770-525EB1193CE8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31" name="Oval 330">
                <a:extLst>
                  <a:ext uri="{FF2B5EF4-FFF2-40B4-BE49-F238E27FC236}">
                    <a16:creationId xmlns:a16="http://schemas.microsoft.com/office/drawing/2014/main" id="{964005D1-FC0F-D7C1-DC89-9122206ACFFB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32" name="Oval 331">
                <a:extLst>
                  <a:ext uri="{FF2B5EF4-FFF2-40B4-BE49-F238E27FC236}">
                    <a16:creationId xmlns:a16="http://schemas.microsoft.com/office/drawing/2014/main" id="{830DF7DE-9B69-99BD-7798-885373C3DCF5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33" name="Oval 332">
                <a:extLst>
                  <a:ext uri="{FF2B5EF4-FFF2-40B4-BE49-F238E27FC236}">
                    <a16:creationId xmlns:a16="http://schemas.microsoft.com/office/drawing/2014/main" id="{FD8FC4B5-013F-C2BD-E81B-C32AB8001A4C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34" name="Oval 333">
                <a:extLst>
                  <a:ext uri="{FF2B5EF4-FFF2-40B4-BE49-F238E27FC236}">
                    <a16:creationId xmlns:a16="http://schemas.microsoft.com/office/drawing/2014/main" id="{15EB7370-0F6D-9994-670D-EEE4079E8234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35" name="Oval 334">
                <a:extLst>
                  <a:ext uri="{FF2B5EF4-FFF2-40B4-BE49-F238E27FC236}">
                    <a16:creationId xmlns:a16="http://schemas.microsoft.com/office/drawing/2014/main" id="{2990D348-9E4D-571C-9B99-3168A28153C4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36" name="Oval 335">
                <a:extLst>
                  <a:ext uri="{FF2B5EF4-FFF2-40B4-BE49-F238E27FC236}">
                    <a16:creationId xmlns:a16="http://schemas.microsoft.com/office/drawing/2014/main" id="{CF9386FE-5762-A05E-279B-FB28C5464882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37" name="Oval 336">
                <a:extLst>
                  <a:ext uri="{FF2B5EF4-FFF2-40B4-BE49-F238E27FC236}">
                    <a16:creationId xmlns:a16="http://schemas.microsoft.com/office/drawing/2014/main" id="{F6385850-E010-39A0-10B4-D61272C81E79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38" name="Oval 337">
                <a:extLst>
                  <a:ext uri="{FF2B5EF4-FFF2-40B4-BE49-F238E27FC236}">
                    <a16:creationId xmlns:a16="http://schemas.microsoft.com/office/drawing/2014/main" id="{32D4ED4F-62CE-5835-B6CB-8F0ADB2A270B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289" name="Group 288">
              <a:extLst>
                <a:ext uri="{FF2B5EF4-FFF2-40B4-BE49-F238E27FC236}">
                  <a16:creationId xmlns:a16="http://schemas.microsoft.com/office/drawing/2014/main" id="{0DE287F9-0431-D52F-5A33-A99BD26D2E05}"/>
                </a:ext>
              </a:extLst>
            </p:cNvPr>
            <p:cNvGrpSpPr/>
            <p:nvPr/>
          </p:nvGrpSpPr>
          <p:grpSpPr>
            <a:xfrm>
              <a:off x="1847850" y="-1661160"/>
              <a:ext cx="1259586" cy="95250"/>
              <a:chOff x="1847850" y="-1981200"/>
              <a:chExt cx="1259586" cy="95250"/>
            </a:xfrm>
            <a:grpFill/>
          </p:grpSpPr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7174F937-20E6-F1FC-1022-D59C9069BBFC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21" name="Oval 320">
                <a:extLst>
                  <a:ext uri="{FF2B5EF4-FFF2-40B4-BE49-F238E27FC236}">
                    <a16:creationId xmlns:a16="http://schemas.microsoft.com/office/drawing/2014/main" id="{55E7C19D-BD97-A73C-C639-4FAF49F6EDB2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22" name="Oval 321">
                <a:extLst>
                  <a:ext uri="{FF2B5EF4-FFF2-40B4-BE49-F238E27FC236}">
                    <a16:creationId xmlns:a16="http://schemas.microsoft.com/office/drawing/2014/main" id="{D8DD34D6-3114-E4CA-9B4D-D0BED1FF8E64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23" name="Oval 322">
                <a:extLst>
                  <a:ext uri="{FF2B5EF4-FFF2-40B4-BE49-F238E27FC236}">
                    <a16:creationId xmlns:a16="http://schemas.microsoft.com/office/drawing/2014/main" id="{1EFD051F-CA3A-F650-557A-83FED18A6941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24" name="Oval 323">
                <a:extLst>
                  <a:ext uri="{FF2B5EF4-FFF2-40B4-BE49-F238E27FC236}">
                    <a16:creationId xmlns:a16="http://schemas.microsoft.com/office/drawing/2014/main" id="{75596216-4006-92B0-49C5-3D9AE6BAEBD7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25" name="Oval 324">
                <a:extLst>
                  <a:ext uri="{FF2B5EF4-FFF2-40B4-BE49-F238E27FC236}">
                    <a16:creationId xmlns:a16="http://schemas.microsoft.com/office/drawing/2014/main" id="{784BD33A-2E49-B7FF-BAD2-71CA0C17FB79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26" name="Oval 325">
                <a:extLst>
                  <a:ext uri="{FF2B5EF4-FFF2-40B4-BE49-F238E27FC236}">
                    <a16:creationId xmlns:a16="http://schemas.microsoft.com/office/drawing/2014/main" id="{BEE3C134-4FC9-8A87-5C15-9743C9FC9FAC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27" name="Oval 326">
                <a:extLst>
                  <a:ext uri="{FF2B5EF4-FFF2-40B4-BE49-F238E27FC236}">
                    <a16:creationId xmlns:a16="http://schemas.microsoft.com/office/drawing/2014/main" id="{A783E93B-E951-5F9B-7A83-0B78716C01D5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28" name="Oval 327">
                <a:extLst>
                  <a:ext uri="{FF2B5EF4-FFF2-40B4-BE49-F238E27FC236}">
                    <a16:creationId xmlns:a16="http://schemas.microsoft.com/office/drawing/2014/main" id="{0A20D906-1208-5380-ECC0-52C5902FB160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290" name="Group 289">
              <a:extLst>
                <a:ext uri="{FF2B5EF4-FFF2-40B4-BE49-F238E27FC236}">
                  <a16:creationId xmlns:a16="http://schemas.microsoft.com/office/drawing/2014/main" id="{BBFE0910-3D3E-9E89-C924-43A1AACE9A88}"/>
                </a:ext>
              </a:extLst>
            </p:cNvPr>
            <p:cNvGrpSpPr/>
            <p:nvPr/>
          </p:nvGrpSpPr>
          <p:grpSpPr>
            <a:xfrm>
              <a:off x="1847850" y="-1501140"/>
              <a:ext cx="1114044" cy="95250"/>
              <a:chOff x="1847850" y="-1981200"/>
              <a:chExt cx="1114044" cy="95250"/>
            </a:xfrm>
            <a:grpFill/>
          </p:grpSpPr>
          <p:sp>
            <p:nvSpPr>
              <p:cNvPr id="312" name="Oval 311">
                <a:extLst>
                  <a:ext uri="{FF2B5EF4-FFF2-40B4-BE49-F238E27FC236}">
                    <a16:creationId xmlns:a16="http://schemas.microsoft.com/office/drawing/2014/main" id="{9BF3E1C1-F06B-6189-46D2-FA4AA0CF971E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13" name="Oval 312">
                <a:extLst>
                  <a:ext uri="{FF2B5EF4-FFF2-40B4-BE49-F238E27FC236}">
                    <a16:creationId xmlns:a16="http://schemas.microsoft.com/office/drawing/2014/main" id="{3F06AA3C-4D9F-8D83-1E7A-0633C29CBD47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14" name="Oval 313">
                <a:extLst>
                  <a:ext uri="{FF2B5EF4-FFF2-40B4-BE49-F238E27FC236}">
                    <a16:creationId xmlns:a16="http://schemas.microsoft.com/office/drawing/2014/main" id="{5904D520-EABA-3E2F-AEE7-F7CE2FFFD5B5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15" name="Oval 314">
                <a:extLst>
                  <a:ext uri="{FF2B5EF4-FFF2-40B4-BE49-F238E27FC236}">
                    <a16:creationId xmlns:a16="http://schemas.microsoft.com/office/drawing/2014/main" id="{A159A46E-04AB-1F72-56E1-1BBAF2FA5475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16" name="Oval 315">
                <a:extLst>
                  <a:ext uri="{FF2B5EF4-FFF2-40B4-BE49-F238E27FC236}">
                    <a16:creationId xmlns:a16="http://schemas.microsoft.com/office/drawing/2014/main" id="{E965C6F8-F9BD-0550-3602-E0B2D277AA54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17" name="Oval 316">
                <a:extLst>
                  <a:ext uri="{FF2B5EF4-FFF2-40B4-BE49-F238E27FC236}">
                    <a16:creationId xmlns:a16="http://schemas.microsoft.com/office/drawing/2014/main" id="{D1292408-D516-EF27-3C4E-91D5755A0603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18" name="Oval 317">
                <a:extLst>
                  <a:ext uri="{FF2B5EF4-FFF2-40B4-BE49-F238E27FC236}">
                    <a16:creationId xmlns:a16="http://schemas.microsoft.com/office/drawing/2014/main" id="{AD1BA44D-2AD0-E443-614A-921F8C8F0E02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19" name="Oval 318">
                <a:extLst>
                  <a:ext uri="{FF2B5EF4-FFF2-40B4-BE49-F238E27FC236}">
                    <a16:creationId xmlns:a16="http://schemas.microsoft.com/office/drawing/2014/main" id="{91A9D494-C4C3-2553-65E0-6DD8C301D5BF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291" name="Group 290">
              <a:extLst>
                <a:ext uri="{FF2B5EF4-FFF2-40B4-BE49-F238E27FC236}">
                  <a16:creationId xmlns:a16="http://schemas.microsoft.com/office/drawing/2014/main" id="{BF746199-8549-947C-7B38-AD6A3172AF1E}"/>
                </a:ext>
              </a:extLst>
            </p:cNvPr>
            <p:cNvGrpSpPr/>
            <p:nvPr/>
          </p:nvGrpSpPr>
          <p:grpSpPr>
            <a:xfrm>
              <a:off x="1847850" y="-1341120"/>
              <a:ext cx="968502" cy="95250"/>
              <a:chOff x="1847850" y="-1981200"/>
              <a:chExt cx="968502" cy="95250"/>
            </a:xfrm>
            <a:grpFill/>
          </p:grpSpPr>
          <p:sp>
            <p:nvSpPr>
              <p:cNvPr id="305" name="Oval 304">
                <a:extLst>
                  <a:ext uri="{FF2B5EF4-FFF2-40B4-BE49-F238E27FC236}">
                    <a16:creationId xmlns:a16="http://schemas.microsoft.com/office/drawing/2014/main" id="{90A5B692-7DDC-474F-699B-1E03293D18B8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06" name="Oval 305">
                <a:extLst>
                  <a:ext uri="{FF2B5EF4-FFF2-40B4-BE49-F238E27FC236}">
                    <a16:creationId xmlns:a16="http://schemas.microsoft.com/office/drawing/2014/main" id="{F4BE6100-F1C8-7D73-0AD8-91BDD331C5D3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6AA748E5-B79F-438B-C77F-F2FD215F0D5F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08" name="Oval 307">
                <a:extLst>
                  <a:ext uri="{FF2B5EF4-FFF2-40B4-BE49-F238E27FC236}">
                    <a16:creationId xmlns:a16="http://schemas.microsoft.com/office/drawing/2014/main" id="{6A8AB7F9-F921-0683-CC29-9EB0FA7DE77E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09" name="Oval 308">
                <a:extLst>
                  <a:ext uri="{FF2B5EF4-FFF2-40B4-BE49-F238E27FC236}">
                    <a16:creationId xmlns:a16="http://schemas.microsoft.com/office/drawing/2014/main" id="{9744B289-C631-E1F9-A9C2-A6A38ED78226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10" name="Oval 309">
                <a:extLst>
                  <a:ext uri="{FF2B5EF4-FFF2-40B4-BE49-F238E27FC236}">
                    <a16:creationId xmlns:a16="http://schemas.microsoft.com/office/drawing/2014/main" id="{6CA9F072-861D-1C94-DF5A-7C9C51D7504D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11" name="Oval 310">
                <a:extLst>
                  <a:ext uri="{FF2B5EF4-FFF2-40B4-BE49-F238E27FC236}">
                    <a16:creationId xmlns:a16="http://schemas.microsoft.com/office/drawing/2014/main" id="{402F6F70-EF85-E47B-D330-F2FB25C51F92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292" name="Group 291">
              <a:extLst>
                <a:ext uri="{FF2B5EF4-FFF2-40B4-BE49-F238E27FC236}">
                  <a16:creationId xmlns:a16="http://schemas.microsoft.com/office/drawing/2014/main" id="{5176586D-B507-8DCB-C782-C125779A37E8}"/>
                </a:ext>
              </a:extLst>
            </p:cNvPr>
            <p:cNvGrpSpPr/>
            <p:nvPr/>
          </p:nvGrpSpPr>
          <p:grpSpPr>
            <a:xfrm>
              <a:off x="1847850" y="-1181100"/>
              <a:ext cx="822960" cy="95250"/>
              <a:chOff x="1847850" y="-1981200"/>
              <a:chExt cx="822960" cy="95250"/>
            </a:xfrm>
            <a:grpFill/>
          </p:grpSpPr>
          <p:sp>
            <p:nvSpPr>
              <p:cNvPr id="299" name="Oval 298">
                <a:extLst>
                  <a:ext uri="{FF2B5EF4-FFF2-40B4-BE49-F238E27FC236}">
                    <a16:creationId xmlns:a16="http://schemas.microsoft.com/office/drawing/2014/main" id="{34242E6C-9117-4ACC-ADBC-9419AB037803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00" name="Oval 299">
                <a:extLst>
                  <a:ext uri="{FF2B5EF4-FFF2-40B4-BE49-F238E27FC236}">
                    <a16:creationId xmlns:a16="http://schemas.microsoft.com/office/drawing/2014/main" id="{73EA99EB-FD4B-F2EC-C6F6-D11013E84461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01" name="Oval 300">
                <a:extLst>
                  <a:ext uri="{FF2B5EF4-FFF2-40B4-BE49-F238E27FC236}">
                    <a16:creationId xmlns:a16="http://schemas.microsoft.com/office/drawing/2014/main" id="{F22B92CE-F057-492E-5C78-1F6A80912FAA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02" name="Oval 301">
                <a:extLst>
                  <a:ext uri="{FF2B5EF4-FFF2-40B4-BE49-F238E27FC236}">
                    <a16:creationId xmlns:a16="http://schemas.microsoft.com/office/drawing/2014/main" id="{D9AFF1BF-5C18-5E40-51C1-C07B4B611FA9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03" name="Oval 302">
                <a:extLst>
                  <a:ext uri="{FF2B5EF4-FFF2-40B4-BE49-F238E27FC236}">
                    <a16:creationId xmlns:a16="http://schemas.microsoft.com/office/drawing/2014/main" id="{FAB232B1-3599-AEFB-C910-00B76313E467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04" name="Oval 303">
                <a:extLst>
                  <a:ext uri="{FF2B5EF4-FFF2-40B4-BE49-F238E27FC236}">
                    <a16:creationId xmlns:a16="http://schemas.microsoft.com/office/drawing/2014/main" id="{7D1EDDCA-F96F-B359-E958-951C3AD4230F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293" name="Group 292">
              <a:extLst>
                <a:ext uri="{FF2B5EF4-FFF2-40B4-BE49-F238E27FC236}">
                  <a16:creationId xmlns:a16="http://schemas.microsoft.com/office/drawing/2014/main" id="{E0BE396F-FD4C-7F95-DBD4-3FEA202F3386}"/>
                </a:ext>
              </a:extLst>
            </p:cNvPr>
            <p:cNvGrpSpPr/>
            <p:nvPr/>
          </p:nvGrpSpPr>
          <p:grpSpPr>
            <a:xfrm>
              <a:off x="1847850" y="-1021080"/>
              <a:ext cx="677418" cy="95250"/>
              <a:chOff x="1847850" y="-1981200"/>
              <a:chExt cx="677418" cy="95250"/>
            </a:xfrm>
            <a:grpFill/>
          </p:grpSpPr>
          <p:sp>
            <p:nvSpPr>
              <p:cNvPr id="294" name="Oval 293">
                <a:extLst>
                  <a:ext uri="{FF2B5EF4-FFF2-40B4-BE49-F238E27FC236}">
                    <a16:creationId xmlns:a16="http://schemas.microsoft.com/office/drawing/2014/main" id="{BCDD431B-2FA9-AD26-834F-BE5D4C0219A0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95" name="Oval 294">
                <a:extLst>
                  <a:ext uri="{FF2B5EF4-FFF2-40B4-BE49-F238E27FC236}">
                    <a16:creationId xmlns:a16="http://schemas.microsoft.com/office/drawing/2014/main" id="{6912AEB0-FF6C-698B-DA81-1691B548E00E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96" name="Oval 295">
                <a:extLst>
                  <a:ext uri="{FF2B5EF4-FFF2-40B4-BE49-F238E27FC236}">
                    <a16:creationId xmlns:a16="http://schemas.microsoft.com/office/drawing/2014/main" id="{B20FE371-D6E5-8756-6F68-44744943F464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97" name="Oval 296">
                <a:extLst>
                  <a:ext uri="{FF2B5EF4-FFF2-40B4-BE49-F238E27FC236}">
                    <a16:creationId xmlns:a16="http://schemas.microsoft.com/office/drawing/2014/main" id="{E046AEFA-645E-55E6-B7B2-A36AFA9E7F9F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98" name="Oval 297">
                <a:extLst>
                  <a:ext uri="{FF2B5EF4-FFF2-40B4-BE49-F238E27FC236}">
                    <a16:creationId xmlns:a16="http://schemas.microsoft.com/office/drawing/2014/main" id="{2D37543E-6949-38B5-7FDC-D52F84968A33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A64E0951-FF78-ECED-226E-E4A60E555486}"/>
              </a:ext>
            </a:extLst>
          </p:cNvPr>
          <p:cNvSpPr/>
          <p:nvPr/>
        </p:nvSpPr>
        <p:spPr>
          <a:xfrm rot="1785793" flipH="1" flipV="1">
            <a:off x="-805423" y="5194329"/>
            <a:ext cx="4090491" cy="2199462"/>
          </a:xfrm>
          <a:custGeom>
            <a:avLst/>
            <a:gdLst>
              <a:gd name="connsiteX0" fmla="*/ 7494832 w 7494832"/>
              <a:gd name="connsiteY0" fmla="*/ 4029981 h 4029981"/>
              <a:gd name="connsiteX1" fmla="*/ 5190275 w 7494832"/>
              <a:gd name="connsiteY1" fmla="*/ 0 h 4029981"/>
              <a:gd name="connsiteX2" fmla="*/ 5127095 w 7494832"/>
              <a:gd name="connsiteY2" fmla="*/ 0 h 4029981"/>
              <a:gd name="connsiteX3" fmla="*/ 564522 w 7494832"/>
              <a:gd name="connsiteY3" fmla="*/ 2609122 h 4029981"/>
              <a:gd name="connsiteX4" fmla="*/ 0 w 7494832"/>
              <a:gd name="connsiteY4" fmla="*/ 4029981 h 4029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94832" h="4029981">
                <a:moveTo>
                  <a:pt x="7494832" y="4029981"/>
                </a:moveTo>
                <a:lnTo>
                  <a:pt x="5190275" y="0"/>
                </a:lnTo>
                <a:lnTo>
                  <a:pt x="5127095" y="0"/>
                </a:lnTo>
                <a:lnTo>
                  <a:pt x="564522" y="2609122"/>
                </a:lnTo>
                <a:lnTo>
                  <a:pt x="0" y="4029981"/>
                </a:lnTo>
                <a:close/>
              </a:path>
            </a:pathLst>
          </a:custGeom>
          <a:gradFill flip="none" rotWithShape="1">
            <a:gsLst>
              <a:gs pos="100000">
                <a:srgbClr val="C65BC4">
                  <a:alpha val="20000"/>
                </a:srgbClr>
              </a:gs>
              <a:gs pos="0">
                <a:srgbClr val="C65BC4"/>
              </a:gs>
            </a:gsLst>
            <a:lin ang="108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>
              <a:solidFill>
                <a:schemeClr val="bg1"/>
              </a:solidFill>
            </a:endParaRPr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75756150-FDD1-C931-EDF2-2CC9619F5F51}"/>
              </a:ext>
            </a:extLst>
          </p:cNvPr>
          <p:cNvSpPr/>
          <p:nvPr/>
        </p:nvSpPr>
        <p:spPr>
          <a:xfrm rot="1785793" flipH="1" flipV="1">
            <a:off x="-585625" y="5223268"/>
            <a:ext cx="3319249" cy="1784764"/>
          </a:xfrm>
          <a:custGeom>
            <a:avLst/>
            <a:gdLst>
              <a:gd name="connsiteX0" fmla="*/ 7494832 w 7494832"/>
              <a:gd name="connsiteY0" fmla="*/ 4029981 h 4029981"/>
              <a:gd name="connsiteX1" fmla="*/ 5190275 w 7494832"/>
              <a:gd name="connsiteY1" fmla="*/ 0 h 4029981"/>
              <a:gd name="connsiteX2" fmla="*/ 5127095 w 7494832"/>
              <a:gd name="connsiteY2" fmla="*/ 0 h 4029981"/>
              <a:gd name="connsiteX3" fmla="*/ 564522 w 7494832"/>
              <a:gd name="connsiteY3" fmla="*/ 2609122 h 4029981"/>
              <a:gd name="connsiteX4" fmla="*/ 0 w 7494832"/>
              <a:gd name="connsiteY4" fmla="*/ 4029981 h 4029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94832" h="4029981">
                <a:moveTo>
                  <a:pt x="7494832" y="4029981"/>
                </a:moveTo>
                <a:lnTo>
                  <a:pt x="5190275" y="0"/>
                </a:lnTo>
                <a:lnTo>
                  <a:pt x="5127095" y="0"/>
                </a:lnTo>
                <a:lnTo>
                  <a:pt x="564522" y="2609122"/>
                </a:lnTo>
                <a:lnTo>
                  <a:pt x="0" y="4029981"/>
                </a:lnTo>
                <a:close/>
              </a:path>
            </a:pathLst>
          </a:custGeom>
          <a:gradFill flip="none" rotWithShape="1">
            <a:gsLst>
              <a:gs pos="100000">
                <a:srgbClr val="C65BC4">
                  <a:alpha val="20000"/>
                </a:srgbClr>
              </a:gs>
              <a:gs pos="0">
                <a:srgbClr val="C65BC4"/>
              </a:gs>
            </a:gsLst>
            <a:lin ang="108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>
              <a:solidFill>
                <a:schemeClr val="bg1"/>
              </a:solidFill>
            </a:endParaRPr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21B411EA-5D7F-F54A-CD1F-1BC4EFB4AF23}"/>
              </a:ext>
            </a:extLst>
          </p:cNvPr>
          <p:cNvSpPr/>
          <p:nvPr/>
        </p:nvSpPr>
        <p:spPr>
          <a:xfrm rot="1785793">
            <a:off x="7473227" y="-603116"/>
            <a:ext cx="5727469" cy="3079668"/>
          </a:xfrm>
          <a:custGeom>
            <a:avLst/>
            <a:gdLst>
              <a:gd name="connsiteX0" fmla="*/ 7494832 w 7494832"/>
              <a:gd name="connsiteY0" fmla="*/ 4029981 h 4029981"/>
              <a:gd name="connsiteX1" fmla="*/ 5190275 w 7494832"/>
              <a:gd name="connsiteY1" fmla="*/ 0 h 4029981"/>
              <a:gd name="connsiteX2" fmla="*/ 5127095 w 7494832"/>
              <a:gd name="connsiteY2" fmla="*/ 0 h 4029981"/>
              <a:gd name="connsiteX3" fmla="*/ 564522 w 7494832"/>
              <a:gd name="connsiteY3" fmla="*/ 2609122 h 4029981"/>
              <a:gd name="connsiteX4" fmla="*/ 0 w 7494832"/>
              <a:gd name="connsiteY4" fmla="*/ 4029981 h 4029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94832" h="4029981">
                <a:moveTo>
                  <a:pt x="7494832" y="4029981"/>
                </a:moveTo>
                <a:lnTo>
                  <a:pt x="5190275" y="0"/>
                </a:lnTo>
                <a:lnTo>
                  <a:pt x="5127095" y="0"/>
                </a:lnTo>
                <a:lnTo>
                  <a:pt x="564522" y="2609122"/>
                </a:lnTo>
                <a:lnTo>
                  <a:pt x="0" y="4029981"/>
                </a:lnTo>
                <a:close/>
              </a:path>
            </a:pathLst>
          </a:custGeom>
          <a:gradFill flip="none" rotWithShape="1">
            <a:gsLst>
              <a:gs pos="100000">
                <a:srgbClr val="4668C7">
                  <a:alpha val="0"/>
                </a:srgbClr>
              </a:gs>
              <a:gs pos="0">
                <a:srgbClr val="4668C7">
                  <a:alpha val="70000"/>
                </a:srgbClr>
              </a:gs>
            </a:gsLst>
            <a:lin ang="27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>
              <a:solidFill>
                <a:schemeClr val="bg1"/>
              </a:solidFill>
            </a:endParaRPr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CF4F658D-330F-67B3-4D07-2992AE8BA7EF}"/>
              </a:ext>
            </a:extLst>
          </p:cNvPr>
          <p:cNvSpPr/>
          <p:nvPr/>
        </p:nvSpPr>
        <p:spPr>
          <a:xfrm rot="1785793">
            <a:off x="8359480" y="-284296"/>
            <a:ext cx="4449892" cy="2392713"/>
          </a:xfrm>
          <a:custGeom>
            <a:avLst/>
            <a:gdLst>
              <a:gd name="connsiteX0" fmla="*/ 7494832 w 7494832"/>
              <a:gd name="connsiteY0" fmla="*/ 4029981 h 4029981"/>
              <a:gd name="connsiteX1" fmla="*/ 5190275 w 7494832"/>
              <a:gd name="connsiteY1" fmla="*/ 0 h 4029981"/>
              <a:gd name="connsiteX2" fmla="*/ 5127095 w 7494832"/>
              <a:gd name="connsiteY2" fmla="*/ 0 h 4029981"/>
              <a:gd name="connsiteX3" fmla="*/ 564522 w 7494832"/>
              <a:gd name="connsiteY3" fmla="*/ 2609122 h 4029981"/>
              <a:gd name="connsiteX4" fmla="*/ 0 w 7494832"/>
              <a:gd name="connsiteY4" fmla="*/ 4029981 h 4029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94832" h="4029981">
                <a:moveTo>
                  <a:pt x="7494832" y="4029981"/>
                </a:moveTo>
                <a:lnTo>
                  <a:pt x="5190275" y="0"/>
                </a:lnTo>
                <a:lnTo>
                  <a:pt x="5127095" y="0"/>
                </a:lnTo>
                <a:lnTo>
                  <a:pt x="564522" y="2609122"/>
                </a:lnTo>
                <a:lnTo>
                  <a:pt x="0" y="4029981"/>
                </a:lnTo>
                <a:close/>
              </a:path>
            </a:pathLst>
          </a:custGeom>
          <a:gradFill flip="none" rotWithShape="1">
            <a:gsLst>
              <a:gs pos="100000">
                <a:srgbClr val="4668C7">
                  <a:alpha val="0"/>
                </a:srgbClr>
              </a:gs>
              <a:gs pos="0">
                <a:srgbClr val="4668C7">
                  <a:alpha val="70000"/>
                </a:srgbClr>
              </a:gs>
            </a:gsLst>
            <a:lin ang="108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>
              <a:solidFill>
                <a:schemeClr val="bg1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7780C2A-AA3B-5E74-EF0E-B538E6E250C2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rgbClr val="020A20">
                  <a:alpha val="75000"/>
                </a:srgbClr>
              </a:gs>
              <a:gs pos="54000">
                <a:srgbClr val="012955">
                  <a:alpha val="85000"/>
                </a:srgbClr>
              </a:gs>
              <a:gs pos="100000">
                <a:srgbClr val="020A20">
                  <a:alpha val="75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bg1"/>
              </a:solidFill>
            </a:endParaRPr>
          </a:p>
        </p:txBody>
      </p: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09ACD65D-7D9B-99C0-9456-3C6D1C0FF062}"/>
              </a:ext>
            </a:extLst>
          </p:cNvPr>
          <p:cNvGrpSpPr/>
          <p:nvPr/>
        </p:nvGrpSpPr>
        <p:grpSpPr>
          <a:xfrm rot="150480">
            <a:off x="9973205" y="2384612"/>
            <a:ext cx="2141602" cy="320961"/>
            <a:chOff x="8772359" y="1743997"/>
            <a:chExt cx="2141602" cy="320961"/>
          </a:xfrm>
        </p:grpSpPr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EEAA52D4-4F39-2B04-BD57-A95171965B99}"/>
                </a:ext>
              </a:extLst>
            </p:cNvPr>
            <p:cNvSpPr/>
            <p:nvPr/>
          </p:nvSpPr>
          <p:spPr>
            <a:xfrm rot="1587603" flipV="1">
              <a:off x="9152848" y="1743997"/>
              <a:ext cx="1492471" cy="71782"/>
            </a:xfrm>
            <a:prstGeom prst="ellipse">
              <a:avLst/>
            </a:prstGeom>
            <a:gradFill>
              <a:gsLst>
                <a:gs pos="48700">
                  <a:srgbClr val="C65BC4">
                    <a:alpha val="25000"/>
                  </a:srgbClr>
                </a:gs>
                <a:gs pos="100000">
                  <a:srgbClr val="C65BC4">
                    <a:alpha val="0"/>
                  </a:srgbClr>
                </a:gs>
                <a:gs pos="0">
                  <a:srgbClr val="C65BC4">
                    <a:alpha val="0"/>
                  </a:srgbClr>
                </a:gs>
              </a:gsLst>
              <a:lin ang="10800000" scaled="1"/>
            </a:gradFill>
            <a:ln>
              <a:noFill/>
            </a:ln>
            <a:effectLst>
              <a:outerShdw blurRad="63500" sx="103000" sy="103000" algn="ctr" rotWithShape="0">
                <a:srgbClr val="4668C7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25D11E04-C854-0891-1670-A46E437C921C}"/>
                </a:ext>
              </a:extLst>
            </p:cNvPr>
            <p:cNvSpPr/>
            <p:nvPr/>
          </p:nvSpPr>
          <p:spPr>
            <a:xfrm rot="1587603" flipV="1">
              <a:off x="9421490" y="1993176"/>
              <a:ext cx="1492471" cy="71782"/>
            </a:xfrm>
            <a:prstGeom prst="ellipse">
              <a:avLst/>
            </a:prstGeom>
            <a:gradFill>
              <a:gsLst>
                <a:gs pos="48700">
                  <a:srgbClr val="C65BC4"/>
                </a:gs>
                <a:gs pos="100000">
                  <a:srgbClr val="C65BC4">
                    <a:alpha val="0"/>
                  </a:srgbClr>
                </a:gs>
                <a:gs pos="0">
                  <a:srgbClr val="C65BC4">
                    <a:alpha val="0"/>
                  </a:srgbClr>
                </a:gs>
              </a:gsLst>
              <a:lin ang="10800000" scaled="1"/>
            </a:gradFill>
            <a:ln>
              <a:noFill/>
            </a:ln>
            <a:effectLst>
              <a:outerShdw blurRad="63500" sx="103000" sy="103000" algn="ctr" rotWithShape="0">
                <a:srgbClr val="4668C7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F66A4158-82A7-6AF0-3A28-097F2EADBBC3}"/>
                </a:ext>
              </a:extLst>
            </p:cNvPr>
            <p:cNvSpPr/>
            <p:nvPr/>
          </p:nvSpPr>
          <p:spPr>
            <a:xfrm rot="1587603" flipV="1">
              <a:off x="8772359" y="1791651"/>
              <a:ext cx="1492471" cy="71782"/>
            </a:xfrm>
            <a:prstGeom prst="ellipse">
              <a:avLst/>
            </a:prstGeom>
            <a:gradFill>
              <a:gsLst>
                <a:gs pos="48700">
                  <a:srgbClr val="C65BC4">
                    <a:alpha val="65000"/>
                  </a:srgbClr>
                </a:gs>
                <a:gs pos="100000">
                  <a:srgbClr val="C65BC4">
                    <a:alpha val="0"/>
                  </a:srgbClr>
                </a:gs>
                <a:gs pos="0">
                  <a:srgbClr val="C65BC4">
                    <a:alpha val="0"/>
                  </a:srgbClr>
                </a:gs>
              </a:gsLst>
              <a:lin ang="10800000" scaled="1"/>
            </a:gradFill>
            <a:ln>
              <a:noFill/>
            </a:ln>
            <a:effectLst>
              <a:outerShdw blurRad="63500" sx="103000" sy="103000" algn="ctr" rotWithShape="0">
                <a:srgbClr val="4668C7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</p:grp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FB225D42-3EAE-64A0-DD05-E67F12DB2F31}"/>
              </a:ext>
            </a:extLst>
          </p:cNvPr>
          <p:cNvSpPr/>
          <p:nvPr/>
        </p:nvSpPr>
        <p:spPr>
          <a:xfrm rot="19644849" flipH="1">
            <a:off x="-990215" y="-383077"/>
            <a:ext cx="5999677" cy="9613317"/>
          </a:xfrm>
          <a:custGeom>
            <a:avLst/>
            <a:gdLst>
              <a:gd name="connsiteX0" fmla="*/ 2306214 w 5999677"/>
              <a:gd name="connsiteY0" fmla="*/ 0 h 9613317"/>
              <a:gd name="connsiteX1" fmla="*/ 5999677 w 5999677"/>
              <a:gd name="connsiteY1" fmla="*/ 5778450 h 9613317"/>
              <a:gd name="connsiteX2" fmla="*/ 0 w 5999677"/>
              <a:gd name="connsiteY2" fmla="*/ 9613317 h 9613317"/>
              <a:gd name="connsiteX3" fmla="*/ 0 w 5999677"/>
              <a:gd name="connsiteY3" fmla="*/ 1474084 h 9613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99677" h="9613317">
                <a:moveTo>
                  <a:pt x="2306214" y="0"/>
                </a:moveTo>
                <a:lnTo>
                  <a:pt x="5999677" y="5778450"/>
                </a:lnTo>
                <a:lnTo>
                  <a:pt x="0" y="9613317"/>
                </a:lnTo>
                <a:lnTo>
                  <a:pt x="0" y="1474084"/>
                </a:lnTo>
                <a:close/>
              </a:path>
            </a:pathLst>
          </a:custGeom>
          <a:solidFill>
            <a:srgbClr val="012955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E3544F8E-8FC1-6F0E-9369-16F55563E811}"/>
              </a:ext>
            </a:extLst>
          </p:cNvPr>
          <p:cNvCxnSpPr>
            <a:cxnSpLocks/>
          </p:cNvCxnSpPr>
          <p:nvPr/>
        </p:nvCxnSpPr>
        <p:spPr>
          <a:xfrm>
            <a:off x="307753" y="6491288"/>
            <a:ext cx="8490769" cy="0"/>
          </a:xfrm>
          <a:prstGeom prst="line">
            <a:avLst/>
          </a:prstGeom>
          <a:ln>
            <a:gradFill flip="none" rotWithShape="1">
              <a:gsLst>
                <a:gs pos="0">
                  <a:srgbClr val="C65BC4"/>
                </a:gs>
                <a:gs pos="100000">
                  <a:srgbClr val="C65BC4">
                    <a:alpha val="0"/>
                  </a:srgbClr>
                </a:gs>
              </a:gsLst>
              <a:lin ang="0" scaled="1"/>
              <a:tileRect/>
            </a:gra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3BB604FB-D9C7-5E46-885E-24429CD75903}"/>
              </a:ext>
            </a:extLst>
          </p:cNvPr>
          <p:cNvCxnSpPr>
            <a:cxnSpLocks/>
          </p:cNvCxnSpPr>
          <p:nvPr/>
        </p:nvCxnSpPr>
        <p:spPr>
          <a:xfrm>
            <a:off x="307753" y="6550332"/>
            <a:ext cx="11884247" cy="0"/>
          </a:xfrm>
          <a:prstGeom prst="line">
            <a:avLst/>
          </a:prstGeom>
          <a:ln>
            <a:gradFill flip="none" rotWithShape="1">
              <a:gsLst>
                <a:gs pos="0">
                  <a:srgbClr val="4668C7"/>
                </a:gs>
                <a:gs pos="100000">
                  <a:srgbClr val="4668C7">
                    <a:alpha val="25000"/>
                  </a:srgbClr>
                </a:gs>
              </a:gsLst>
              <a:lin ang="0" scaled="1"/>
              <a:tileRect/>
            </a:gra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5A12CA1D-197D-9037-7DB3-6DA7824E457C}"/>
              </a:ext>
            </a:extLst>
          </p:cNvPr>
          <p:cNvSpPr/>
          <p:nvPr/>
        </p:nvSpPr>
        <p:spPr>
          <a:xfrm>
            <a:off x="10629452" y="5445542"/>
            <a:ext cx="1562548" cy="1412458"/>
          </a:xfrm>
          <a:custGeom>
            <a:avLst/>
            <a:gdLst>
              <a:gd name="connsiteX0" fmla="*/ 1562548 w 1562548"/>
              <a:gd name="connsiteY0" fmla="*/ 1236386 h 1412458"/>
              <a:gd name="connsiteX1" fmla="*/ 1562548 w 1562548"/>
              <a:gd name="connsiteY1" fmla="*/ 1412458 h 1412458"/>
              <a:gd name="connsiteX2" fmla="*/ 1441403 w 1562548"/>
              <a:gd name="connsiteY2" fmla="*/ 1412458 h 1412458"/>
              <a:gd name="connsiteX3" fmla="*/ 1463859 w 1562548"/>
              <a:gd name="connsiteY3" fmla="*/ 1389460 h 1412458"/>
              <a:gd name="connsiteX4" fmla="*/ 1517302 w 1562548"/>
              <a:gd name="connsiteY4" fmla="*/ 1319745 h 1412458"/>
              <a:gd name="connsiteX5" fmla="*/ 910808 w 1562548"/>
              <a:gd name="connsiteY5" fmla="*/ 0 h 1412458"/>
              <a:gd name="connsiteX6" fmla="*/ 1554847 w 1562548"/>
              <a:gd name="connsiteY6" fmla="*/ 266770 h 1412458"/>
              <a:gd name="connsiteX7" fmla="*/ 1562548 w 1562548"/>
              <a:gd name="connsiteY7" fmla="*/ 276104 h 1412458"/>
              <a:gd name="connsiteX8" fmla="*/ 1562548 w 1562548"/>
              <a:gd name="connsiteY8" fmla="*/ 585231 h 1412458"/>
              <a:gd name="connsiteX9" fmla="*/ 1517302 w 1562548"/>
              <a:gd name="connsiteY9" fmla="*/ 501872 h 1412458"/>
              <a:gd name="connsiteX10" fmla="*/ 910808 w 1562548"/>
              <a:gd name="connsiteY10" fmla="*/ 179402 h 1412458"/>
              <a:gd name="connsiteX11" fmla="*/ 179401 w 1562548"/>
              <a:gd name="connsiteY11" fmla="*/ 910808 h 1412458"/>
              <a:gd name="connsiteX12" fmla="*/ 304314 w 1562548"/>
              <a:gd name="connsiteY12" fmla="*/ 1319745 h 1412458"/>
              <a:gd name="connsiteX13" fmla="*/ 380809 w 1562548"/>
              <a:gd name="connsiteY13" fmla="*/ 1412458 h 1412458"/>
              <a:gd name="connsiteX14" fmla="*/ 151431 w 1562548"/>
              <a:gd name="connsiteY14" fmla="*/ 1412458 h 1412458"/>
              <a:gd name="connsiteX15" fmla="*/ 71576 w 1562548"/>
              <a:gd name="connsiteY15" fmla="*/ 1265336 h 1412458"/>
              <a:gd name="connsiteX16" fmla="*/ 0 w 1562548"/>
              <a:gd name="connsiteY16" fmla="*/ 910808 h 1412458"/>
              <a:gd name="connsiteX17" fmla="*/ 910808 w 1562548"/>
              <a:gd name="connsiteY17" fmla="*/ 0 h 1412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562548" h="1412458">
                <a:moveTo>
                  <a:pt x="1562548" y="1236386"/>
                </a:moveTo>
                <a:lnTo>
                  <a:pt x="1562548" y="1412458"/>
                </a:lnTo>
                <a:lnTo>
                  <a:pt x="1441403" y="1412458"/>
                </a:lnTo>
                <a:lnTo>
                  <a:pt x="1463859" y="1389460"/>
                </a:lnTo>
                <a:cubicBezTo>
                  <a:pt x="1483018" y="1367343"/>
                  <a:pt x="1500872" y="1344065"/>
                  <a:pt x="1517302" y="1319745"/>
                </a:cubicBezTo>
                <a:close/>
                <a:moveTo>
                  <a:pt x="910808" y="0"/>
                </a:moveTo>
                <a:cubicBezTo>
                  <a:pt x="1162321" y="0"/>
                  <a:pt x="1390023" y="101946"/>
                  <a:pt x="1554847" y="266770"/>
                </a:cubicBezTo>
                <a:lnTo>
                  <a:pt x="1562548" y="276104"/>
                </a:lnTo>
                <a:lnTo>
                  <a:pt x="1562548" y="585231"/>
                </a:lnTo>
                <a:lnTo>
                  <a:pt x="1517302" y="501872"/>
                </a:lnTo>
                <a:cubicBezTo>
                  <a:pt x="1385863" y="307317"/>
                  <a:pt x="1163274" y="179402"/>
                  <a:pt x="910808" y="179402"/>
                </a:cubicBezTo>
                <a:cubicBezTo>
                  <a:pt x="506863" y="179402"/>
                  <a:pt x="179401" y="506864"/>
                  <a:pt x="179401" y="910808"/>
                </a:cubicBezTo>
                <a:cubicBezTo>
                  <a:pt x="179401" y="1062288"/>
                  <a:pt x="225450" y="1203012"/>
                  <a:pt x="304314" y="1319745"/>
                </a:cubicBezTo>
                <a:lnTo>
                  <a:pt x="380809" y="1412458"/>
                </a:lnTo>
                <a:lnTo>
                  <a:pt x="151431" y="1412458"/>
                </a:lnTo>
                <a:lnTo>
                  <a:pt x="71576" y="1265336"/>
                </a:lnTo>
                <a:cubicBezTo>
                  <a:pt x="25487" y="1156369"/>
                  <a:pt x="0" y="1036565"/>
                  <a:pt x="0" y="910808"/>
                </a:cubicBezTo>
                <a:cubicBezTo>
                  <a:pt x="0" y="407783"/>
                  <a:pt x="407782" y="0"/>
                  <a:pt x="910808" y="0"/>
                </a:cubicBezTo>
                <a:close/>
              </a:path>
            </a:pathLst>
          </a:custGeom>
          <a:noFill/>
          <a:ln>
            <a:solidFill>
              <a:srgbClr val="C65BC4">
                <a:alpha val="50000"/>
              </a:srgbClr>
            </a:solidFill>
          </a:ln>
          <a:effectLst>
            <a:glow rad="101600">
              <a:srgbClr val="C65BC4">
                <a:alpha val="4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>
              <a:solidFill>
                <a:schemeClr val="bg1"/>
              </a:solidFill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A4F38B8D-D277-5E7D-8D0C-B1B9167ED941}"/>
              </a:ext>
            </a:extLst>
          </p:cNvPr>
          <p:cNvSpPr/>
          <p:nvPr/>
        </p:nvSpPr>
        <p:spPr>
          <a:xfrm>
            <a:off x="10885849" y="5265607"/>
            <a:ext cx="716632" cy="716632"/>
          </a:xfrm>
          <a:prstGeom prst="ellipse">
            <a:avLst/>
          </a:prstGeom>
          <a:gradFill flip="none" rotWithShape="1">
            <a:gsLst>
              <a:gs pos="0">
                <a:srgbClr val="4668C7"/>
              </a:gs>
              <a:gs pos="100000">
                <a:srgbClr val="C65BC4">
                  <a:alpha val="20000"/>
                </a:srgbClr>
              </a:gs>
            </a:gsLst>
            <a:lin ang="81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bg1"/>
              </a:solidFill>
            </a:endParaRPr>
          </a:p>
        </p:txBody>
      </p:sp>
      <p:grpSp>
        <p:nvGrpSpPr>
          <p:cNvPr id="88" name="Graphic 86" descr="A circle filled with diagonal lines">
            <a:extLst>
              <a:ext uri="{FF2B5EF4-FFF2-40B4-BE49-F238E27FC236}">
                <a16:creationId xmlns:a16="http://schemas.microsoft.com/office/drawing/2014/main" id="{067AA559-1077-406F-AF6C-F27A4D1939E6}"/>
              </a:ext>
            </a:extLst>
          </p:cNvPr>
          <p:cNvGrpSpPr/>
          <p:nvPr/>
        </p:nvGrpSpPr>
        <p:grpSpPr>
          <a:xfrm>
            <a:off x="10837301" y="410162"/>
            <a:ext cx="931201" cy="931198"/>
            <a:chOff x="4374537" y="1717995"/>
            <a:chExt cx="3426933" cy="3426923"/>
          </a:xfrm>
          <a:gradFill>
            <a:gsLst>
              <a:gs pos="0">
                <a:srgbClr val="4668C7">
                  <a:alpha val="75000"/>
                </a:srgbClr>
              </a:gs>
              <a:gs pos="100000">
                <a:srgbClr val="4668C7">
                  <a:alpha val="0"/>
                </a:srgbClr>
              </a:gs>
            </a:gsLst>
            <a:lin ang="5400000" scaled="1"/>
          </a:gradFill>
          <a:effectLst>
            <a:outerShdw blurRad="127000" dist="635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3664AE7-9658-D7A1-3009-5FA68FA876D7}"/>
                </a:ext>
              </a:extLst>
            </p:cNvPr>
            <p:cNvSpPr/>
            <p:nvPr/>
          </p:nvSpPr>
          <p:spPr>
            <a:xfrm>
              <a:off x="4542186" y="1885626"/>
              <a:ext cx="803071" cy="803071"/>
            </a:xfrm>
            <a:custGeom>
              <a:avLst/>
              <a:gdLst>
                <a:gd name="connsiteX0" fmla="*/ 719871 w 803071"/>
                <a:gd name="connsiteY0" fmla="*/ 42796 h 803071"/>
                <a:gd name="connsiteX1" fmla="*/ 42786 w 803071"/>
                <a:gd name="connsiteY1" fmla="*/ 719881 h 803071"/>
                <a:gd name="connsiteX2" fmla="*/ 0 w 803071"/>
                <a:gd name="connsiteY2" fmla="*/ 803072 h 803071"/>
                <a:gd name="connsiteX3" fmla="*/ 803072 w 803071"/>
                <a:gd name="connsiteY3" fmla="*/ 0 h 803071"/>
                <a:gd name="connsiteX4" fmla="*/ 719871 w 803071"/>
                <a:gd name="connsiteY4" fmla="*/ 42796 h 80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071" h="803071">
                  <a:moveTo>
                    <a:pt x="719871" y="42796"/>
                  </a:moveTo>
                  <a:lnTo>
                    <a:pt x="42786" y="719881"/>
                  </a:lnTo>
                  <a:cubicBezTo>
                    <a:pt x="27708" y="747293"/>
                    <a:pt x="13468" y="775049"/>
                    <a:pt x="0" y="803072"/>
                  </a:cubicBezTo>
                  <a:lnTo>
                    <a:pt x="803072" y="0"/>
                  </a:lnTo>
                  <a:cubicBezTo>
                    <a:pt x="775030" y="13478"/>
                    <a:pt x="747284" y="27718"/>
                    <a:pt x="719871" y="427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45C6BDA-0283-9571-1D07-8D52938C9D92}"/>
                </a:ext>
              </a:extLst>
            </p:cNvPr>
            <p:cNvSpPr/>
            <p:nvPr/>
          </p:nvSpPr>
          <p:spPr>
            <a:xfrm>
              <a:off x="4437916" y="1781375"/>
              <a:ext cx="1183290" cy="1183281"/>
            </a:xfrm>
            <a:custGeom>
              <a:avLst/>
              <a:gdLst>
                <a:gd name="connsiteX0" fmla="*/ 1125617 w 1183290"/>
                <a:gd name="connsiteY0" fmla="*/ 17269 h 1183281"/>
                <a:gd name="connsiteX1" fmla="*/ 17269 w 1183290"/>
                <a:gd name="connsiteY1" fmla="*/ 1125607 h 1183281"/>
                <a:gd name="connsiteX2" fmla="*/ 0 w 1183290"/>
                <a:gd name="connsiteY2" fmla="*/ 1183281 h 1183281"/>
                <a:gd name="connsiteX3" fmla="*/ 1183291 w 1183290"/>
                <a:gd name="connsiteY3" fmla="*/ 0 h 1183281"/>
                <a:gd name="connsiteX4" fmla="*/ 1125617 w 1183290"/>
                <a:gd name="connsiteY4" fmla="*/ 17269 h 118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3290" h="1183281">
                  <a:moveTo>
                    <a:pt x="1125617" y="17269"/>
                  </a:moveTo>
                  <a:lnTo>
                    <a:pt x="17269" y="1125607"/>
                  </a:lnTo>
                  <a:cubicBezTo>
                    <a:pt x="11144" y="1144743"/>
                    <a:pt x="5439" y="1163984"/>
                    <a:pt x="0" y="1183281"/>
                  </a:cubicBezTo>
                  <a:lnTo>
                    <a:pt x="1183291" y="0"/>
                  </a:lnTo>
                  <a:cubicBezTo>
                    <a:pt x="1163993" y="5439"/>
                    <a:pt x="1144753" y="11144"/>
                    <a:pt x="1125617" y="17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26379B9-B2AB-86BA-830C-C68C5168FD39}"/>
                </a:ext>
              </a:extLst>
            </p:cNvPr>
            <p:cNvSpPr/>
            <p:nvPr/>
          </p:nvSpPr>
          <p:spPr>
            <a:xfrm>
              <a:off x="4391396" y="1734845"/>
              <a:ext cx="1448038" cy="1448047"/>
            </a:xfrm>
            <a:custGeom>
              <a:avLst/>
              <a:gdLst>
                <a:gd name="connsiteX0" fmla="*/ 1399851 w 1448038"/>
                <a:gd name="connsiteY0" fmla="*/ 7782 h 1448047"/>
                <a:gd name="connsiteX1" fmla="*/ 7782 w 1448038"/>
                <a:gd name="connsiteY1" fmla="*/ 1399861 h 1448047"/>
                <a:gd name="connsiteX2" fmla="*/ 0 w 1448038"/>
                <a:gd name="connsiteY2" fmla="*/ 1448048 h 1448047"/>
                <a:gd name="connsiteX3" fmla="*/ 1448038 w 1448038"/>
                <a:gd name="connsiteY3" fmla="*/ 0 h 1448047"/>
                <a:gd name="connsiteX4" fmla="*/ 1399851 w 1448038"/>
                <a:gd name="connsiteY4" fmla="*/ 7782 h 1448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8038" h="1448047">
                  <a:moveTo>
                    <a:pt x="1399851" y="7782"/>
                  </a:moveTo>
                  <a:lnTo>
                    <a:pt x="7782" y="1399861"/>
                  </a:lnTo>
                  <a:cubicBezTo>
                    <a:pt x="4982" y="1415901"/>
                    <a:pt x="2343" y="1431960"/>
                    <a:pt x="0" y="1448048"/>
                  </a:cubicBezTo>
                  <a:lnTo>
                    <a:pt x="1448038" y="0"/>
                  </a:lnTo>
                  <a:cubicBezTo>
                    <a:pt x="1431950" y="2343"/>
                    <a:pt x="1415891" y="4982"/>
                    <a:pt x="1399851" y="77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A1A49655-4162-8B20-3A1A-08F2861CB4D1}"/>
                </a:ext>
              </a:extLst>
            </p:cNvPr>
            <p:cNvSpPr/>
            <p:nvPr/>
          </p:nvSpPr>
          <p:spPr>
            <a:xfrm>
              <a:off x="4374537" y="1717995"/>
              <a:ext cx="1653454" cy="1653454"/>
            </a:xfrm>
            <a:custGeom>
              <a:avLst/>
              <a:gdLst>
                <a:gd name="connsiteX0" fmla="*/ 1611049 w 1653454"/>
                <a:gd name="connsiteY0" fmla="*/ 1991 h 1653454"/>
                <a:gd name="connsiteX1" fmla="*/ 2000 w 1653454"/>
                <a:gd name="connsiteY1" fmla="*/ 1611049 h 1653454"/>
                <a:gd name="connsiteX2" fmla="*/ 0 w 1653454"/>
                <a:gd name="connsiteY2" fmla="*/ 1653454 h 1653454"/>
                <a:gd name="connsiteX3" fmla="*/ 1653454 w 1653454"/>
                <a:gd name="connsiteY3" fmla="*/ 0 h 1653454"/>
                <a:gd name="connsiteX4" fmla="*/ 1611049 w 1653454"/>
                <a:gd name="connsiteY4" fmla="*/ 1991 h 1653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3454" h="1653454">
                  <a:moveTo>
                    <a:pt x="1611049" y="1991"/>
                  </a:moveTo>
                  <a:lnTo>
                    <a:pt x="2000" y="1611049"/>
                  </a:lnTo>
                  <a:cubicBezTo>
                    <a:pt x="1162" y="1625175"/>
                    <a:pt x="495" y="1639310"/>
                    <a:pt x="0" y="1653454"/>
                  </a:cubicBezTo>
                  <a:lnTo>
                    <a:pt x="1653454" y="0"/>
                  </a:lnTo>
                  <a:cubicBezTo>
                    <a:pt x="1639310" y="486"/>
                    <a:pt x="1625175" y="1153"/>
                    <a:pt x="1611049" y="1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084A5706-6C75-2C09-AC05-91DB9329880E}"/>
                </a:ext>
              </a:extLst>
            </p:cNvPr>
            <p:cNvSpPr/>
            <p:nvPr/>
          </p:nvSpPr>
          <p:spPr>
            <a:xfrm>
              <a:off x="4374937" y="1718395"/>
              <a:ext cx="1822342" cy="1822332"/>
            </a:xfrm>
            <a:custGeom>
              <a:avLst/>
              <a:gdLst>
                <a:gd name="connsiteX0" fmla="*/ 1783956 w 1822342"/>
                <a:gd name="connsiteY0" fmla="*/ 0 h 1822332"/>
                <a:gd name="connsiteX1" fmla="*/ 0 w 1822342"/>
                <a:gd name="connsiteY1" fmla="*/ 1783947 h 1822332"/>
                <a:gd name="connsiteX2" fmla="*/ 2019 w 1822342"/>
                <a:gd name="connsiteY2" fmla="*/ 1822333 h 1822332"/>
                <a:gd name="connsiteX3" fmla="*/ 1822342 w 1822342"/>
                <a:gd name="connsiteY3" fmla="*/ 2019 h 1822332"/>
                <a:gd name="connsiteX4" fmla="*/ 1783956 w 1822342"/>
                <a:gd name="connsiteY4" fmla="*/ 0 h 1822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342" h="1822332">
                  <a:moveTo>
                    <a:pt x="1783956" y="0"/>
                  </a:moveTo>
                  <a:lnTo>
                    <a:pt x="0" y="1783947"/>
                  </a:lnTo>
                  <a:cubicBezTo>
                    <a:pt x="524" y="1796748"/>
                    <a:pt x="1210" y="1809540"/>
                    <a:pt x="2019" y="1822333"/>
                  </a:cubicBezTo>
                  <a:lnTo>
                    <a:pt x="1822342" y="2019"/>
                  </a:lnTo>
                  <a:cubicBezTo>
                    <a:pt x="1809550" y="1210"/>
                    <a:pt x="1796758" y="524"/>
                    <a:pt x="178395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CA7A13A5-7700-800B-E48B-804941D78A13}"/>
                </a:ext>
              </a:extLst>
            </p:cNvPr>
            <p:cNvSpPr/>
            <p:nvPr/>
          </p:nvSpPr>
          <p:spPr>
            <a:xfrm>
              <a:off x="4388758" y="1732206"/>
              <a:ext cx="1963312" cy="1963311"/>
            </a:xfrm>
            <a:custGeom>
              <a:avLst/>
              <a:gdLst>
                <a:gd name="connsiteX0" fmla="*/ 1928013 w 1963312"/>
                <a:gd name="connsiteY0" fmla="*/ 0 h 1963311"/>
                <a:gd name="connsiteX1" fmla="*/ 0 w 1963312"/>
                <a:gd name="connsiteY1" fmla="*/ 1928012 h 1963311"/>
                <a:gd name="connsiteX2" fmla="*/ 5105 w 1963312"/>
                <a:gd name="connsiteY2" fmla="*/ 1963312 h 1963311"/>
                <a:gd name="connsiteX3" fmla="*/ 1963312 w 1963312"/>
                <a:gd name="connsiteY3" fmla="*/ 5105 h 1963311"/>
                <a:gd name="connsiteX4" fmla="*/ 1928013 w 1963312"/>
                <a:gd name="connsiteY4" fmla="*/ 0 h 196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3312" h="1963311">
                  <a:moveTo>
                    <a:pt x="1928013" y="0"/>
                  </a:moveTo>
                  <a:lnTo>
                    <a:pt x="0" y="1928012"/>
                  </a:lnTo>
                  <a:cubicBezTo>
                    <a:pt x="1581" y="1939795"/>
                    <a:pt x="3277" y="1951558"/>
                    <a:pt x="5105" y="1963312"/>
                  </a:cubicBezTo>
                  <a:lnTo>
                    <a:pt x="1963312" y="5105"/>
                  </a:lnTo>
                  <a:cubicBezTo>
                    <a:pt x="1951558" y="3286"/>
                    <a:pt x="1939795" y="1581"/>
                    <a:pt x="192801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0821B4F3-1B10-FE50-8AD5-C60A777611AE}"/>
                </a:ext>
              </a:extLst>
            </p:cNvPr>
            <p:cNvSpPr/>
            <p:nvPr/>
          </p:nvSpPr>
          <p:spPr>
            <a:xfrm>
              <a:off x="4414666" y="1758124"/>
              <a:ext cx="2080707" cy="2080707"/>
            </a:xfrm>
            <a:custGeom>
              <a:avLst/>
              <a:gdLst>
                <a:gd name="connsiteX0" fmla="*/ 2047894 w 2080707"/>
                <a:gd name="connsiteY0" fmla="*/ 0 h 2080707"/>
                <a:gd name="connsiteX1" fmla="*/ 0 w 2080707"/>
                <a:gd name="connsiteY1" fmla="*/ 2047894 h 2080707"/>
                <a:gd name="connsiteX2" fmla="*/ 7591 w 2080707"/>
                <a:gd name="connsiteY2" fmla="*/ 2080708 h 2080707"/>
                <a:gd name="connsiteX3" fmla="*/ 2080708 w 2080707"/>
                <a:gd name="connsiteY3" fmla="*/ 7591 h 2080707"/>
                <a:gd name="connsiteX4" fmla="*/ 2047894 w 2080707"/>
                <a:gd name="connsiteY4" fmla="*/ 0 h 208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707" h="2080707">
                  <a:moveTo>
                    <a:pt x="2047894" y="0"/>
                  </a:moveTo>
                  <a:lnTo>
                    <a:pt x="0" y="2047894"/>
                  </a:lnTo>
                  <a:cubicBezTo>
                    <a:pt x="2438" y="2058848"/>
                    <a:pt x="4934" y="2069792"/>
                    <a:pt x="7591" y="2080708"/>
                  </a:cubicBezTo>
                  <a:lnTo>
                    <a:pt x="2080708" y="7591"/>
                  </a:lnTo>
                  <a:cubicBezTo>
                    <a:pt x="2069802" y="4934"/>
                    <a:pt x="2058848" y="2438"/>
                    <a:pt x="204789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3B6410A6-B52E-3AFF-29B9-9F3DE14C2EC2}"/>
                </a:ext>
              </a:extLst>
            </p:cNvPr>
            <p:cNvSpPr/>
            <p:nvPr/>
          </p:nvSpPr>
          <p:spPr>
            <a:xfrm>
              <a:off x="4450822" y="1794281"/>
              <a:ext cx="2177881" cy="2177872"/>
            </a:xfrm>
            <a:custGeom>
              <a:avLst/>
              <a:gdLst>
                <a:gd name="connsiteX0" fmla="*/ 2147278 w 2177881"/>
                <a:gd name="connsiteY0" fmla="*/ 0 h 2177872"/>
                <a:gd name="connsiteX1" fmla="*/ 0 w 2177881"/>
                <a:gd name="connsiteY1" fmla="*/ 2147278 h 2177872"/>
                <a:gd name="connsiteX2" fmla="*/ 9811 w 2177881"/>
                <a:gd name="connsiteY2" fmla="*/ 2177872 h 2177872"/>
                <a:gd name="connsiteX3" fmla="*/ 2177882 w 2177881"/>
                <a:gd name="connsiteY3" fmla="*/ 9811 h 2177872"/>
                <a:gd name="connsiteX4" fmla="*/ 2147278 w 2177881"/>
                <a:gd name="connsiteY4" fmla="*/ 0 h 217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7881" h="2177872">
                  <a:moveTo>
                    <a:pt x="2147278" y="0"/>
                  </a:moveTo>
                  <a:lnTo>
                    <a:pt x="0" y="2147278"/>
                  </a:lnTo>
                  <a:cubicBezTo>
                    <a:pt x="3172" y="2157498"/>
                    <a:pt x="6439" y="2167700"/>
                    <a:pt x="9811" y="2177872"/>
                  </a:cubicBezTo>
                  <a:lnTo>
                    <a:pt x="2177882" y="9811"/>
                  </a:lnTo>
                  <a:cubicBezTo>
                    <a:pt x="2167700" y="6439"/>
                    <a:pt x="2157508" y="3172"/>
                    <a:pt x="21472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E07A41E3-85CB-A508-047E-7CD2F545CB39}"/>
                </a:ext>
              </a:extLst>
            </p:cNvPr>
            <p:cNvSpPr/>
            <p:nvPr/>
          </p:nvSpPr>
          <p:spPr>
            <a:xfrm>
              <a:off x="4495733" y="1839182"/>
              <a:ext cx="2257787" cy="2257796"/>
            </a:xfrm>
            <a:custGeom>
              <a:avLst/>
              <a:gdLst>
                <a:gd name="connsiteX0" fmla="*/ 2229164 w 2257787"/>
                <a:gd name="connsiteY0" fmla="*/ 0 h 2257796"/>
                <a:gd name="connsiteX1" fmla="*/ 0 w 2257787"/>
                <a:gd name="connsiteY1" fmla="*/ 2229174 h 2257796"/>
                <a:gd name="connsiteX2" fmla="*/ 11782 w 2257787"/>
                <a:gd name="connsiteY2" fmla="*/ 2257797 h 2257796"/>
                <a:gd name="connsiteX3" fmla="*/ 2257787 w 2257787"/>
                <a:gd name="connsiteY3" fmla="*/ 11792 h 2257796"/>
                <a:gd name="connsiteX4" fmla="*/ 2229164 w 2257787"/>
                <a:gd name="connsiteY4" fmla="*/ 0 h 225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7787" h="2257796">
                  <a:moveTo>
                    <a:pt x="2229164" y="0"/>
                  </a:moveTo>
                  <a:lnTo>
                    <a:pt x="0" y="2229174"/>
                  </a:lnTo>
                  <a:cubicBezTo>
                    <a:pt x="3829" y="2238747"/>
                    <a:pt x="7782" y="2248281"/>
                    <a:pt x="11782" y="2257797"/>
                  </a:cubicBezTo>
                  <a:lnTo>
                    <a:pt x="2257787" y="11792"/>
                  </a:lnTo>
                  <a:cubicBezTo>
                    <a:pt x="2248272" y="7782"/>
                    <a:pt x="2238737" y="3829"/>
                    <a:pt x="222916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0A47C34-3A96-EFEF-BBFD-726E7E51EB63}"/>
                </a:ext>
              </a:extLst>
            </p:cNvPr>
            <p:cNvSpPr/>
            <p:nvPr/>
          </p:nvSpPr>
          <p:spPr>
            <a:xfrm>
              <a:off x="4548549" y="1891998"/>
              <a:ext cx="2322080" cy="2322080"/>
            </a:xfrm>
            <a:custGeom>
              <a:avLst/>
              <a:gdLst>
                <a:gd name="connsiteX0" fmla="*/ 2295239 w 2322080"/>
                <a:gd name="connsiteY0" fmla="*/ 0 h 2322080"/>
                <a:gd name="connsiteX1" fmla="*/ 0 w 2322080"/>
                <a:gd name="connsiteY1" fmla="*/ 2295239 h 2322080"/>
                <a:gd name="connsiteX2" fmla="*/ 13564 w 2322080"/>
                <a:gd name="connsiteY2" fmla="*/ 2322081 h 2322080"/>
                <a:gd name="connsiteX3" fmla="*/ 2322081 w 2322080"/>
                <a:gd name="connsiteY3" fmla="*/ 13564 h 2322080"/>
                <a:gd name="connsiteX4" fmla="*/ 2295239 w 2322080"/>
                <a:gd name="connsiteY4" fmla="*/ 0 h 232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2080" h="2322080">
                  <a:moveTo>
                    <a:pt x="2295239" y="0"/>
                  </a:moveTo>
                  <a:lnTo>
                    <a:pt x="0" y="2295239"/>
                  </a:lnTo>
                  <a:cubicBezTo>
                    <a:pt x="4410" y="2304231"/>
                    <a:pt x="8982" y="2313156"/>
                    <a:pt x="13564" y="2322081"/>
                  </a:cubicBezTo>
                  <a:lnTo>
                    <a:pt x="2322081" y="13564"/>
                  </a:lnTo>
                  <a:cubicBezTo>
                    <a:pt x="2313156" y="8982"/>
                    <a:pt x="2304221" y="4410"/>
                    <a:pt x="229523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2CDF14C-C6E7-EE24-D013-ECEFC92C4EF8}"/>
                </a:ext>
              </a:extLst>
            </p:cNvPr>
            <p:cNvSpPr/>
            <p:nvPr/>
          </p:nvSpPr>
          <p:spPr>
            <a:xfrm>
              <a:off x="4608633" y="1952082"/>
              <a:ext cx="2371982" cy="2371991"/>
            </a:xfrm>
            <a:custGeom>
              <a:avLst/>
              <a:gdLst>
                <a:gd name="connsiteX0" fmla="*/ 2346779 w 2371982"/>
                <a:gd name="connsiteY0" fmla="*/ 0 h 2371991"/>
                <a:gd name="connsiteX1" fmla="*/ 0 w 2371982"/>
                <a:gd name="connsiteY1" fmla="*/ 2346779 h 2371991"/>
                <a:gd name="connsiteX2" fmla="*/ 15192 w 2371982"/>
                <a:gd name="connsiteY2" fmla="*/ 2371992 h 2371991"/>
                <a:gd name="connsiteX3" fmla="*/ 2371982 w 2371982"/>
                <a:gd name="connsiteY3" fmla="*/ 15202 h 2371991"/>
                <a:gd name="connsiteX4" fmla="*/ 2346779 w 2371982"/>
                <a:gd name="connsiteY4" fmla="*/ 0 h 237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1982" h="2371991">
                  <a:moveTo>
                    <a:pt x="2346779" y="0"/>
                  </a:moveTo>
                  <a:lnTo>
                    <a:pt x="0" y="2346779"/>
                  </a:lnTo>
                  <a:cubicBezTo>
                    <a:pt x="4962" y="2355228"/>
                    <a:pt x="10077" y="2363610"/>
                    <a:pt x="15192" y="2371992"/>
                  </a:cubicBezTo>
                  <a:lnTo>
                    <a:pt x="2371982" y="15202"/>
                  </a:lnTo>
                  <a:cubicBezTo>
                    <a:pt x="2363600" y="10077"/>
                    <a:pt x="2355218" y="4962"/>
                    <a:pt x="234677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8D9BC430-BC6D-289B-E6B5-6F69F0845991}"/>
                </a:ext>
              </a:extLst>
            </p:cNvPr>
            <p:cNvSpPr/>
            <p:nvPr/>
          </p:nvSpPr>
          <p:spPr>
            <a:xfrm>
              <a:off x="4675498" y="2018957"/>
              <a:ext cx="2408424" cy="2408415"/>
            </a:xfrm>
            <a:custGeom>
              <a:avLst/>
              <a:gdLst>
                <a:gd name="connsiteX0" fmla="*/ 2384727 w 2408424"/>
                <a:gd name="connsiteY0" fmla="*/ 0 h 2408415"/>
                <a:gd name="connsiteX1" fmla="*/ 0 w 2408424"/>
                <a:gd name="connsiteY1" fmla="*/ 2384727 h 2408415"/>
                <a:gd name="connsiteX2" fmla="*/ 16716 w 2408424"/>
                <a:gd name="connsiteY2" fmla="*/ 2408416 h 2408415"/>
                <a:gd name="connsiteX3" fmla="*/ 2408425 w 2408424"/>
                <a:gd name="connsiteY3" fmla="*/ 16716 h 2408415"/>
                <a:gd name="connsiteX4" fmla="*/ 2384727 w 2408424"/>
                <a:gd name="connsiteY4" fmla="*/ 0 h 2408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8424" h="2408415">
                  <a:moveTo>
                    <a:pt x="2384727" y="0"/>
                  </a:moveTo>
                  <a:lnTo>
                    <a:pt x="0" y="2384727"/>
                  </a:lnTo>
                  <a:cubicBezTo>
                    <a:pt x="5477" y="2392671"/>
                    <a:pt x="11087" y="2400548"/>
                    <a:pt x="16716" y="2408416"/>
                  </a:cubicBezTo>
                  <a:lnTo>
                    <a:pt x="2408425" y="16716"/>
                  </a:lnTo>
                  <a:cubicBezTo>
                    <a:pt x="2400557" y="11087"/>
                    <a:pt x="2392671" y="5477"/>
                    <a:pt x="238472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ADD58994-FADE-ED7F-5473-2F67CC1BF07A}"/>
                </a:ext>
              </a:extLst>
            </p:cNvPr>
            <p:cNvSpPr/>
            <p:nvPr/>
          </p:nvSpPr>
          <p:spPr>
            <a:xfrm>
              <a:off x="4748812" y="2092261"/>
              <a:ext cx="2432075" cy="2432075"/>
            </a:xfrm>
            <a:custGeom>
              <a:avLst/>
              <a:gdLst>
                <a:gd name="connsiteX0" fmla="*/ 2409816 w 2432075"/>
                <a:gd name="connsiteY0" fmla="*/ 0 h 2432075"/>
                <a:gd name="connsiteX1" fmla="*/ 0 w 2432075"/>
                <a:gd name="connsiteY1" fmla="*/ 2409816 h 2432075"/>
                <a:gd name="connsiteX2" fmla="*/ 18155 w 2432075"/>
                <a:gd name="connsiteY2" fmla="*/ 2432076 h 2432075"/>
                <a:gd name="connsiteX3" fmla="*/ 2432075 w 2432075"/>
                <a:gd name="connsiteY3" fmla="*/ 18145 h 2432075"/>
                <a:gd name="connsiteX4" fmla="*/ 2409816 w 2432075"/>
                <a:gd name="connsiteY4" fmla="*/ 0 h 243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2075" h="2432075">
                  <a:moveTo>
                    <a:pt x="2409816" y="0"/>
                  </a:moveTo>
                  <a:lnTo>
                    <a:pt x="0" y="2409816"/>
                  </a:lnTo>
                  <a:cubicBezTo>
                    <a:pt x="5982" y="2417274"/>
                    <a:pt x="12030" y="2424694"/>
                    <a:pt x="18155" y="2432076"/>
                  </a:cubicBezTo>
                  <a:lnTo>
                    <a:pt x="2432075" y="18145"/>
                  </a:lnTo>
                  <a:cubicBezTo>
                    <a:pt x="2424694" y="12030"/>
                    <a:pt x="2417274" y="5982"/>
                    <a:pt x="240981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9433F3E8-EFBF-82B7-1117-17D6A1D0EA6D}"/>
                </a:ext>
              </a:extLst>
            </p:cNvPr>
            <p:cNvSpPr/>
            <p:nvPr/>
          </p:nvSpPr>
          <p:spPr>
            <a:xfrm>
              <a:off x="4828270" y="2171728"/>
              <a:ext cx="2443476" cy="2443467"/>
            </a:xfrm>
            <a:custGeom>
              <a:avLst/>
              <a:gdLst>
                <a:gd name="connsiteX0" fmla="*/ 2422589 w 2443476"/>
                <a:gd name="connsiteY0" fmla="*/ 0 h 2443467"/>
                <a:gd name="connsiteX1" fmla="*/ 0 w 2443476"/>
                <a:gd name="connsiteY1" fmla="*/ 2422579 h 2443467"/>
                <a:gd name="connsiteX2" fmla="*/ 19517 w 2443476"/>
                <a:gd name="connsiteY2" fmla="*/ 2443467 h 2443467"/>
                <a:gd name="connsiteX3" fmla="*/ 2443477 w 2443476"/>
                <a:gd name="connsiteY3" fmla="*/ 19507 h 2443467"/>
                <a:gd name="connsiteX4" fmla="*/ 2422589 w 2443476"/>
                <a:gd name="connsiteY4" fmla="*/ 0 h 244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3476" h="2443467">
                  <a:moveTo>
                    <a:pt x="2422589" y="0"/>
                  </a:moveTo>
                  <a:lnTo>
                    <a:pt x="0" y="2422579"/>
                  </a:lnTo>
                  <a:cubicBezTo>
                    <a:pt x="6458" y="2429570"/>
                    <a:pt x="12916" y="2436562"/>
                    <a:pt x="19517" y="2443467"/>
                  </a:cubicBezTo>
                  <a:lnTo>
                    <a:pt x="2443477" y="19507"/>
                  </a:lnTo>
                  <a:cubicBezTo>
                    <a:pt x="2436571" y="12916"/>
                    <a:pt x="2429580" y="6467"/>
                    <a:pt x="242258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9F9EC728-907A-13A5-7A7B-9B9B960AADC0}"/>
                </a:ext>
              </a:extLst>
            </p:cNvPr>
            <p:cNvSpPr/>
            <p:nvPr/>
          </p:nvSpPr>
          <p:spPr>
            <a:xfrm>
              <a:off x="4913718" y="2257177"/>
              <a:ext cx="2442838" cy="2442838"/>
            </a:xfrm>
            <a:custGeom>
              <a:avLst/>
              <a:gdLst>
                <a:gd name="connsiteX0" fmla="*/ 2423398 w 2442838"/>
                <a:gd name="connsiteY0" fmla="*/ 0 h 2442838"/>
                <a:gd name="connsiteX1" fmla="*/ 0 w 2442838"/>
                <a:gd name="connsiteY1" fmla="*/ 2423398 h 2442838"/>
                <a:gd name="connsiteX2" fmla="*/ 20974 w 2442838"/>
                <a:gd name="connsiteY2" fmla="*/ 2442839 h 2442838"/>
                <a:gd name="connsiteX3" fmla="*/ 2442839 w 2442838"/>
                <a:gd name="connsiteY3" fmla="*/ 20974 h 2442838"/>
                <a:gd name="connsiteX4" fmla="*/ 2423398 w 2442838"/>
                <a:gd name="connsiteY4" fmla="*/ 0 h 244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2838" h="2442838">
                  <a:moveTo>
                    <a:pt x="2423398" y="0"/>
                  </a:moveTo>
                  <a:lnTo>
                    <a:pt x="0" y="2423398"/>
                  </a:lnTo>
                  <a:cubicBezTo>
                    <a:pt x="6953" y="2429942"/>
                    <a:pt x="13935" y="2436428"/>
                    <a:pt x="20974" y="2442839"/>
                  </a:cubicBezTo>
                  <a:lnTo>
                    <a:pt x="2442839" y="20974"/>
                  </a:lnTo>
                  <a:cubicBezTo>
                    <a:pt x="2436429" y="13935"/>
                    <a:pt x="2429942" y="6953"/>
                    <a:pt x="24233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65E3C4D-A55F-EDDB-EFE4-50808ABC90E1}"/>
                </a:ext>
              </a:extLst>
            </p:cNvPr>
            <p:cNvSpPr/>
            <p:nvPr/>
          </p:nvSpPr>
          <p:spPr>
            <a:xfrm>
              <a:off x="5005149" y="2348598"/>
              <a:ext cx="2430160" cy="2430160"/>
            </a:xfrm>
            <a:custGeom>
              <a:avLst/>
              <a:gdLst>
                <a:gd name="connsiteX0" fmla="*/ 2412245 w 2430160"/>
                <a:gd name="connsiteY0" fmla="*/ 0 h 2430160"/>
                <a:gd name="connsiteX1" fmla="*/ 0 w 2430160"/>
                <a:gd name="connsiteY1" fmla="*/ 2412254 h 2430160"/>
                <a:gd name="connsiteX2" fmla="*/ 22498 w 2430160"/>
                <a:gd name="connsiteY2" fmla="*/ 2430161 h 2430160"/>
                <a:gd name="connsiteX3" fmla="*/ 2430161 w 2430160"/>
                <a:gd name="connsiteY3" fmla="*/ 22508 h 2430160"/>
                <a:gd name="connsiteX4" fmla="*/ 2412245 w 2430160"/>
                <a:gd name="connsiteY4" fmla="*/ 0 h 243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0160" h="2430160">
                  <a:moveTo>
                    <a:pt x="2412245" y="0"/>
                  </a:moveTo>
                  <a:lnTo>
                    <a:pt x="0" y="2412254"/>
                  </a:lnTo>
                  <a:cubicBezTo>
                    <a:pt x="7439" y="2418331"/>
                    <a:pt x="14983" y="2424227"/>
                    <a:pt x="22498" y="2430161"/>
                  </a:cubicBezTo>
                  <a:lnTo>
                    <a:pt x="2430161" y="22508"/>
                  </a:lnTo>
                  <a:cubicBezTo>
                    <a:pt x="2424227" y="14983"/>
                    <a:pt x="2418321" y="7449"/>
                    <a:pt x="241224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4503A831-4AE3-FC46-6B86-CCE98549C894}"/>
                </a:ext>
              </a:extLst>
            </p:cNvPr>
            <p:cNvSpPr/>
            <p:nvPr/>
          </p:nvSpPr>
          <p:spPr>
            <a:xfrm>
              <a:off x="5102837" y="2446286"/>
              <a:ext cx="2405043" cy="2405043"/>
            </a:xfrm>
            <a:custGeom>
              <a:avLst/>
              <a:gdLst>
                <a:gd name="connsiteX0" fmla="*/ 2388575 w 2405043"/>
                <a:gd name="connsiteY0" fmla="*/ 0 h 2405043"/>
                <a:gd name="connsiteX1" fmla="*/ 0 w 2405043"/>
                <a:gd name="connsiteY1" fmla="*/ 2388575 h 2405043"/>
                <a:gd name="connsiteX2" fmla="*/ 23936 w 2405043"/>
                <a:gd name="connsiteY2" fmla="*/ 2405043 h 2405043"/>
                <a:gd name="connsiteX3" fmla="*/ 2405044 w 2405043"/>
                <a:gd name="connsiteY3" fmla="*/ 23936 h 2405043"/>
                <a:gd name="connsiteX4" fmla="*/ 2388575 w 2405043"/>
                <a:gd name="connsiteY4" fmla="*/ 0 h 240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5043" h="2405043">
                  <a:moveTo>
                    <a:pt x="2388575" y="0"/>
                  </a:moveTo>
                  <a:lnTo>
                    <a:pt x="0" y="2388575"/>
                  </a:lnTo>
                  <a:cubicBezTo>
                    <a:pt x="7934" y="2394157"/>
                    <a:pt x="15926" y="2399614"/>
                    <a:pt x="23936" y="2405043"/>
                  </a:cubicBezTo>
                  <a:lnTo>
                    <a:pt x="2405044" y="23936"/>
                  </a:lnTo>
                  <a:cubicBezTo>
                    <a:pt x="2399614" y="15926"/>
                    <a:pt x="2394147" y="7934"/>
                    <a:pt x="23885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5AEF8C3-7FCD-FE39-7BC5-161AFE0215F4}"/>
                </a:ext>
              </a:extLst>
            </p:cNvPr>
            <p:cNvSpPr/>
            <p:nvPr/>
          </p:nvSpPr>
          <p:spPr>
            <a:xfrm>
              <a:off x="5206879" y="2550337"/>
              <a:ext cx="2367133" cy="2367124"/>
            </a:xfrm>
            <a:custGeom>
              <a:avLst/>
              <a:gdLst>
                <a:gd name="connsiteX0" fmla="*/ 2352189 w 2367133"/>
                <a:gd name="connsiteY0" fmla="*/ 0 h 2367124"/>
                <a:gd name="connsiteX1" fmla="*/ 0 w 2367133"/>
                <a:gd name="connsiteY1" fmla="*/ 2352180 h 2367124"/>
                <a:gd name="connsiteX2" fmla="*/ 25460 w 2367133"/>
                <a:gd name="connsiteY2" fmla="*/ 2367125 h 2367124"/>
                <a:gd name="connsiteX3" fmla="*/ 2367134 w 2367133"/>
                <a:gd name="connsiteY3" fmla="*/ 25460 h 2367124"/>
                <a:gd name="connsiteX4" fmla="*/ 2352189 w 2367133"/>
                <a:gd name="connsiteY4" fmla="*/ 0 h 2367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7133" h="2367124">
                  <a:moveTo>
                    <a:pt x="2352189" y="0"/>
                  </a:moveTo>
                  <a:lnTo>
                    <a:pt x="0" y="2352180"/>
                  </a:lnTo>
                  <a:cubicBezTo>
                    <a:pt x="8449" y="2357247"/>
                    <a:pt x="16945" y="2362219"/>
                    <a:pt x="25460" y="2367125"/>
                  </a:cubicBezTo>
                  <a:lnTo>
                    <a:pt x="2367134" y="25460"/>
                  </a:lnTo>
                  <a:cubicBezTo>
                    <a:pt x="2362219" y="16945"/>
                    <a:pt x="2357257" y="8449"/>
                    <a:pt x="235218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FA7EB47-729E-6290-AF08-64D4225F1629}"/>
                </a:ext>
              </a:extLst>
            </p:cNvPr>
            <p:cNvSpPr/>
            <p:nvPr/>
          </p:nvSpPr>
          <p:spPr>
            <a:xfrm>
              <a:off x="5317626" y="2661084"/>
              <a:ext cx="2315689" cy="2315699"/>
            </a:xfrm>
            <a:custGeom>
              <a:avLst/>
              <a:gdLst>
                <a:gd name="connsiteX0" fmla="*/ 2302393 w 2315689"/>
                <a:gd name="connsiteY0" fmla="*/ 0 h 2315699"/>
                <a:gd name="connsiteX1" fmla="*/ 0 w 2315689"/>
                <a:gd name="connsiteY1" fmla="*/ 2302393 h 2315699"/>
                <a:gd name="connsiteX2" fmla="*/ 27099 w 2315689"/>
                <a:gd name="connsiteY2" fmla="*/ 2315699 h 2315699"/>
                <a:gd name="connsiteX3" fmla="*/ 2315690 w 2315689"/>
                <a:gd name="connsiteY3" fmla="*/ 27108 h 2315699"/>
                <a:gd name="connsiteX4" fmla="*/ 2302393 w 2315689"/>
                <a:gd name="connsiteY4" fmla="*/ 0 h 2315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5689" h="2315699">
                  <a:moveTo>
                    <a:pt x="2302393" y="0"/>
                  </a:moveTo>
                  <a:lnTo>
                    <a:pt x="0" y="2302393"/>
                  </a:lnTo>
                  <a:cubicBezTo>
                    <a:pt x="9001" y="2306917"/>
                    <a:pt x="18040" y="2311337"/>
                    <a:pt x="27099" y="2315699"/>
                  </a:cubicBezTo>
                  <a:lnTo>
                    <a:pt x="2315690" y="27108"/>
                  </a:lnTo>
                  <a:cubicBezTo>
                    <a:pt x="2311337" y="18031"/>
                    <a:pt x="2306917" y="8992"/>
                    <a:pt x="230239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488F9607-DBE7-4993-4A00-DC4D0C6B59C6}"/>
                </a:ext>
              </a:extLst>
            </p:cNvPr>
            <p:cNvSpPr/>
            <p:nvPr/>
          </p:nvSpPr>
          <p:spPr>
            <a:xfrm>
              <a:off x="5435526" y="2778985"/>
              <a:ext cx="2249805" cy="2249804"/>
            </a:xfrm>
            <a:custGeom>
              <a:avLst/>
              <a:gdLst>
                <a:gd name="connsiteX0" fmla="*/ 2238289 w 2249805"/>
                <a:gd name="connsiteY0" fmla="*/ 0 h 2249804"/>
                <a:gd name="connsiteX1" fmla="*/ 0 w 2249805"/>
                <a:gd name="connsiteY1" fmla="*/ 2238289 h 2249804"/>
                <a:gd name="connsiteX2" fmla="*/ 28889 w 2249805"/>
                <a:gd name="connsiteY2" fmla="*/ 2249805 h 2249804"/>
                <a:gd name="connsiteX3" fmla="*/ 2249805 w 2249805"/>
                <a:gd name="connsiteY3" fmla="*/ 28889 h 2249804"/>
                <a:gd name="connsiteX4" fmla="*/ 2238289 w 2249805"/>
                <a:gd name="connsiteY4" fmla="*/ 0 h 224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9805" h="2249804">
                  <a:moveTo>
                    <a:pt x="2238289" y="0"/>
                  </a:moveTo>
                  <a:lnTo>
                    <a:pt x="0" y="2238289"/>
                  </a:lnTo>
                  <a:cubicBezTo>
                    <a:pt x="9601" y="2242233"/>
                    <a:pt x="19241" y="2246043"/>
                    <a:pt x="28889" y="2249805"/>
                  </a:cubicBezTo>
                  <a:lnTo>
                    <a:pt x="2249805" y="28889"/>
                  </a:lnTo>
                  <a:cubicBezTo>
                    <a:pt x="2246043" y="19240"/>
                    <a:pt x="2242233" y="9592"/>
                    <a:pt x="223828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30248CAF-30AC-0F2E-C1F9-91A907BCB663}"/>
                </a:ext>
              </a:extLst>
            </p:cNvPr>
            <p:cNvSpPr/>
            <p:nvPr/>
          </p:nvSpPr>
          <p:spPr>
            <a:xfrm>
              <a:off x="5561209" y="2904658"/>
              <a:ext cx="2168185" cy="2168185"/>
            </a:xfrm>
            <a:custGeom>
              <a:avLst/>
              <a:gdLst>
                <a:gd name="connsiteX0" fmla="*/ 2158632 w 2168185"/>
                <a:gd name="connsiteY0" fmla="*/ 0 h 2168185"/>
                <a:gd name="connsiteX1" fmla="*/ 0 w 2168185"/>
                <a:gd name="connsiteY1" fmla="*/ 2158641 h 2168185"/>
                <a:gd name="connsiteX2" fmla="*/ 30861 w 2168185"/>
                <a:gd name="connsiteY2" fmla="*/ 2168185 h 2168185"/>
                <a:gd name="connsiteX3" fmla="*/ 2168185 w 2168185"/>
                <a:gd name="connsiteY3" fmla="*/ 30861 h 2168185"/>
                <a:gd name="connsiteX4" fmla="*/ 2158632 w 2168185"/>
                <a:gd name="connsiteY4" fmla="*/ 0 h 216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8185" h="2168185">
                  <a:moveTo>
                    <a:pt x="2158632" y="0"/>
                  </a:moveTo>
                  <a:lnTo>
                    <a:pt x="0" y="2158641"/>
                  </a:lnTo>
                  <a:cubicBezTo>
                    <a:pt x="10258" y="2161947"/>
                    <a:pt x="20555" y="2165080"/>
                    <a:pt x="30861" y="2168185"/>
                  </a:cubicBezTo>
                  <a:lnTo>
                    <a:pt x="2168185" y="30861"/>
                  </a:lnTo>
                  <a:cubicBezTo>
                    <a:pt x="2165080" y="20555"/>
                    <a:pt x="2161937" y="10258"/>
                    <a:pt x="215863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F80DE93B-5E8B-397C-8648-F6527DD05881}"/>
                </a:ext>
              </a:extLst>
            </p:cNvPr>
            <p:cNvSpPr/>
            <p:nvPr/>
          </p:nvSpPr>
          <p:spPr>
            <a:xfrm>
              <a:off x="5695711" y="3039160"/>
              <a:ext cx="2068753" cy="2068744"/>
            </a:xfrm>
            <a:custGeom>
              <a:avLst/>
              <a:gdLst>
                <a:gd name="connsiteX0" fmla="*/ 2061334 w 2068753"/>
                <a:gd name="connsiteY0" fmla="*/ 0 h 2068744"/>
                <a:gd name="connsiteX1" fmla="*/ 0 w 2068753"/>
                <a:gd name="connsiteY1" fmla="*/ 2061334 h 2068744"/>
                <a:gd name="connsiteX2" fmla="*/ 32994 w 2068753"/>
                <a:gd name="connsiteY2" fmla="*/ 2068744 h 2068744"/>
                <a:gd name="connsiteX3" fmla="*/ 2068754 w 2068753"/>
                <a:gd name="connsiteY3" fmla="*/ 32994 h 2068744"/>
                <a:gd name="connsiteX4" fmla="*/ 2061334 w 2068753"/>
                <a:gd name="connsiteY4" fmla="*/ 0 h 206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8753" h="2068744">
                  <a:moveTo>
                    <a:pt x="2061334" y="0"/>
                  </a:moveTo>
                  <a:lnTo>
                    <a:pt x="0" y="2061334"/>
                  </a:lnTo>
                  <a:cubicBezTo>
                    <a:pt x="10982" y="2063906"/>
                    <a:pt x="21974" y="2066401"/>
                    <a:pt x="32994" y="2068744"/>
                  </a:cubicBezTo>
                  <a:lnTo>
                    <a:pt x="2068754" y="32994"/>
                  </a:lnTo>
                  <a:cubicBezTo>
                    <a:pt x="2066392" y="21974"/>
                    <a:pt x="2063896" y="10982"/>
                    <a:pt x="20613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3AC834C9-CA14-EA68-BC41-61DDEE8B0C16}"/>
                </a:ext>
              </a:extLst>
            </p:cNvPr>
            <p:cNvSpPr/>
            <p:nvPr/>
          </p:nvSpPr>
          <p:spPr>
            <a:xfrm>
              <a:off x="5840006" y="3183454"/>
              <a:ext cx="1949186" cy="1949205"/>
            </a:xfrm>
            <a:custGeom>
              <a:avLst/>
              <a:gdLst>
                <a:gd name="connsiteX0" fmla="*/ 1944443 w 1949186"/>
                <a:gd name="connsiteY0" fmla="*/ 0 h 1949205"/>
                <a:gd name="connsiteX1" fmla="*/ 0 w 1949186"/>
                <a:gd name="connsiteY1" fmla="*/ 1944453 h 1949205"/>
                <a:gd name="connsiteX2" fmla="*/ 35652 w 1949186"/>
                <a:gd name="connsiteY2" fmla="*/ 1949206 h 1949205"/>
                <a:gd name="connsiteX3" fmla="*/ 1949187 w 1949186"/>
                <a:gd name="connsiteY3" fmla="*/ 35662 h 1949205"/>
                <a:gd name="connsiteX4" fmla="*/ 1944443 w 1949186"/>
                <a:gd name="connsiteY4" fmla="*/ 0 h 1949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9186" h="1949205">
                  <a:moveTo>
                    <a:pt x="1944443" y="0"/>
                  </a:moveTo>
                  <a:lnTo>
                    <a:pt x="0" y="1944453"/>
                  </a:lnTo>
                  <a:cubicBezTo>
                    <a:pt x="11868" y="1946177"/>
                    <a:pt x="23755" y="1947729"/>
                    <a:pt x="35652" y="1949206"/>
                  </a:cubicBezTo>
                  <a:lnTo>
                    <a:pt x="1949187" y="35662"/>
                  </a:lnTo>
                  <a:cubicBezTo>
                    <a:pt x="1947720" y="23755"/>
                    <a:pt x="1946167" y="11868"/>
                    <a:pt x="194444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C16CCB6C-0A34-5560-A637-F10E651D3586}"/>
                </a:ext>
              </a:extLst>
            </p:cNvPr>
            <p:cNvSpPr/>
            <p:nvPr/>
          </p:nvSpPr>
          <p:spPr>
            <a:xfrm>
              <a:off x="5996292" y="3339750"/>
              <a:ext cx="1805178" cy="1805168"/>
            </a:xfrm>
            <a:custGeom>
              <a:avLst/>
              <a:gdLst>
                <a:gd name="connsiteX0" fmla="*/ 1803568 w 1805178"/>
                <a:gd name="connsiteY0" fmla="*/ 0 h 1805168"/>
                <a:gd name="connsiteX1" fmla="*/ 0 w 1805178"/>
                <a:gd name="connsiteY1" fmla="*/ 1803559 h 1805168"/>
                <a:gd name="connsiteX2" fmla="*/ 38795 w 1805178"/>
                <a:gd name="connsiteY2" fmla="*/ 1805168 h 1805168"/>
                <a:gd name="connsiteX3" fmla="*/ 1805178 w 1805178"/>
                <a:gd name="connsiteY3" fmla="*/ 38786 h 1805168"/>
                <a:gd name="connsiteX4" fmla="*/ 1803568 w 1805178"/>
                <a:gd name="connsiteY4" fmla="*/ 0 h 1805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5178" h="1805168">
                  <a:moveTo>
                    <a:pt x="1803568" y="0"/>
                  </a:moveTo>
                  <a:lnTo>
                    <a:pt x="0" y="1803559"/>
                  </a:lnTo>
                  <a:cubicBezTo>
                    <a:pt x="12926" y="1804245"/>
                    <a:pt x="25860" y="1804778"/>
                    <a:pt x="38795" y="1805168"/>
                  </a:cubicBezTo>
                  <a:lnTo>
                    <a:pt x="1805178" y="38786"/>
                  </a:lnTo>
                  <a:cubicBezTo>
                    <a:pt x="1804778" y="25860"/>
                    <a:pt x="1804254" y="12925"/>
                    <a:pt x="180356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25A5A20A-0226-AE1B-543A-73F32C520922}"/>
                </a:ext>
              </a:extLst>
            </p:cNvPr>
            <p:cNvSpPr/>
            <p:nvPr/>
          </p:nvSpPr>
          <p:spPr>
            <a:xfrm>
              <a:off x="6167342" y="3510791"/>
              <a:ext cx="1633175" cy="1633175"/>
            </a:xfrm>
            <a:custGeom>
              <a:avLst/>
              <a:gdLst>
                <a:gd name="connsiteX0" fmla="*/ 1630680 w 1633175"/>
                <a:gd name="connsiteY0" fmla="*/ 42901 h 1633175"/>
                <a:gd name="connsiteX1" fmla="*/ 1633176 w 1633175"/>
                <a:gd name="connsiteY1" fmla="*/ 0 h 1633175"/>
                <a:gd name="connsiteX2" fmla="*/ 0 w 1633175"/>
                <a:gd name="connsiteY2" fmla="*/ 1633176 h 1633175"/>
                <a:gd name="connsiteX3" fmla="*/ 42901 w 1633175"/>
                <a:gd name="connsiteY3" fmla="*/ 1630680 h 1633175"/>
                <a:gd name="connsiteX4" fmla="*/ 1630680 w 1633175"/>
                <a:gd name="connsiteY4" fmla="*/ 42901 h 163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3175" h="1633175">
                  <a:moveTo>
                    <a:pt x="1630680" y="42901"/>
                  </a:moveTo>
                  <a:cubicBezTo>
                    <a:pt x="1631690" y="28613"/>
                    <a:pt x="1632509" y="14307"/>
                    <a:pt x="1633176" y="0"/>
                  </a:cubicBezTo>
                  <a:lnTo>
                    <a:pt x="0" y="1633176"/>
                  </a:lnTo>
                  <a:cubicBezTo>
                    <a:pt x="14307" y="1632518"/>
                    <a:pt x="28613" y="1631699"/>
                    <a:pt x="42901" y="1630680"/>
                  </a:cubicBezTo>
                  <a:lnTo>
                    <a:pt x="1630680" y="429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92AD3D2-11EE-946B-7954-7B5CF6956789}"/>
                </a:ext>
              </a:extLst>
            </p:cNvPr>
            <p:cNvSpPr/>
            <p:nvPr/>
          </p:nvSpPr>
          <p:spPr>
            <a:xfrm>
              <a:off x="6358699" y="3702148"/>
              <a:ext cx="1422158" cy="1422168"/>
            </a:xfrm>
            <a:custGeom>
              <a:avLst/>
              <a:gdLst>
                <a:gd name="connsiteX0" fmla="*/ 48863 w 1422158"/>
                <a:gd name="connsiteY0" fmla="*/ 1413710 h 1422168"/>
                <a:gd name="connsiteX1" fmla="*/ 1413701 w 1422158"/>
                <a:gd name="connsiteY1" fmla="*/ 48863 h 1422168"/>
                <a:gd name="connsiteX2" fmla="*/ 1422159 w 1422158"/>
                <a:gd name="connsiteY2" fmla="*/ 0 h 1422168"/>
                <a:gd name="connsiteX3" fmla="*/ 0 w 1422158"/>
                <a:gd name="connsiteY3" fmla="*/ 1422168 h 1422168"/>
                <a:gd name="connsiteX4" fmla="*/ 48863 w 1422158"/>
                <a:gd name="connsiteY4" fmla="*/ 1413710 h 14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2158" h="1422168">
                  <a:moveTo>
                    <a:pt x="48863" y="1413710"/>
                  </a:moveTo>
                  <a:lnTo>
                    <a:pt x="1413701" y="48863"/>
                  </a:lnTo>
                  <a:cubicBezTo>
                    <a:pt x="1416768" y="32614"/>
                    <a:pt x="1419558" y="16316"/>
                    <a:pt x="1422159" y="0"/>
                  </a:cubicBezTo>
                  <a:lnTo>
                    <a:pt x="0" y="1422168"/>
                  </a:lnTo>
                  <a:cubicBezTo>
                    <a:pt x="16316" y="1419568"/>
                    <a:pt x="32604" y="1416777"/>
                    <a:pt x="48863" y="1413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E1EF7E54-1F19-AF44-7ECA-28F8F47C3EB3}"/>
                </a:ext>
              </a:extLst>
            </p:cNvPr>
            <p:cNvSpPr/>
            <p:nvPr/>
          </p:nvSpPr>
          <p:spPr>
            <a:xfrm>
              <a:off x="6581051" y="3924499"/>
              <a:ext cx="1149143" cy="1149153"/>
            </a:xfrm>
            <a:custGeom>
              <a:avLst/>
              <a:gdLst>
                <a:gd name="connsiteX0" fmla="*/ 59464 w 1149143"/>
                <a:gd name="connsiteY0" fmla="*/ 1130103 h 1149153"/>
                <a:gd name="connsiteX1" fmla="*/ 1130094 w 1149143"/>
                <a:gd name="connsiteY1" fmla="*/ 59465 h 1149153"/>
                <a:gd name="connsiteX2" fmla="*/ 1149144 w 1149143"/>
                <a:gd name="connsiteY2" fmla="*/ 0 h 1149153"/>
                <a:gd name="connsiteX3" fmla="*/ 0 w 1149143"/>
                <a:gd name="connsiteY3" fmla="*/ 1149153 h 1149153"/>
                <a:gd name="connsiteX4" fmla="*/ 59464 w 1149143"/>
                <a:gd name="connsiteY4" fmla="*/ 1130103 h 1149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9143" h="1149153">
                  <a:moveTo>
                    <a:pt x="59464" y="1130103"/>
                  </a:moveTo>
                  <a:lnTo>
                    <a:pt x="1130094" y="59465"/>
                  </a:lnTo>
                  <a:cubicBezTo>
                    <a:pt x="1136799" y="39729"/>
                    <a:pt x="1143190" y="19917"/>
                    <a:pt x="1149144" y="0"/>
                  </a:cubicBezTo>
                  <a:lnTo>
                    <a:pt x="0" y="1149153"/>
                  </a:lnTo>
                  <a:cubicBezTo>
                    <a:pt x="19917" y="1143200"/>
                    <a:pt x="39729" y="1136799"/>
                    <a:pt x="59464" y="11301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8240D1FB-8BB1-1911-650C-9F83D79404C2}"/>
                </a:ext>
              </a:extLst>
            </p:cNvPr>
            <p:cNvSpPr/>
            <p:nvPr/>
          </p:nvSpPr>
          <p:spPr>
            <a:xfrm>
              <a:off x="6867944" y="4211402"/>
              <a:ext cx="747074" cy="747074"/>
            </a:xfrm>
            <a:custGeom>
              <a:avLst/>
              <a:gdLst>
                <a:gd name="connsiteX0" fmla="*/ 89421 w 747074"/>
                <a:gd name="connsiteY0" fmla="*/ 698059 h 747074"/>
                <a:gd name="connsiteX1" fmla="*/ 698059 w 747074"/>
                <a:gd name="connsiteY1" fmla="*/ 89421 h 747074"/>
                <a:gd name="connsiteX2" fmla="*/ 747074 w 747074"/>
                <a:gd name="connsiteY2" fmla="*/ 0 h 747074"/>
                <a:gd name="connsiteX3" fmla="*/ 0 w 747074"/>
                <a:gd name="connsiteY3" fmla="*/ 747074 h 747074"/>
                <a:gd name="connsiteX4" fmla="*/ 89421 w 747074"/>
                <a:gd name="connsiteY4" fmla="*/ 698059 h 74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7074" h="747074">
                  <a:moveTo>
                    <a:pt x="89421" y="698059"/>
                  </a:moveTo>
                  <a:lnTo>
                    <a:pt x="698059" y="89421"/>
                  </a:lnTo>
                  <a:cubicBezTo>
                    <a:pt x="715375" y="60017"/>
                    <a:pt x="731653" y="30175"/>
                    <a:pt x="747074" y="0"/>
                  </a:cubicBezTo>
                  <a:lnTo>
                    <a:pt x="0" y="747074"/>
                  </a:lnTo>
                  <a:cubicBezTo>
                    <a:pt x="30166" y="731644"/>
                    <a:pt x="60017" y="715375"/>
                    <a:pt x="89421" y="6980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117" name="Graphic 86" descr="A circle filled with diagonal lines">
            <a:extLst>
              <a:ext uri="{FF2B5EF4-FFF2-40B4-BE49-F238E27FC236}">
                <a16:creationId xmlns:a16="http://schemas.microsoft.com/office/drawing/2014/main" id="{3C320EA2-77A0-76BB-4BF9-25C650B9F6C9}"/>
              </a:ext>
            </a:extLst>
          </p:cNvPr>
          <p:cNvGrpSpPr/>
          <p:nvPr/>
        </p:nvGrpSpPr>
        <p:grpSpPr>
          <a:xfrm rot="19978252" flipV="1">
            <a:off x="10582844" y="828722"/>
            <a:ext cx="611340" cy="611338"/>
            <a:chOff x="4374537" y="1717995"/>
            <a:chExt cx="3426933" cy="3426923"/>
          </a:xfrm>
          <a:gradFill>
            <a:gsLst>
              <a:gs pos="0">
                <a:srgbClr val="C65BC4"/>
              </a:gs>
              <a:gs pos="100000">
                <a:srgbClr val="4668C7">
                  <a:alpha val="0"/>
                </a:srgbClr>
              </a:gs>
            </a:gsLst>
            <a:lin ang="5400000" scaled="1"/>
          </a:gradFill>
        </p:grpSpPr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24472EA9-E2C0-2E94-92DA-75FCB9FE7AC1}"/>
                </a:ext>
              </a:extLst>
            </p:cNvPr>
            <p:cNvSpPr/>
            <p:nvPr/>
          </p:nvSpPr>
          <p:spPr>
            <a:xfrm>
              <a:off x="4542186" y="1885626"/>
              <a:ext cx="803071" cy="803071"/>
            </a:xfrm>
            <a:custGeom>
              <a:avLst/>
              <a:gdLst>
                <a:gd name="connsiteX0" fmla="*/ 719871 w 803071"/>
                <a:gd name="connsiteY0" fmla="*/ 42796 h 803071"/>
                <a:gd name="connsiteX1" fmla="*/ 42786 w 803071"/>
                <a:gd name="connsiteY1" fmla="*/ 719881 h 803071"/>
                <a:gd name="connsiteX2" fmla="*/ 0 w 803071"/>
                <a:gd name="connsiteY2" fmla="*/ 803072 h 803071"/>
                <a:gd name="connsiteX3" fmla="*/ 803072 w 803071"/>
                <a:gd name="connsiteY3" fmla="*/ 0 h 803071"/>
                <a:gd name="connsiteX4" fmla="*/ 719871 w 803071"/>
                <a:gd name="connsiteY4" fmla="*/ 42796 h 80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071" h="803071">
                  <a:moveTo>
                    <a:pt x="719871" y="42796"/>
                  </a:moveTo>
                  <a:lnTo>
                    <a:pt x="42786" y="719881"/>
                  </a:lnTo>
                  <a:cubicBezTo>
                    <a:pt x="27708" y="747293"/>
                    <a:pt x="13468" y="775049"/>
                    <a:pt x="0" y="803072"/>
                  </a:cubicBezTo>
                  <a:lnTo>
                    <a:pt x="803072" y="0"/>
                  </a:lnTo>
                  <a:cubicBezTo>
                    <a:pt x="775030" y="13478"/>
                    <a:pt x="747284" y="27718"/>
                    <a:pt x="719871" y="427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F7C36595-BD9B-E11B-7432-44A4CACAFB85}"/>
                </a:ext>
              </a:extLst>
            </p:cNvPr>
            <p:cNvSpPr/>
            <p:nvPr/>
          </p:nvSpPr>
          <p:spPr>
            <a:xfrm>
              <a:off x="4437916" y="1781375"/>
              <a:ext cx="1183290" cy="1183281"/>
            </a:xfrm>
            <a:custGeom>
              <a:avLst/>
              <a:gdLst>
                <a:gd name="connsiteX0" fmla="*/ 1125617 w 1183290"/>
                <a:gd name="connsiteY0" fmla="*/ 17269 h 1183281"/>
                <a:gd name="connsiteX1" fmla="*/ 17269 w 1183290"/>
                <a:gd name="connsiteY1" fmla="*/ 1125607 h 1183281"/>
                <a:gd name="connsiteX2" fmla="*/ 0 w 1183290"/>
                <a:gd name="connsiteY2" fmla="*/ 1183281 h 1183281"/>
                <a:gd name="connsiteX3" fmla="*/ 1183291 w 1183290"/>
                <a:gd name="connsiteY3" fmla="*/ 0 h 1183281"/>
                <a:gd name="connsiteX4" fmla="*/ 1125617 w 1183290"/>
                <a:gd name="connsiteY4" fmla="*/ 17269 h 118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3290" h="1183281">
                  <a:moveTo>
                    <a:pt x="1125617" y="17269"/>
                  </a:moveTo>
                  <a:lnTo>
                    <a:pt x="17269" y="1125607"/>
                  </a:lnTo>
                  <a:cubicBezTo>
                    <a:pt x="11144" y="1144743"/>
                    <a:pt x="5439" y="1163984"/>
                    <a:pt x="0" y="1183281"/>
                  </a:cubicBezTo>
                  <a:lnTo>
                    <a:pt x="1183291" y="0"/>
                  </a:lnTo>
                  <a:cubicBezTo>
                    <a:pt x="1163993" y="5439"/>
                    <a:pt x="1144753" y="11144"/>
                    <a:pt x="1125617" y="17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AFBE1405-E142-5EA6-5CC8-FF1A433BC5EA}"/>
                </a:ext>
              </a:extLst>
            </p:cNvPr>
            <p:cNvSpPr/>
            <p:nvPr/>
          </p:nvSpPr>
          <p:spPr>
            <a:xfrm>
              <a:off x="4391396" y="1734845"/>
              <a:ext cx="1448038" cy="1448047"/>
            </a:xfrm>
            <a:custGeom>
              <a:avLst/>
              <a:gdLst>
                <a:gd name="connsiteX0" fmla="*/ 1399851 w 1448038"/>
                <a:gd name="connsiteY0" fmla="*/ 7782 h 1448047"/>
                <a:gd name="connsiteX1" fmla="*/ 7782 w 1448038"/>
                <a:gd name="connsiteY1" fmla="*/ 1399861 h 1448047"/>
                <a:gd name="connsiteX2" fmla="*/ 0 w 1448038"/>
                <a:gd name="connsiteY2" fmla="*/ 1448048 h 1448047"/>
                <a:gd name="connsiteX3" fmla="*/ 1448038 w 1448038"/>
                <a:gd name="connsiteY3" fmla="*/ 0 h 1448047"/>
                <a:gd name="connsiteX4" fmla="*/ 1399851 w 1448038"/>
                <a:gd name="connsiteY4" fmla="*/ 7782 h 1448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8038" h="1448047">
                  <a:moveTo>
                    <a:pt x="1399851" y="7782"/>
                  </a:moveTo>
                  <a:lnTo>
                    <a:pt x="7782" y="1399861"/>
                  </a:lnTo>
                  <a:cubicBezTo>
                    <a:pt x="4982" y="1415901"/>
                    <a:pt x="2343" y="1431960"/>
                    <a:pt x="0" y="1448048"/>
                  </a:cubicBezTo>
                  <a:lnTo>
                    <a:pt x="1448038" y="0"/>
                  </a:lnTo>
                  <a:cubicBezTo>
                    <a:pt x="1431950" y="2343"/>
                    <a:pt x="1415891" y="4982"/>
                    <a:pt x="1399851" y="77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1BB4E5F-0274-9FB2-C6DB-5B611F0EABD5}"/>
                </a:ext>
              </a:extLst>
            </p:cNvPr>
            <p:cNvSpPr/>
            <p:nvPr/>
          </p:nvSpPr>
          <p:spPr>
            <a:xfrm>
              <a:off x="4374537" y="1717995"/>
              <a:ext cx="1653454" cy="1653454"/>
            </a:xfrm>
            <a:custGeom>
              <a:avLst/>
              <a:gdLst>
                <a:gd name="connsiteX0" fmla="*/ 1611049 w 1653454"/>
                <a:gd name="connsiteY0" fmla="*/ 1991 h 1653454"/>
                <a:gd name="connsiteX1" fmla="*/ 2000 w 1653454"/>
                <a:gd name="connsiteY1" fmla="*/ 1611049 h 1653454"/>
                <a:gd name="connsiteX2" fmla="*/ 0 w 1653454"/>
                <a:gd name="connsiteY2" fmla="*/ 1653454 h 1653454"/>
                <a:gd name="connsiteX3" fmla="*/ 1653454 w 1653454"/>
                <a:gd name="connsiteY3" fmla="*/ 0 h 1653454"/>
                <a:gd name="connsiteX4" fmla="*/ 1611049 w 1653454"/>
                <a:gd name="connsiteY4" fmla="*/ 1991 h 1653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3454" h="1653454">
                  <a:moveTo>
                    <a:pt x="1611049" y="1991"/>
                  </a:moveTo>
                  <a:lnTo>
                    <a:pt x="2000" y="1611049"/>
                  </a:lnTo>
                  <a:cubicBezTo>
                    <a:pt x="1162" y="1625175"/>
                    <a:pt x="495" y="1639310"/>
                    <a:pt x="0" y="1653454"/>
                  </a:cubicBezTo>
                  <a:lnTo>
                    <a:pt x="1653454" y="0"/>
                  </a:lnTo>
                  <a:cubicBezTo>
                    <a:pt x="1639310" y="486"/>
                    <a:pt x="1625175" y="1153"/>
                    <a:pt x="1611049" y="1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24AB78A-EA77-B3EA-355E-117583D0D653}"/>
                </a:ext>
              </a:extLst>
            </p:cNvPr>
            <p:cNvSpPr/>
            <p:nvPr/>
          </p:nvSpPr>
          <p:spPr>
            <a:xfrm>
              <a:off x="4374937" y="1718395"/>
              <a:ext cx="1822342" cy="1822332"/>
            </a:xfrm>
            <a:custGeom>
              <a:avLst/>
              <a:gdLst>
                <a:gd name="connsiteX0" fmla="*/ 1783956 w 1822342"/>
                <a:gd name="connsiteY0" fmla="*/ 0 h 1822332"/>
                <a:gd name="connsiteX1" fmla="*/ 0 w 1822342"/>
                <a:gd name="connsiteY1" fmla="*/ 1783947 h 1822332"/>
                <a:gd name="connsiteX2" fmla="*/ 2019 w 1822342"/>
                <a:gd name="connsiteY2" fmla="*/ 1822333 h 1822332"/>
                <a:gd name="connsiteX3" fmla="*/ 1822342 w 1822342"/>
                <a:gd name="connsiteY3" fmla="*/ 2019 h 1822332"/>
                <a:gd name="connsiteX4" fmla="*/ 1783956 w 1822342"/>
                <a:gd name="connsiteY4" fmla="*/ 0 h 1822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342" h="1822332">
                  <a:moveTo>
                    <a:pt x="1783956" y="0"/>
                  </a:moveTo>
                  <a:lnTo>
                    <a:pt x="0" y="1783947"/>
                  </a:lnTo>
                  <a:cubicBezTo>
                    <a:pt x="524" y="1796748"/>
                    <a:pt x="1210" y="1809540"/>
                    <a:pt x="2019" y="1822333"/>
                  </a:cubicBezTo>
                  <a:lnTo>
                    <a:pt x="1822342" y="2019"/>
                  </a:lnTo>
                  <a:cubicBezTo>
                    <a:pt x="1809550" y="1210"/>
                    <a:pt x="1796758" y="524"/>
                    <a:pt x="178395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C81E5582-1586-5964-E625-81DF17C98D8E}"/>
                </a:ext>
              </a:extLst>
            </p:cNvPr>
            <p:cNvSpPr/>
            <p:nvPr/>
          </p:nvSpPr>
          <p:spPr>
            <a:xfrm>
              <a:off x="4388758" y="1732206"/>
              <a:ext cx="1963312" cy="1963311"/>
            </a:xfrm>
            <a:custGeom>
              <a:avLst/>
              <a:gdLst>
                <a:gd name="connsiteX0" fmla="*/ 1928013 w 1963312"/>
                <a:gd name="connsiteY0" fmla="*/ 0 h 1963311"/>
                <a:gd name="connsiteX1" fmla="*/ 0 w 1963312"/>
                <a:gd name="connsiteY1" fmla="*/ 1928012 h 1963311"/>
                <a:gd name="connsiteX2" fmla="*/ 5105 w 1963312"/>
                <a:gd name="connsiteY2" fmla="*/ 1963312 h 1963311"/>
                <a:gd name="connsiteX3" fmla="*/ 1963312 w 1963312"/>
                <a:gd name="connsiteY3" fmla="*/ 5105 h 1963311"/>
                <a:gd name="connsiteX4" fmla="*/ 1928013 w 1963312"/>
                <a:gd name="connsiteY4" fmla="*/ 0 h 196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3312" h="1963311">
                  <a:moveTo>
                    <a:pt x="1928013" y="0"/>
                  </a:moveTo>
                  <a:lnTo>
                    <a:pt x="0" y="1928012"/>
                  </a:lnTo>
                  <a:cubicBezTo>
                    <a:pt x="1581" y="1939795"/>
                    <a:pt x="3277" y="1951558"/>
                    <a:pt x="5105" y="1963312"/>
                  </a:cubicBezTo>
                  <a:lnTo>
                    <a:pt x="1963312" y="5105"/>
                  </a:lnTo>
                  <a:cubicBezTo>
                    <a:pt x="1951558" y="3286"/>
                    <a:pt x="1939795" y="1581"/>
                    <a:pt x="192801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5587771D-C752-2638-F67C-4A20DC51B57E}"/>
                </a:ext>
              </a:extLst>
            </p:cNvPr>
            <p:cNvSpPr/>
            <p:nvPr/>
          </p:nvSpPr>
          <p:spPr>
            <a:xfrm>
              <a:off x="4414666" y="1758124"/>
              <a:ext cx="2080707" cy="2080707"/>
            </a:xfrm>
            <a:custGeom>
              <a:avLst/>
              <a:gdLst>
                <a:gd name="connsiteX0" fmla="*/ 2047894 w 2080707"/>
                <a:gd name="connsiteY0" fmla="*/ 0 h 2080707"/>
                <a:gd name="connsiteX1" fmla="*/ 0 w 2080707"/>
                <a:gd name="connsiteY1" fmla="*/ 2047894 h 2080707"/>
                <a:gd name="connsiteX2" fmla="*/ 7591 w 2080707"/>
                <a:gd name="connsiteY2" fmla="*/ 2080708 h 2080707"/>
                <a:gd name="connsiteX3" fmla="*/ 2080708 w 2080707"/>
                <a:gd name="connsiteY3" fmla="*/ 7591 h 2080707"/>
                <a:gd name="connsiteX4" fmla="*/ 2047894 w 2080707"/>
                <a:gd name="connsiteY4" fmla="*/ 0 h 208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707" h="2080707">
                  <a:moveTo>
                    <a:pt x="2047894" y="0"/>
                  </a:moveTo>
                  <a:lnTo>
                    <a:pt x="0" y="2047894"/>
                  </a:lnTo>
                  <a:cubicBezTo>
                    <a:pt x="2438" y="2058848"/>
                    <a:pt x="4934" y="2069792"/>
                    <a:pt x="7591" y="2080708"/>
                  </a:cubicBezTo>
                  <a:lnTo>
                    <a:pt x="2080708" y="7591"/>
                  </a:lnTo>
                  <a:cubicBezTo>
                    <a:pt x="2069802" y="4934"/>
                    <a:pt x="2058848" y="2438"/>
                    <a:pt x="204789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3F3F5EB-DD48-2C8B-1C8E-48B94C4EC5A6}"/>
                </a:ext>
              </a:extLst>
            </p:cNvPr>
            <p:cNvSpPr/>
            <p:nvPr/>
          </p:nvSpPr>
          <p:spPr>
            <a:xfrm>
              <a:off x="4450822" y="1794281"/>
              <a:ext cx="2177881" cy="2177872"/>
            </a:xfrm>
            <a:custGeom>
              <a:avLst/>
              <a:gdLst>
                <a:gd name="connsiteX0" fmla="*/ 2147278 w 2177881"/>
                <a:gd name="connsiteY0" fmla="*/ 0 h 2177872"/>
                <a:gd name="connsiteX1" fmla="*/ 0 w 2177881"/>
                <a:gd name="connsiteY1" fmla="*/ 2147278 h 2177872"/>
                <a:gd name="connsiteX2" fmla="*/ 9811 w 2177881"/>
                <a:gd name="connsiteY2" fmla="*/ 2177872 h 2177872"/>
                <a:gd name="connsiteX3" fmla="*/ 2177882 w 2177881"/>
                <a:gd name="connsiteY3" fmla="*/ 9811 h 2177872"/>
                <a:gd name="connsiteX4" fmla="*/ 2147278 w 2177881"/>
                <a:gd name="connsiteY4" fmla="*/ 0 h 217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7881" h="2177872">
                  <a:moveTo>
                    <a:pt x="2147278" y="0"/>
                  </a:moveTo>
                  <a:lnTo>
                    <a:pt x="0" y="2147278"/>
                  </a:lnTo>
                  <a:cubicBezTo>
                    <a:pt x="3172" y="2157498"/>
                    <a:pt x="6439" y="2167700"/>
                    <a:pt x="9811" y="2177872"/>
                  </a:cubicBezTo>
                  <a:lnTo>
                    <a:pt x="2177882" y="9811"/>
                  </a:lnTo>
                  <a:cubicBezTo>
                    <a:pt x="2167700" y="6439"/>
                    <a:pt x="2157508" y="3172"/>
                    <a:pt x="21472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1972FEB1-CD44-7D1F-6A5A-0B0FC9ADA3A7}"/>
                </a:ext>
              </a:extLst>
            </p:cNvPr>
            <p:cNvSpPr/>
            <p:nvPr/>
          </p:nvSpPr>
          <p:spPr>
            <a:xfrm>
              <a:off x="4495733" y="1839182"/>
              <a:ext cx="2257787" cy="2257796"/>
            </a:xfrm>
            <a:custGeom>
              <a:avLst/>
              <a:gdLst>
                <a:gd name="connsiteX0" fmla="*/ 2229164 w 2257787"/>
                <a:gd name="connsiteY0" fmla="*/ 0 h 2257796"/>
                <a:gd name="connsiteX1" fmla="*/ 0 w 2257787"/>
                <a:gd name="connsiteY1" fmla="*/ 2229174 h 2257796"/>
                <a:gd name="connsiteX2" fmla="*/ 11782 w 2257787"/>
                <a:gd name="connsiteY2" fmla="*/ 2257797 h 2257796"/>
                <a:gd name="connsiteX3" fmla="*/ 2257787 w 2257787"/>
                <a:gd name="connsiteY3" fmla="*/ 11792 h 2257796"/>
                <a:gd name="connsiteX4" fmla="*/ 2229164 w 2257787"/>
                <a:gd name="connsiteY4" fmla="*/ 0 h 225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7787" h="2257796">
                  <a:moveTo>
                    <a:pt x="2229164" y="0"/>
                  </a:moveTo>
                  <a:lnTo>
                    <a:pt x="0" y="2229174"/>
                  </a:lnTo>
                  <a:cubicBezTo>
                    <a:pt x="3829" y="2238747"/>
                    <a:pt x="7782" y="2248281"/>
                    <a:pt x="11782" y="2257797"/>
                  </a:cubicBezTo>
                  <a:lnTo>
                    <a:pt x="2257787" y="11792"/>
                  </a:lnTo>
                  <a:cubicBezTo>
                    <a:pt x="2248272" y="7782"/>
                    <a:pt x="2238737" y="3829"/>
                    <a:pt x="222916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8A329C63-5667-DAC0-F6C7-AD6F082A4D28}"/>
                </a:ext>
              </a:extLst>
            </p:cNvPr>
            <p:cNvSpPr/>
            <p:nvPr/>
          </p:nvSpPr>
          <p:spPr>
            <a:xfrm>
              <a:off x="4548549" y="1891998"/>
              <a:ext cx="2322080" cy="2322080"/>
            </a:xfrm>
            <a:custGeom>
              <a:avLst/>
              <a:gdLst>
                <a:gd name="connsiteX0" fmla="*/ 2295239 w 2322080"/>
                <a:gd name="connsiteY0" fmla="*/ 0 h 2322080"/>
                <a:gd name="connsiteX1" fmla="*/ 0 w 2322080"/>
                <a:gd name="connsiteY1" fmla="*/ 2295239 h 2322080"/>
                <a:gd name="connsiteX2" fmla="*/ 13564 w 2322080"/>
                <a:gd name="connsiteY2" fmla="*/ 2322081 h 2322080"/>
                <a:gd name="connsiteX3" fmla="*/ 2322081 w 2322080"/>
                <a:gd name="connsiteY3" fmla="*/ 13564 h 2322080"/>
                <a:gd name="connsiteX4" fmla="*/ 2295239 w 2322080"/>
                <a:gd name="connsiteY4" fmla="*/ 0 h 232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2080" h="2322080">
                  <a:moveTo>
                    <a:pt x="2295239" y="0"/>
                  </a:moveTo>
                  <a:lnTo>
                    <a:pt x="0" y="2295239"/>
                  </a:lnTo>
                  <a:cubicBezTo>
                    <a:pt x="4410" y="2304231"/>
                    <a:pt x="8982" y="2313156"/>
                    <a:pt x="13564" y="2322081"/>
                  </a:cubicBezTo>
                  <a:lnTo>
                    <a:pt x="2322081" y="13564"/>
                  </a:lnTo>
                  <a:cubicBezTo>
                    <a:pt x="2313156" y="8982"/>
                    <a:pt x="2304221" y="4410"/>
                    <a:pt x="229523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AFB8843-F518-6AE7-26E7-62B60CE637C9}"/>
                </a:ext>
              </a:extLst>
            </p:cNvPr>
            <p:cNvSpPr/>
            <p:nvPr/>
          </p:nvSpPr>
          <p:spPr>
            <a:xfrm>
              <a:off x="4608633" y="1952082"/>
              <a:ext cx="2371982" cy="2371991"/>
            </a:xfrm>
            <a:custGeom>
              <a:avLst/>
              <a:gdLst>
                <a:gd name="connsiteX0" fmla="*/ 2346779 w 2371982"/>
                <a:gd name="connsiteY0" fmla="*/ 0 h 2371991"/>
                <a:gd name="connsiteX1" fmla="*/ 0 w 2371982"/>
                <a:gd name="connsiteY1" fmla="*/ 2346779 h 2371991"/>
                <a:gd name="connsiteX2" fmla="*/ 15192 w 2371982"/>
                <a:gd name="connsiteY2" fmla="*/ 2371992 h 2371991"/>
                <a:gd name="connsiteX3" fmla="*/ 2371982 w 2371982"/>
                <a:gd name="connsiteY3" fmla="*/ 15202 h 2371991"/>
                <a:gd name="connsiteX4" fmla="*/ 2346779 w 2371982"/>
                <a:gd name="connsiteY4" fmla="*/ 0 h 237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1982" h="2371991">
                  <a:moveTo>
                    <a:pt x="2346779" y="0"/>
                  </a:moveTo>
                  <a:lnTo>
                    <a:pt x="0" y="2346779"/>
                  </a:lnTo>
                  <a:cubicBezTo>
                    <a:pt x="4962" y="2355228"/>
                    <a:pt x="10077" y="2363610"/>
                    <a:pt x="15192" y="2371992"/>
                  </a:cubicBezTo>
                  <a:lnTo>
                    <a:pt x="2371982" y="15202"/>
                  </a:lnTo>
                  <a:cubicBezTo>
                    <a:pt x="2363600" y="10077"/>
                    <a:pt x="2355218" y="4962"/>
                    <a:pt x="234677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8DC1DA4C-69A9-CB4D-FA20-7D4E16760DC1}"/>
                </a:ext>
              </a:extLst>
            </p:cNvPr>
            <p:cNvSpPr/>
            <p:nvPr/>
          </p:nvSpPr>
          <p:spPr>
            <a:xfrm>
              <a:off x="4675498" y="2018957"/>
              <a:ext cx="2408424" cy="2408415"/>
            </a:xfrm>
            <a:custGeom>
              <a:avLst/>
              <a:gdLst>
                <a:gd name="connsiteX0" fmla="*/ 2384727 w 2408424"/>
                <a:gd name="connsiteY0" fmla="*/ 0 h 2408415"/>
                <a:gd name="connsiteX1" fmla="*/ 0 w 2408424"/>
                <a:gd name="connsiteY1" fmla="*/ 2384727 h 2408415"/>
                <a:gd name="connsiteX2" fmla="*/ 16716 w 2408424"/>
                <a:gd name="connsiteY2" fmla="*/ 2408416 h 2408415"/>
                <a:gd name="connsiteX3" fmla="*/ 2408425 w 2408424"/>
                <a:gd name="connsiteY3" fmla="*/ 16716 h 2408415"/>
                <a:gd name="connsiteX4" fmla="*/ 2384727 w 2408424"/>
                <a:gd name="connsiteY4" fmla="*/ 0 h 2408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8424" h="2408415">
                  <a:moveTo>
                    <a:pt x="2384727" y="0"/>
                  </a:moveTo>
                  <a:lnTo>
                    <a:pt x="0" y="2384727"/>
                  </a:lnTo>
                  <a:cubicBezTo>
                    <a:pt x="5477" y="2392671"/>
                    <a:pt x="11087" y="2400548"/>
                    <a:pt x="16716" y="2408416"/>
                  </a:cubicBezTo>
                  <a:lnTo>
                    <a:pt x="2408425" y="16716"/>
                  </a:lnTo>
                  <a:cubicBezTo>
                    <a:pt x="2400557" y="11087"/>
                    <a:pt x="2392671" y="5477"/>
                    <a:pt x="238472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7519B811-6D5A-EA0A-44E4-6F98751D4101}"/>
                </a:ext>
              </a:extLst>
            </p:cNvPr>
            <p:cNvSpPr/>
            <p:nvPr/>
          </p:nvSpPr>
          <p:spPr>
            <a:xfrm>
              <a:off x="4748812" y="2092261"/>
              <a:ext cx="2432075" cy="2432075"/>
            </a:xfrm>
            <a:custGeom>
              <a:avLst/>
              <a:gdLst>
                <a:gd name="connsiteX0" fmla="*/ 2409816 w 2432075"/>
                <a:gd name="connsiteY0" fmla="*/ 0 h 2432075"/>
                <a:gd name="connsiteX1" fmla="*/ 0 w 2432075"/>
                <a:gd name="connsiteY1" fmla="*/ 2409816 h 2432075"/>
                <a:gd name="connsiteX2" fmla="*/ 18155 w 2432075"/>
                <a:gd name="connsiteY2" fmla="*/ 2432076 h 2432075"/>
                <a:gd name="connsiteX3" fmla="*/ 2432075 w 2432075"/>
                <a:gd name="connsiteY3" fmla="*/ 18145 h 2432075"/>
                <a:gd name="connsiteX4" fmla="*/ 2409816 w 2432075"/>
                <a:gd name="connsiteY4" fmla="*/ 0 h 243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2075" h="2432075">
                  <a:moveTo>
                    <a:pt x="2409816" y="0"/>
                  </a:moveTo>
                  <a:lnTo>
                    <a:pt x="0" y="2409816"/>
                  </a:lnTo>
                  <a:cubicBezTo>
                    <a:pt x="5982" y="2417274"/>
                    <a:pt x="12030" y="2424694"/>
                    <a:pt x="18155" y="2432076"/>
                  </a:cubicBezTo>
                  <a:lnTo>
                    <a:pt x="2432075" y="18145"/>
                  </a:lnTo>
                  <a:cubicBezTo>
                    <a:pt x="2424694" y="12030"/>
                    <a:pt x="2417274" y="5982"/>
                    <a:pt x="240981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069A5A3D-8869-B6E4-C14D-0C4CF5FE7BE8}"/>
                </a:ext>
              </a:extLst>
            </p:cNvPr>
            <p:cNvSpPr/>
            <p:nvPr/>
          </p:nvSpPr>
          <p:spPr>
            <a:xfrm>
              <a:off x="4828270" y="2171728"/>
              <a:ext cx="2443476" cy="2443467"/>
            </a:xfrm>
            <a:custGeom>
              <a:avLst/>
              <a:gdLst>
                <a:gd name="connsiteX0" fmla="*/ 2422589 w 2443476"/>
                <a:gd name="connsiteY0" fmla="*/ 0 h 2443467"/>
                <a:gd name="connsiteX1" fmla="*/ 0 w 2443476"/>
                <a:gd name="connsiteY1" fmla="*/ 2422579 h 2443467"/>
                <a:gd name="connsiteX2" fmla="*/ 19517 w 2443476"/>
                <a:gd name="connsiteY2" fmla="*/ 2443467 h 2443467"/>
                <a:gd name="connsiteX3" fmla="*/ 2443477 w 2443476"/>
                <a:gd name="connsiteY3" fmla="*/ 19507 h 2443467"/>
                <a:gd name="connsiteX4" fmla="*/ 2422589 w 2443476"/>
                <a:gd name="connsiteY4" fmla="*/ 0 h 244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3476" h="2443467">
                  <a:moveTo>
                    <a:pt x="2422589" y="0"/>
                  </a:moveTo>
                  <a:lnTo>
                    <a:pt x="0" y="2422579"/>
                  </a:lnTo>
                  <a:cubicBezTo>
                    <a:pt x="6458" y="2429570"/>
                    <a:pt x="12916" y="2436562"/>
                    <a:pt x="19517" y="2443467"/>
                  </a:cubicBezTo>
                  <a:lnTo>
                    <a:pt x="2443477" y="19507"/>
                  </a:lnTo>
                  <a:cubicBezTo>
                    <a:pt x="2436571" y="12916"/>
                    <a:pt x="2429580" y="6467"/>
                    <a:pt x="242258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AD9910B-D720-518A-624C-93824E813775}"/>
                </a:ext>
              </a:extLst>
            </p:cNvPr>
            <p:cNvSpPr/>
            <p:nvPr/>
          </p:nvSpPr>
          <p:spPr>
            <a:xfrm>
              <a:off x="4913718" y="2257177"/>
              <a:ext cx="2442838" cy="2442838"/>
            </a:xfrm>
            <a:custGeom>
              <a:avLst/>
              <a:gdLst>
                <a:gd name="connsiteX0" fmla="*/ 2423398 w 2442838"/>
                <a:gd name="connsiteY0" fmla="*/ 0 h 2442838"/>
                <a:gd name="connsiteX1" fmla="*/ 0 w 2442838"/>
                <a:gd name="connsiteY1" fmla="*/ 2423398 h 2442838"/>
                <a:gd name="connsiteX2" fmla="*/ 20974 w 2442838"/>
                <a:gd name="connsiteY2" fmla="*/ 2442839 h 2442838"/>
                <a:gd name="connsiteX3" fmla="*/ 2442839 w 2442838"/>
                <a:gd name="connsiteY3" fmla="*/ 20974 h 2442838"/>
                <a:gd name="connsiteX4" fmla="*/ 2423398 w 2442838"/>
                <a:gd name="connsiteY4" fmla="*/ 0 h 244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2838" h="2442838">
                  <a:moveTo>
                    <a:pt x="2423398" y="0"/>
                  </a:moveTo>
                  <a:lnTo>
                    <a:pt x="0" y="2423398"/>
                  </a:lnTo>
                  <a:cubicBezTo>
                    <a:pt x="6953" y="2429942"/>
                    <a:pt x="13935" y="2436428"/>
                    <a:pt x="20974" y="2442839"/>
                  </a:cubicBezTo>
                  <a:lnTo>
                    <a:pt x="2442839" y="20974"/>
                  </a:lnTo>
                  <a:cubicBezTo>
                    <a:pt x="2436429" y="13935"/>
                    <a:pt x="2429942" y="6953"/>
                    <a:pt x="24233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AB7638F-265B-FC9D-019D-648826C307D6}"/>
                </a:ext>
              </a:extLst>
            </p:cNvPr>
            <p:cNvSpPr/>
            <p:nvPr/>
          </p:nvSpPr>
          <p:spPr>
            <a:xfrm>
              <a:off x="5005149" y="2348598"/>
              <a:ext cx="2430160" cy="2430160"/>
            </a:xfrm>
            <a:custGeom>
              <a:avLst/>
              <a:gdLst>
                <a:gd name="connsiteX0" fmla="*/ 2412245 w 2430160"/>
                <a:gd name="connsiteY0" fmla="*/ 0 h 2430160"/>
                <a:gd name="connsiteX1" fmla="*/ 0 w 2430160"/>
                <a:gd name="connsiteY1" fmla="*/ 2412254 h 2430160"/>
                <a:gd name="connsiteX2" fmla="*/ 22498 w 2430160"/>
                <a:gd name="connsiteY2" fmla="*/ 2430161 h 2430160"/>
                <a:gd name="connsiteX3" fmla="*/ 2430161 w 2430160"/>
                <a:gd name="connsiteY3" fmla="*/ 22508 h 2430160"/>
                <a:gd name="connsiteX4" fmla="*/ 2412245 w 2430160"/>
                <a:gd name="connsiteY4" fmla="*/ 0 h 243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0160" h="2430160">
                  <a:moveTo>
                    <a:pt x="2412245" y="0"/>
                  </a:moveTo>
                  <a:lnTo>
                    <a:pt x="0" y="2412254"/>
                  </a:lnTo>
                  <a:cubicBezTo>
                    <a:pt x="7439" y="2418331"/>
                    <a:pt x="14983" y="2424227"/>
                    <a:pt x="22498" y="2430161"/>
                  </a:cubicBezTo>
                  <a:lnTo>
                    <a:pt x="2430161" y="22508"/>
                  </a:lnTo>
                  <a:cubicBezTo>
                    <a:pt x="2424227" y="14983"/>
                    <a:pt x="2418321" y="7449"/>
                    <a:pt x="241224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85F9A798-F4AA-1F1A-4871-4C9C06849048}"/>
                </a:ext>
              </a:extLst>
            </p:cNvPr>
            <p:cNvSpPr/>
            <p:nvPr/>
          </p:nvSpPr>
          <p:spPr>
            <a:xfrm>
              <a:off x="5102837" y="2446286"/>
              <a:ext cx="2405043" cy="2405043"/>
            </a:xfrm>
            <a:custGeom>
              <a:avLst/>
              <a:gdLst>
                <a:gd name="connsiteX0" fmla="*/ 2388575 w 2405043"/>
                <a:gd name="connsiteY0" fmla="*/ 0 h 2405043"/>
                <a:gd name="connsiteX1" fmla="*/ 0 w 2405043"/>
                <a:gd name="connsiteY1" fmla="*/ 2388575 h 2405043"/>
                <a:gd name="connsiteX2" fmla="*/ 23936 w 2405043"/>
                <a:gd name="connsiteY2" fmla="*/ 2405043 h 2405043"/>
                <a:gd name="connsiteX3" fmla="*/ 2405044 w 2405043"/>
                <a:gd name="connsiteY3" fmla="*/ 23936 h 2405043"/>
                <a:gd name="connsiteX4" fmla="*/ 2388575 w 2405043"/>
                <a:gd name="connsiteY4" fmla="*/ 0 h 240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5043" h="2405043">
                  <a:moveTo>
                    <a:pt x="2388575" y="0"/>
                  </a:moveTo>
                  <a:lnTo>
                    <a:pt x="0" y="2388575"/>
                  </a:lnTo>
                  <a:cubicBezTo>
                    <a:pt x="7934" y="2394157"/>
                    <a:pt x="15926" y="2399614"/>
                    <a:pt x="23936" y="2405043"/>
                  </a:cubicBezTo>
                  <a:lnTo>
                    <a:pt x="2405044" y="23936"/>
                  </a:lnTo>
                  <a:cubicBezTo>
                    <a:pt x="2399614" y="15926"/>
                    <a:pt x="2394147" y="7934"/>
                    <a:pt x="23885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28303C-532E-7117-110B-4EEDF7D59E5A}"/>
                </a:ext>
              </a:extLst>
            </p:cNvPr>
            <p:cNvSpPr/>
            <p:nvPr/>
          </p:nvSpPr>
          <p:spPr>
            <a:xfrm>
              <a:off x="5206879" y="2550337"/>
              <a:ext cx="2367133" cy="2367124"/>
            </a:xfrm>
            <a:custGeom>
              <a:avLst/>
              <a:gdLst>
                <a:gd name="connsiteX0" fmla="*/ 2352189 w 2367133"/>
                <a:gd name="connsiteY0" fmla="*/ 0 h 2367124"/>
                <a:gd name="connsiteX1" fmla="*/ 0 w 2367133"/>
                <a:gd name="connsiteY1" fmla="*/ 2352180 h 2367124"/>
                <a:gd name="connsiteX2" fmla="*/ 25460 w 2367133"/>
                <a:gd name="connsiteY2" fmla="*/ 2367125 h 2367124"/>
                <a:gd name="connsiteX3" fmla="*/ 2367134 w 2367133"/>
                <a:gd name="connsiteY3" fmla="*/ 25460 h 2367124"/>
                <a:gd name="connsiteX4" fmla="*/ 2352189 w 2367133"/>
                <a:gd name="connsiteY4" fmla="*/ 0 h 2367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7133" h="2367124">
                  <a:moveTo>
                    <a:pt x="2352189" y="0"/>
                  </a:moveTo>
                  <a:lnTo>
                    <a:pt x="0" y="2352180"/>
                  </a:lnTo>
                  <a:cubicBezTo>
                    <a:pt x="8449" y="2357247"/>
                    <a:pt x="16945" y="2362219"/>
                    <a:pt x="25460" y="2367125"/>
                  </a:cubicBezTo>
                  <a:lnTo>
                    <a:pt x="2367134" y="25460"/>
                  </a:lnTo>
                  <a:cubicBezTo>
                    <a:pt x="2362219" y="16945"/>
                    <a:pt x="2357257" y="8449"/>
                    <a:pt x="235218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26226308-86C6-D840-2CBE-994C4CAE37BC}"/>
                </a:ext>
              </a:extLst>
            </p:cNvPr>
            <p:cNvSpPr/>
            <p:nvPr/>
          </p:nvSpPr>
          <p:spPr>
            <a:xfrm>
              <a:off x="5317626" y="2661084"/>
              <a:ext cx="2315689" cy="2315699"/>
            </a:xfrm>
            <a:custGeom>
              <a:avLst/>
              <a:gdLst>
                <a:gd name="connsiteX0" fmla="*/ 2302393 w 2315689"/>
                <a:gd name="connsiteY0" fmla="*/ 0 h 2315699"/>
                <a:gd name="connsiteX1" fmla="*/ 0 w 2315689"/>
                <a:gd name="connsiteY1" fmla="*/ 2302393 h 2315699"/>
                <a:gd name="connsiteX2" fmla="*/ 27099 w 2315689"/>
                <a:gd name="connsiteY2" fmla="*/ 2315699 h 2315699"/>
                <a:gd name="connsiteX3" fmla="*/ 2315690 w 2315689"/>
                <a:gd name="connsiteY3" fmla="*/ 27108 h 2315699"/>
                <a:gd name="connsiteX4" fmla="*/ 2302393 w 2315689"/>
                <a:gd name="connsiteY4" fmla="*/ 0 h 2315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5689" h="2315699">
                  <a:moveTo>
                    <a:pt x="2302393" y="0"/>
                  </a:moveTo>
                  <a:lnTo>
                    <a:pt x="0" y="2302393"/>
                  </a:lnTo>
                  <a:cubicBezTo>
                    <a:pt x="9001" y="2306917"/>
                    <a:pt x="18040" y="2311337"/>
                    <a:pt x="27099" y="2315699"/>
                  </a:cubicBezTo>
                  <a:lnTo>
                    <a:pt x="2315690" y="27108"/>
                  </a:lnTo>
                  <a:cubicBezTo>
                    <a:pt x="2311337" y="18031"/>
                    <a:pt x="2306917" y="8992"/>
                    <a:pt x="230239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15F8E5B7-62FF-A125-2093-1733166451F7}"/>
                </a:ext>
              </a:extLst>
            </p:cNvPr>
            <p:cNvSpPr/>
            <p:nvPr/>
          </p:nvSpPr>
          <p:spPr>
            <a:xfrm>
              <a:off x="5435526" y="2778985"/>
              <a:ext cx="2249805" cy="2249804"/>
            </a:xfrm>
            <a:custGeom>
              <a:avLst/>
              <a:gdLst>
                <a:gd name="connsiteX0" fmla="*/ 2238289 w 2249805"/>
                <a:gd name="connsiteY0" fmla="*/ 0 h 2249804"/>
                <a:gd name="connsiteX1" fmla="*/ 0 w 2249805"/>
                <a:gd name="connsiteY1" fmla="*/ 2238289 h 2249804"/>
                <a:gd name="connsiteX2" fmla="*/ 28889 w 2249805"/>
                <a:gd name="connsiteY2" fmla="*/ 2249805 h 2249804"/>
                <a:gd name="connsiteX3" fmla="*/ 2249805 w 2249805"/>
                <a:gd name="connsiteY3" fmla="*/ 28889 h 2249804"/>
                <a:gd name="connsiteX4" fmla="*/ 2238289 w 2249805"/>
                <a:gd name="connsiteY4" fmla="*/ 0 h 224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9805" h="2249804">
                  <a:moveTo>
                    <a:pt x="2238289" y="0"/>
                  </a:moveTo>
                  <a:lnTo>
                    <a:pt x="0" y="2238289"/>
                  </a:lnTo>
                  <a:cubicBezTo>
                    <a:pt x="9601" y="2242233"/>
                    <a:pt x="19241" y="2246043"/>
                    <a:pt x="28889" y="2249805"/>
                  </a:cubicBezTo>
                  <a:lnTo>
                    <a:pt x="2249805" y="28889"/>
                  </a:lnTo>
                  <a:cubicBezTo>
                    <a:pt x="2246043" y="19240"/>
                    <a:pt x="2242233" y="9592"/>
                    <a:pt x="223828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FB75094-3A3E-9F7A-F22E-223AF61A1390}"/>
                </a:ext>
              </a:extLst>
            </p:cNvPr>
            <p:cNvSpPr/>
            <p:nvPr/>
          </p:nvSpPr>
          <p:spPr>
            <a:xfrm>
              <a:off x="5561209" y="2904658"/>
              <a:ext cx="2168185" cy="2168185"/>
            </a:xfrm>
            <a:custGeom>
              <a:avLst/>
              <a:gdLst>
                <a:gd name="connsiteX0" fmla="*/ 2158632 w 2168185"/>
                <a:gd name="connsiteY0" fmla="*/ 0 h 2168185"/>
                <a:gd name="connsiteX1" fmla="*/ 0 w 2168185"/>
                <a:gd name="connsiteY1" fmla="*/ 2158641 h 2168185"/>
                <a:gd name="connsiteX2" fmla="*/ 30861 w 2168185"/>
                <a:gd name="connsiteY2" fmla="*/ 2168185 h 2168185"/>
                <a:gd name="connsiteX3" fmla="*/ 2168185 w 2168185"/>
                <a:gd name="connsiteY3" fmla="*/ 30861 h 2168185"/>
                <a:gd name="connsiteX4" fmla="*/ 2158632 w 2168185"/>
                <a:gd name="connsiteY4" fmla="*/ 0 h 216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8185" h="2168185">
                  <a:moveTo>
                    <a:pt x="2158632" y="0"/>
                  </a:moveTo>
                  <a:lnTo>
                    <a:pt x="0" y="2158641"/>
                  </a:lnTo>
                  <a:cubicBezTo>
                    <a:pt x="10258" y="2161947"/>
                    <a:pt x="20555" y="2165080"/>
                    <a:pt x="30861" y="2168185"/>
                  </a:cubicBezTo>
                  <a:lnTo>
                    <a:pt x="2168185" y="30861"/>
                  </a:lnTo>
                  <a:cubicBezTo>
                    <a:pt x="2165080" y="20555"/>
                    <a:pt x="2161937" y="10258"/>
                    <a:pt x="215863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FA790BB-6ABF-B133-BA58-40C7D1F0C7AC}"/>
                </a:ext>
              </a:extLst>
            </p:cNvPr>
            <p:cNvSpPr/>
            <p:nvPr/>
          </p:nvSpPr>
          <p:spPr>
            <a:xfrm>
              <a:off x="5695711" y="3039160"/>
              <a:ext cx="2068753" cy="2068744"/>
            </a:xfrm>
            <a:custGeom>
              <a:avLst/>
              <a:gdLst>
                <a:gd name="connsiteX0" fmla="*/ 2061334 w 2068753"/>
                <a:gd name="connsiteY0" fmla="*/ 0 h 2068744"/>
                <a:gd name="connsiteX1" fmla="*/ 0 w 2068753"/>
                <a:gd name="connsiteY1" fmla="*/ 2061334 h 2068744"/>
                <a:gd name="connsiteX2" fmla="*/ 32994 w 2068753"/>
                <a:gd name="connsiteY2" fmla="*/ 2068744 h 2068744"/>
                <a:gd name="connsiteX3" fmla="*/ 2068754 w 2068753"/>
                <a:gd name="connsiteY3" fmla="*/ 32994 h 2068744"/>
                <a:gd name="connsiteX4" fmla="*/ 2061334 w 2068753"/>
                <a:gd name="connsiteY4" fmla="*/ 0 h 206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8753" h="2068744">
                  <a:moveTo>
                    <a:pt x="2061334" y="0"/>
                  </a:moveTo>
                  <a:lnTo>
                    <a:pt x="0" y="2061334"/>
                  </a:lnTo>
                  <a:cubicBezTo>
                    <a:pt x="10982" y="2063906"/>
                    <a:pt x="21974" y="2066401"/>
                    <a:pt x="32994" y="2068744"/>
                  </a:cubicBezTo>
                  <a:lnTo>
                    <a:pt x="2068754" y="32994"/>
                  </a:lnTo>
                  <a:cubicBezTo>
                    <a:pt x="2066392" y="21974"/>
                    <a:pt x="2063896" y="10982"/>
                    <a:pt x="20613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4D91AF0-BD56-AE49-5340-942E2A9798F1}"/>
                </a:ext>
              </a:extLst>
            </p:cNvPr>
            <p:cNvSpPr/>
            <p:nvPr/>
          </p:nvSpPr>
          <p:spPr>
            <a:xfrm>
              <a:off x="5840006" y="3183454"/>
              <a:ext cx="1949186" cy="1949205"/>
            </a:xfrm>
            <a:custGeom>
              <a:avLst/>
              <a:gdLst>
                <a:gd name="connsiteX0" fmla="*/ 1944443 w 1949186"/>
                <a:gd name="connsiteY0" fmla="*/ 0 h 1949205"/>
                <a:gd name="connsiteX1" fmla="*/ 0 w 1949186"/>
                <a:gd name="connsiteY1" fmla="*/ 1944453 h 1949205"/>
                <a:gd name="connsiteX2" fmla="*/ 35652 w 1949186"/>
                <a:gd name="connsiteY2" fmla="*/ 1949206 h 1949205"/>
                <a:gd name="connsiteX3" fmla="*/ 1949187 w 1949186"/>
                <a:gd name="connsiteY3" fmla="*/ 35662 h 1949205"/>
                <a:gd name="connsiteX4" fmla="*/ 1944443 w 1949186"/>
                <a:gd name="connsiteY4" fmla="*/ 0 h 1949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9186" h="1949205">
                  <a:moveTo>
                    <a:pt x="1944443" y="0"/>
                  </a:moveTo>
                  <a:lnTo>
                    <a:pt x="0" y="1944453"/>
                  </a:lnTo>
                  <a:cubicBezTo>
                    <a:pt x="11868" y="1946177"/>
                    <a:pt x="23755" y="1947729"/>
                    <a:pt x="35652" y="1949206"/>
                  </a:cubicBezTo>
                  <a:lnTo>
                    <a:pt x="1949187" y="35662"/>
                  </a:lnTo>
                  <a:cubicBezTo>
                    <a:pt x="1947720" y="23755"/>
                    <a:pt x="1946167" y="11868"/>
                    <a:pt x="194444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F4B9BFD-5B20-B7A7-38E0-290D2553BF89}"/>
                </a:ext>
              </a:extLst>
            </p:cNvPr>
            <p:cNvSpPr/>
            <p:nvPr/>
          </p:nvSpPr>
          <p:spPr>
            <a:xfrm>
              <a:off x="5996292" y="3339750"/>
              <a:ext cx="1805178" cy="1805168"/>
            </a:xfrm>
            <a:custGeom>
              <a:avLst/>
              <a:gdLst>
                <a:gd name="connsiteX0" fmla="*/ 1803568 w 1805178"/>
                <a:gd name="connsiteY0" fmla="*/ 0 h 1805168"/>
                <a:gd name="connsiteX1" fmla="*/ 0 w 1805178"/>
                <a:gd name="connsiteY1" fmla="*/ 1803559 h 1805168"/>
                <a:gd name="connsiteX2" fmla="*/ 38795 w 1805178"/>
                <a:gd name="connsiteY2" fmla="*/ 1805168 h 1805168"/>
                <a:gd name="connsiteX3" fmla="*/ 1805178 w 1805178"/>
                <a:gd name="connsiteY3" fmla="*/ 38786 h 1805168"/>
                <a:gd name="connsiteX4" fmla="*/ 1803568 w 1805178"/>
                <a:gd name="connsiteY4" fmla="*/ 0 h 1805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5178" h="1805168">
                  <a:moveTo>
                    <a:pt x="1803568" y="0"/>
                  </a:moveTo>
                  <a:lnTo>
                    <a:pt x="0" y="1803559"/>
                  </a:lnTo>
                  <a:cubicBezTo>
                    <a:pt x="12926" y="1804245"/>
                    <a:pt x="25860" y="1804778"/>
                    <a:pt x="38795" y="1805168"/>
                  </a:cubicBezTo>
                  <a:lnTo>
                    <a:pt x="1805178" y="38786"/>
                  </a:lnTo>
                  <a:cubicBezTo>
                    <a:pt x="1804778" y="25860"/>
                    <a:pt x="1804254" y="12925"/>
                    <a:pt x="180356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6529BBE2-474D-4BE3-76FE-782EC4071A03}"/>
                </a:ext>
              </a:extLst>
            </p:cNvPr>
            <p:cNvSpPr/>
            <p:nvPr/>
          </p:nvSpPr>
          <p:spPr>
            <a:xfrm>
              <a:off x="6167342" y="3510791"/>
              <a:ext cx="1633175" cy="1633175"/>
            </a:xfrm>
            <a:custGeom>
              <a:avLst/>
              <a:gdLst>
                <a:gd name="connsiteX0" fmla="*/ 1630680 w 1633175"/>
                <a:gd name="connsiteY0" fmla="*/ 42901 h 1633175"/>
                <a:gd name="connsiteX1" fmla="*/ 1633176 w 1633175"/>
                <a:gd name="connsiteY1" fmla="*/ 0 h 1633175"/>
                <a:gd name="connsiteX2" fmla="*/ 0 w 1633175"/>
                <a:gd name="connsiteY2" fmla="*/ 1633176 h 1633175"/>
                <a:gd name="connsiteX3" fmla="*/ 42901 w 1633175"/>
                <a:gd name="connsiteY3" fmla="*/ 1630680 h 1633175"/>
                <a:gd name="connsiteX4" fmla="*/ 1630680 w 1633175"/>
                <a:gd name="connsiteY4" fmla="*/ 42901 h 163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3175" h="1633175">
                  <a:moveTo>
                    <a:pt x="1630680" y="42901"/>
                  </a:moveTo>
                  <a:cubicBezTo>
                    <a:pt x="1631690" y="28613"/>
                    <a:pt x="1632509" y="14307"/>
                    <a:pt x="1633176" y="0"/>
                  </a:cubicBezTo>
                  <a:lnTo>
                    <a:pt x="0" y="1633176"/>
                  </a:lnTo>
                  <a:cubicBezTo>
                    <a:pt x="14307" y="1632518"/>
                    <a:pt x="28613" y="1631699"/>
                    <a:pt x="42901" y="1630680"/>
                  </a:cubicBezTo>
                  <a:lnTo>
                    <a:pt x="1630680" y="429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D16F07DC-3426-ABFF-624E-DADC751A1155}"/>
                </a:ext>
              </a:extLst>
            </p:cNvPr>
            <p:cNvSpPr/>
            <p:nvPr/>
          </p:nvSpPr>
          <p:spPr>
            <a:xfrm>
              <a:off x="6358699" y="3702148"/>
              <a:ext cx="1422158" cy="1422168"/>
            </a:xfrm>
            <a:custGeom>
              <a:avLst/>
              <a:gdLst>
                <a:gd name="connsiteX0" fmla="*/ 48863 w 1422158"/>
                <a:gd name="connsiteY0" fmla="*/ 1413710 h 1422168"/>
                <a:gd name="connsiteX1" fmla="*/ 1413701 w 1422158"/>
                <a:gd name="connsiteY1" fmla="*/ 48863 h 1422168"/>
                <a:gd name="connsiteX2" fmla="*/ 1422159 w 1422158"/>
                <a:gd name="connsiteY2" fmla="*/ 0 h 1422168"/>
                <a:gd name="connsiteX3" fmla="*/ 0 w 1422158"/>
                <a:gd name="connsiteY3" fmla="*/ 1422168 h 1422168"/>
                <a:gd name="connsiteX4" fmla="*/ 48863 w 1422158"/>
                <a:gd name="connsiteY4" fmla="*/ 1413710 h 14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2158" h="1422168">
                  <a:moveTo>
                    <a:pt x="48863" y="1413710"/>
                  </a:moveTo>
                  <a:lnTo>
                    <a:pt x="1413701" y="48863"/>
                  </a:lnTo>
                  <a:cubicBezTo>
                    <a:pt x="1416768" y="32614"/>
                    <a:pt x="1419558" y="16316"/>
                    <a:pt x="1422159" y="0"/>
                  </a:cubicBezTo>
                  <a:lnTo>
                    <a:pt x="0" y="1422168"/>
                  </a:lnTo>
                  <a:cubicBezTo>
                    <a:pt x="16316" y="1419568"/>
                    <a:pt x="32604" y="1416777"/>
                    <a:pt x="48863" y="1413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D00E8064-6A26-432A-9404-1C42A9A52C7D}"/>
                </a:ext>
              </a:extLst>
            </p:cNvPr>
            <p:cNvSpPr/>
            <p:nvPr/>
          </p:nvSpPr>
          <p:spPr>
            <a:xfrm>
              <a:off x="6581051" y="3924499"/>
              <a:ext cx="1149143" cy="1149153"/>
            </a:xfrm>
            <a:custGeom>
              <a:avLst/>
              <a:gdLst>
                <a:gd name="connsiteX0" fmla="*/ 59464 w 1149143"/>
                <a:gd name="connsiteY0" fmla="*/ 1130103 h 1149153"/>
                <a:gd name="connsiteX1" fmla="*/ 1130094 w 1149143"/>
                <a:gd name="connsiteY1" fmla="*/ 59465 h 1149153"/>
                <a:gd name="connsiteX2" fmla="*/ 1149144 w 1149143"/>
                <a:gd name="connsiteY2" fmla="*/ 0 h 1149153"/>
                <a:gd name="connsiteX3" fmla="*/ 0 w 1149143"/>
                <a:gd name="connsiteY3" fmla="*/ 1149153 h 1149153"/>
                <a:gd name="connsiteX4" fmla="*/ 59464 w 1149143"/>
                <a:gd name="connsiteY4" fmla="*/ 1130103 h 1149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9143" h="1149153">
                  <a:moveTo>
                    <a:pt x="59464" y="1130103"/>
                  </a:moveTo>
                  <a:lnTo>
                    <a:pt x="1130094" y="59465"/>
                  </a:lnTo>
                  <a:cubicBezTo>
                    <a:pt x="1136799" y="39729"/>
                    <a:pt x="1143190" y="19917"/>
                    <a:pt x="1149144" y="0"/>
                  </a:cubicBezTo>
                  <a:lnTo>
                    <a:pt x="0" y="1149153"/>
                  </a:lnTo>
                  <a:cubicBezTo>
                    <a:pt x="19917" y="1143200"/>
                    <a:pt x="39729" y="1136799"/>
                    <a:pt x="59464" y="11301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72F5055A-7A59-90F6-CFBD-BC10B83A7C1B}"/>
                </a:ext>
              </a:extLst>
            </p:cNvPr>
            <p:cNvSpPr/>
            <p:nvPr/>
          </p:nvSpPr>
          <p:spPr>
            <a:xfrm>
              <a:off x="6867944" y="4211402"/>
              <a:ext cx="747074" cy="747074"/>
            </a:xfrm>
            <a:custGeom>
              <a:avLst/>
              <a:gdLst>
                <a:gd name="connsiteX0" fmla="*/ 89421 w 747074"/>
                <a:gd name="connsiteY0" fmla="*/ 698059 h 747074"/>
                <a:gd name="connsiteX1" fmla="*/ 698059 w 747074"/>
                <a:gd name="connsiteY1" fmla="*/ 89421 h 747074"/>
                <a:gd name="connsiteX2" fmla="*/ 747074 w 747074"/>
                <a:gd name="connsiteY2" fmla="*/ 0 h 747074"/>
                <a:gd name="connsiteX3" fmla="*/ 0 w 747074"/>
                <a:gd name="connsiteY3" fmla="*/ 747074 h 747074"/>
                <a:gd name="connsiteX4" fmla="*/ 89421 w 747074"/>
                <a:gd name="connsiteY4" fmla="*/ 698059 h 74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7074" h="747074">
                  <a:moveTo>
                    <a:pt x="89421" y="698059"/>
                  </a:moveTo>
                  <a:lnTo>
                    <a:pt x="698059" y="89421"/>
                  </a:lnTo>
                  <a:cubicBezTo>
                    <a:pt x="715375" y="60017"/>
                    <a:pt x="731653" y="30175"/>
                    <a:pt x="747074" y="0"/>
                  </a:cubicBezTo>
                  <a:lnTo>
                    <a:pt x="0" y="747074"/>
                  </a:lnTo>
                  <a:cubicBezTo>
                    <a:pt x="30166" y="731644"/>
                    <a:pt x="60017" y="715375"/>
                    <a:pt x="89421" y="6980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cxnSp>
        <p:nvCxnSpPr>
          <p:cNvPr id="352" name="Straight Connector 351">
            <a:extLst>
              <a:ext uri="{FF2B5EF4-FFF2-40B4-BE49-F238E27FC236}">
                <a16:creationId xmlns:a16="http://schemas.microsoft.com/office/drawing/2014/main" id="{1DE37369-8CAD-711D-A1DC-7D3F6707FEC4}"/>
              </a:ext>
            </a:extLst>
          </p:cNvPr>
          <p:cNvCxnSpPr>
            <a:cxnSpLocks/>
          </p:cNvCxnSpPr>
          <p:nvPr/>
        </p:nvCxnSpPr>
        <p:spPr>
          <a:xfrm>
            <a:off x="8939057" y="6491288"/>
            <a:ext cx="912866" cy="0"/>
          </a:xfrm>
          <a:prstGeom prst="line">
            <a:avLst/>
          </a:prstGeom>
          <a:ln>
            <a:gradFill flip="none" rotWithShape="1">
              <a:gsLst>
                <a:gs pos="0">
                  <a:srgbClr val="C65BC4">
                    <a:alpha val="0"/>
                  </a:srgbClr>
                </a:gs>
                <a:gs pos="55000">
                  <a:srgbClr val="C65BC4"/>
                </a:gs>
                <a:gs pos="100000">
                  <a:srgbClr val="C65BC4">
                    <a:alpha val="0"/>
                  </a:srgbClr>
                </a:gs>
              </a:gsLst>
              <a:lin ang="10800000" scaled="1"/>
              <a:tileRect/>
            </a:gradFill>
          </a:ln>
          <a:effectLst>
            <a:glow rad="101600">
              <a:srgbClr val="C65BC4">
                <a:alpha val="15000"/>
              </a:srgb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AEF00E4C-1AEC-9BDC-984B-D370F0A45CB7}"/>
              </a:ext>
            </a:extLst>
          </p:cNvPr>
          <p:cNvSpPr/>
          <p:nvPr/>
        </p:nvSpPr>
        <p:spPr>
          <a:xfrm rot="17882140" flipV="1">
            <a:off x="8194024" y="-994504"/>
            <a:ext cx="657639" cy="3762500"/>
          </a:xfrm>
          <a:custGeom>
            <a:avLst/>
            <a:gdLst>
              <a:gd name="connsiteX0" fmla="*/ 331675 w 657639"/>
              <a:gd name="connsiteY0" fmla="*/ 3762500 h 3762500"/>
              <a:gd name="connsiteX1" fmla="*/ 657639 w 657639"/>
              <a:gd name="connsiteY1" fmla="*/ 3150371 h 3762500"/>
              <a:gd name="connsiteX2" fmla="*/ 657639 w 657639"/>
              <a:gd name="connsiteY2" fmla="*/ 451722 h 3762500"/>
              <a:gd name="connsiteX3" fmla="*/ 44501 w 657639"/>
              <a:gd name="connsiteY3" fmla="*/ 0 h 3762500"/>
              <a:gd name="connsiteX4" fmla="*/ 0 w 657639"/>
              <a:gd name="connsiteY4" fmla="*/ 12856 h 3762500"/>
              <a:gd name="connsiteX5" fmla="*/ 1 w 657639"/>
              <a:gd name="connsiteY5" fmla="*/ 3762500 h 376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7639" h="3762500">
                <a:moveTo>
                  <a:pt x="331675" y="3762500"/>
                </a:moveTo>
                <a:lnTo>
                  <a:pt x="657639" y="3150371"/>
                </a:lnTo>
                <a:lnTo>
                  <a:pt x="657639" y="451722"/>
                </a:lnTo>
                <a:lnTo>
                  <a:pt x="44501" y="0"/>
                </a:lnTo>
                <a:lnTo>
                  <a:pt x="0" y="12856"/>
                </a:lnTo>
                <a:lnTo>
                  <a:pt x="1" y="3762500"/>
                </a:lnTo>
                <a:close/>
              </a:path>
            </a:pathLst>
          </a:custGeom>
          <a:gradFill>
            <a:gsLst>
              <a:gs pos="0">
                <a:srgbClr val="C65BC4">
                  <a:alpha val="42000"/>
                </a:srgbClr>
              </a:gs>
              <a:gs pos="98000">
                <a:srgbClr val="9E9CF5">
                  <a:alpha val="0"/>
                </a:srgbClr>
              </a:gs>
            </a:gsLst>
            <a:lin ang="4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17016376-26A6-A4FC-96E4-2481409BF073}"/>
              </a:ext>
            </a:extLst>
          </p:cNvPr>
          <p:cNvSpPr/>
          <p:nvPr/>
        </p:nvSpPr>
        <p:spPr>
          <a:xfrm rot="17882140" flipV="1">
            <a:off x="8531573" y="-994504"/>
            <a:ext cx="657639" cy="3762500"/>
          </a:xfrm>
          <a:custGeom>
            <a:avLst/>
            <a:gdLst>
              <a:gd name="connsiteX0" fmla="*/ 331675 w 657639"/>
              <a:gd name="connsiteY0" fmla="*/ 3762500 h 3762500"/>
              <a:gd name="connsiteX1" fmla="*/ 657639 w 657639"/>
              <a:gd name="connsiteY1" fmla="*/ 3150371 h 3762500"/>
              <a:gd name="connsiteX2" fmla="*/ 657639 w 657639"/>
              <a:gd name="connsiteY2" fmla="*/ 451722 h 3762500"/>
              <a:gd name="connsiteX3" fmla="*/ 44501 w 657639"/>
              <a:gd name="connsiteY3" fmla="*/ 0 h 3762500"/>
              <a:gd name="connsiteX4" fmla="*/ 0 w 657639"/>
              <a:gd name="connsiteY4" fmla="*/ 12856 h 3762500"/>
              <a:gd name="connsiteX5" fmla="*/ 1 w 657639"/>
              <a:gd name="connsiteY5" fmla="*/ 3762500 h 376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7639" h="3762500">
                <a:moveTo>
                  <a:pt x="331675" y="3762500"/>
                </a:moveTo>
                <a:lnTo>
                  <a:pt x="657639" y="3150371"/>
                </a:lnTo>
                <a:lnTo>
                  <a:pt x="657639" y="451722"/>
                </a:lnTo>
                <a:lnTo>
                  <a:pt x="44501" y="0"/>
                </a:lnTo>
                <a:lnTo>
                  <a:pt x="0" y="12856"/>
                </a:lnTo>
                <a:lnTo>
                  <a:pt x="1" y="3762500"/>
                </a:lnTo>
                <a:close/>
              </a:path>
            </a:pathLst>
          </a:custGeom>
          <a:gradFill>
            <a:gsLst>
              <a:gs pos="0">
                <a:srgbClr val="C65BC4">
                  <a:alpha val="25000"/>
                </a:srgbClr>
              </a:gs>
              <a:gs pos="98000">
                <a:srgbClr val="9E9CF5">
                  <a:alpha val="0"/>
                </a:srgbClr>
              </a:gs>
            </a:gsLst>
            <a:lin ang="4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1D902903-5784-8EDE-D021-E42749E749A6}"/>
              </a:ext>
            </a:extLst>
          </p:cNvPr>
          <p:cNvSpPr/>
          <p:nvPr/>
        </p:nvSpPr>
        <p:spPr>
          <a:xfrm rot="17882140" flipV="1">
            <a:off x="8198860" y="-1076667"/>
            <a:ext cx="657639" cy="3011835"/>
          </a:xfrm>
          <a:custGeom>
            <a:avLst/>
            <a:gdLst>
              <a:gd name="connsiteX0" fmla="*/ 13224 w 657639"/>
              <a:gd name="connsiteY0" fmla="*/ 3762500 h 3762500"/>
              <a:gd name="connsiteX1" fmla="*/ 657639 w 657639"/>
              <a:gd name="connsiteY1" fmla="*/ 2552349 h 3762500"/>
              <a:gd name="connsiteX2" fmla="*/ 657639 w 657639"/>
              <a:gd name="connsiteY2" fmla="*/ 451722 h 3762500"/>
              <a:gd name="connsiteX3" fmla="*/ 44501 w 657639"/>
              <a:gd name="connsiteY3" fmla="*/ 0 h 3762500"/>
              <a:gd name="connsiteX4" fmla="*/ 0 w 657639"/>
              <a:gd name="connsiteY4" fmla="*/ 12856 h 3762500"/>
              <a:gd name="connsiteX5" fmla="*/ 1 w 657639"/>
              <a:gd name="connsiteY5" fmla="*/ 3762500 h 376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7639" h="3762500">
                <a:moveTo>
                  <a:pt x="13224" y="3762500"/>
                </a:moveTo>
                <a:lnTo>
                  <a:pt x="657639" y="2552349"/>
                </a:lnTo>
                <a:lnTo>
                  <a:pt x="657639" y="451722"/>
                </a:lnTo>
                <a:lnTo>
                  <a:pt x="44501" y="0"/>
                </a:lnTo>
                <a:lnTo>
                  <a:pt x="0" y="12856"/>
                </a:lnTo>
                <a:lnTo>
                  <a:pt x="1" y="3762500"/>
                </a:lnTo>
                <a:close/>
              </a:path>
            </a:pathLst>
          </a:custGeom>
          <a:gradFill>
            <a:gsLst>
              <a:gs pos="0">
                <a:srgbClr val="C65BC4">
                  <a:alpha val="20000"/>
                </a:srgbClr>
              </a:gs>
              <a:gs pos="98000">
                <a:srgbClr val="9E9CF5">
                  <a:alpha val="0"/>
                </a:srgbClr>
              </a:gs>
            </a:gsLst>
            <a:lin ang="4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63697664-FFC6-15C5-DAC5-7EB00EA72B02}"/>
              </a:ext>
            </a:extLst>
          </p:cNvPr>
          <p:cNvSpPr/>
          <p:nvPr/>
        </p:nvSpPr>
        <p:spPr>
          <a:xfrm rot="19644849" flipH="1">
            <a:off x="-1107514" y="-60876"/>
            <a:ext cx="4991505" cy="8968915"/>
          </a:xfrm>
          <a:custGeom>
            <a:avLst/>
            <a:gdLst>
              <a:gd name="connsiteX0" fmla="*/ 1298043 w 4991505"/>
              <a:gd name="connsiteY0" fmla="*/ 0 h 8968915"/>
              <a:gd name="connsiteX1" fmla="*/ 0 w 4991505"/>
              <a:gd name="connsiteY1" fmla="*/ 829682 h 8968915"/>
              <a:gd name="connsiteX2" fmla="*/ 0 w 4991505"/>
              <a:gd name="connsiteY2" fmla="*/ 8968915 h 8968915"/>
              <a:gd name="connsiteX3" fmla="*/ 4991505 w 4991505"/>
              <a:gd name="connsiteY3" fmla="*/ 5778450 h 8968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91505" h="8968915">
                <a:moveTo>
                  <a:pt x="1298043" y="0"/>
                </a:moveTo>
                <a:lnTo>
                  <a:pt x="0" y="829682"/>
                </a:lnTo>
                <a:lnTo>
                  <a:pt x="0" y="8968915"/>
                </a:lnTo>
                <a:lnTo>
                  <a:pt x="4991505" y="5778450"/>
                </a:lnTo>
                <a:close/>
              </a:path>
            </a:pathLst>
          </a:custGeom>
          <a:solidFill>
            <a:srgbClr val="012955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42F65603-958F-4898-B07C-5C33D7E475F9}"/>
              </a:ext>
            </a:extLst>
          </p:cNvPr>
          <p:cNvGrpSpPr/>
          <p:nvPr/>
        </p:nvGrpSpPr>
        <p:grpSpPr>
          <a:xfrm>
            <a:off x="513206" y="6199646"/>
            <a:ext cx="930460" cy="198317"/>
            <a:chOff x="5467350" y="-714375"/>
            <a:chExt cx="2426970" cy="517281"/>
          </a:xfrm>
          <a:noFill/>
          <a:effectLst>
            <a:outerShdw blurRad="63500" sx="104000" sy="104000" algn="ctr" rotWithShape="0">
              <a:srgbClr val="4668C7"/>
            </a:outerShdw>
          </a:effectLst>
        </p:grpSpPr>
        <p:sp>
          <p:nvSpPr>
            <p:cNvPr id="176" name="Parallelogram 175">
              <a:extLst>
                <a:ext uri="{FF2B5EF4-FFF2-40B4-BE49-F238E27FC236}">
                  <a16:creationId xmlns:a16="http://schemas.microsoft.com/office/drawing/2014/main" id="{44BC635E-587B-AD29-E64B-D64A3FA862BA}"/>
                </a:ext>
              </a:extLst>
            </p:cNvPr>
            <p:cNvSpPr/>
            <p:nvPr/>
          </p:nvSpPr>
          <p:spPr>
            <a:xfrm>
              <a:off x="5467350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 w="6350">
              <a:gradFill>
                <a:gsLst>
                  <a:gs pos="0">
                    <a:srgbClr val="4668C7"/>
                  </a:gs>
                  <a:gs pos="100000">
                    <a:srgbClr val="4668C7"/>
                  </a:gs>
                </a:gsLst>
                <a:lin ang="5400000" scaled="1"/>
              </a:gra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177" name="Parallelogram 176">
              <a:extLst>
                <a:ext uri="{FF2B5EF4-FFF2-40B4-BE49-F238E27FC236}">
                  <a16:creationId xmlns:a16="http://schemas.microsoft.com/office/drawing/2014/main" id="{B1CF8E5F-2480-A37A-1762-996170F8AED5}"/>
                </a:ext>
              </a:extLst>
            </p:cNvPr>
            <p:cNvSpPr/>
            <p:nvPr/>
          </p:nvSpPr>
          <p:spPr>
            <a:xfrm>
              <a:off x="5615759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 w="6350">
              <a:gradFill>
                <a:gsLst>
                  <a:gs pos="0">
                    <a:srgbClr val="4668C7"/>
                  </a:gs>
                  <a:gs pos="100000">
                    <a:srgbClr val="4668C7"/>
                  </a:gs>
                </a:gsLst>
                <a:lin ang="5400000" scaled="1"/>
              </a:gra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178" name="Parallelogram 177">
              <a:extLst>
                <a:ext uri="{FF2B5EF4-FFF2-40B4-BE49-F238E27FC236}">
                  <a16:creationId xmlns:a16="http://schemas.microsoft.com/office/drawing/2014/main" id="{222F7F9B-841A-BB3D-0FA4-46AB42EE7CCE}"/>
                </a:ext>
              </a:extLst>
            </p:cNvPr>
            <p:cNvSpPr/>
            <p:nvPr/>
          </p:nvSpPr>
          <p:spPr>
            <a:xfrm>
              <a:off x="5764168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 w="6350">
              <a:gradFill>
                <a:gsLst>
                  <a:gs pos="0">
                    <a:srgbClr val="4668C7"/>
                  </a:gs>
                  <a:gs pos="100000">
                    <a:srgbClr val="4668C7"/>
                  </a:gs>
                </a:gsLst>
                <a:lin ang="5400000" scaled="1"/>
              </a:gra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179" name="Parallelogram 178">
              <a:extLst>
                <a:ext uri="{FF2B5EF4-FFF2-40B4-BE49-F238E27FC236}">
                  <a16:creationId xmlns:a16="http://schemas.microsoft.com/office/drawing/2014/main" id="{5CE051A5-829C-C1FA-78EA-C51DB5275D20}"/>
                </a:ext>
              </a:extLst>
            </p:cNvPr>
            <p:cNvSpPr/>
            <p:nvPr/>
          </p:nvSpPr>
          <p:spPr>
            <a:xfrm>
              <a:off x="5912577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 w="6350">
              <a:gradFill>
                <a:gsLst>
                  <a:gs pos="0">
                    <a:srgbClr val="4668C7"/>
                  </a:gs>
                  <a:gs pos="100000">
                    <a:srgbClr val="4668C7"/>
                  </a:gs>
                </a:gsLst>
                <a:lin ang="5400000" scaled="1"/>
              </a:gra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180" name="Parallelogram 179">
              <a:extLst>
                <a:ext uri="{FF2B5EF4-FFF2-40B4-BE49-F238E27FC236}">
                  <a16:creationId xmlns:a16="http://schemas.microsoft.com/office/drawing/2014/main" id="{588F2577-C426-EB92-EEEC-E3EE903A5661}"/>
                </a:ext>
              </a:extLst>
            </p:cNvPr>
            <p:cNvSpPr/>
            <p:nvPr/>
          </p:nvSpPr>
          <p:spPr>
            <a:xfrm>
              <a:off x="6060986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 w="6350">
              <a:gradFill>
                <a:gsLst>
                  <a:gs pos="0">
                    <a:srgbClr val="4668C7"/>
                  </a:gs>
                  <a:gs pos="100000">
                    <a:srgbClr val="4668C7"/>
                  </a:gs>
                </a:gsLst>
                <a:lin ang="5400000" scaled="1"/>
              </a:gra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181" name="Parallelogram 180">
              <a:extLst>
                <a:ext uri="{FF2B5EF4-FFF2-40B4-BE49-F238E27FC236}">
                  <a16:creationId xmlns:a16="http://schemas.microsoft.com/office/drawing/2014/main" id="{C0B32108-378A-DDAD-2046-52A2172856BD}"/>
                </a:ext>
              </a:extLst>
            </p:cNvPr>
            <p:cNvSpPr/>
            <p:nvPr/>
          </p:nvSpPr>
          <p:spPr>
            <a:xfrm>
              <a:off x="6209395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 w="6350">
              <a:gradFill>
                <a:gsLst>
                  <a:gs pos="0">
                    <a:srgbClr val="4668C7"/>
                  </a:gs>
                  <a:gs pos="100000">
                    <a:srgbClr val="4668C7"/>
                  </a:gs>
                </a:gsLst>
                <a:lin ang="5400000" scaled="1"/>
              </a:gra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182" name="Parallelogram 181">
              <a:extLst>
                <a:ext uri="{FF2B5EF4-FFF2-40B4-BE49-F238E27FC236}">
                  <a16:creationId xmlns:a16="http://schemas.microsoft.com/office/drawing/2014/main" id="{2DC8F210-25BF-3184-D6B5-AA93E9EF4DD3}"/>
                </a:ext>
              </a:extLst>
            </p:cNvPr>
            <p:cNvSpPr/>
            <p:nvPr/>
          </p:nvSpPr>
          <p:spPr>
            <a:xfrm>
              <a:off x="6357804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 w="6350">
              <a:gradFill>
                <a:gsLst>
                  <a:gs pos="0">
                    <a:srgbClr val="4668C7"/>
                  </a:gs>
                  <a:gs pos="100000">
                    <a:srgbClr val="4668C7"/>
                  </a:gs>
                </a:gsLst>
                <a:lin ang="5400000" scaled="1"/>
              </a:gra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183" name="Parallelogram 182">
              <a:extLst>
                <a:ext uri="{FF2B5EF4-FFF2-40B4-BE49-F238E27FC236}">
                  <a16:creationId xmlns:a16="http://schemas.microsoft.com/office/drawing/2014/main" id="{FD29B427-4669-FD6D-C953-6242CEE8809A}"/>
                </a:ext>
              </a:extLst>
            </p:cNvPr>
            <p:cNvSpPr/>
            <p:nvPr/>
          </p:nvSpPr>
          <p:spPr>
            <a:xfrm>
              <a:off x="6506213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 w="6350">
              <a:gradFill>
                <a:gsLst>
                  <a:gs pos="0">
                    <a:srgbClr val="4668C7"/>
                  </a:gs>
                  <a:gs pos="100000">
                    <a:srgbClr val="4668C7"/>
                  </a:gs>
                </a:gsLst>
                <a:lin ang="5400000" scaled="1"/>
              </a:gra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184" name="Parallelogram 183">
              <a:extLst>
                <a:ext uri="{FF2B5EF4-FFF2-40B4-BE49-F238E27FC236}">
                  <a16:creationId xmlns:a16="http://schemas.microsoft.com/office/drawing/2014/main" id="{69D504C3-E0B6-A57D-8853-2657F7DA5DC5}"/>
                </a:ext>
              </a:extLst>
            </p:cNvPr>
            <p:cNvSpPr/>
            <p:nvPr/>
          </p:nvSpPr>
          <p:spPr>
            <a:xfrm>
              <a:off x="6654622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 w="6350">
              <a:gradFill>
                <a:gsLst>
                  <a:gs pos="0">
                    <a:srgbClr val="4668C7"/>
                  </a:gs>
                  <a:gs pos="100000">
                    <a:srgbClr val="4668C7"/>
                  </a:gs>
                </a:gsLst>
                <a:lin ang="5400000" scaled="1"/>
              </a:gra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185" name="Parallelogram 184">
              <a:extLst>
                <a:ext uri="{FF2B5EF4-FFF2-40B4-BE49-F238E27FC236}">
                  <a16:creationId xmlns:a16="http://schemas.microsoft.com/office/drawing/2014/main" id="{93508F97-4AB6-CDEE-08B1-45E9726F306A}"/>
                </a:ext>
              </a:extLst>
            </p:cNvPr>
            <p:cNvSpPr/>
            <p:nvPr/>
          </p:nvSpPr>
          <p:spPr>
            <a:xfrm>
              <a:off x="6803031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 w="6350">
              <a:gradFill>
                <a:gsLst>
                  <a:gs pos="0">
                    <a:srgbClr val="4668C7"/>
                  </a:gs>
                  <a:gs pos="100000">
                    <a:srgbClr val="4668C7"/>
                  </a:gs>
                </a:gsLst>
                <a:lin ang="5400000" scaled="1"/>
              </a:gra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186" name="Parallelogram 185">
              <a:extLst>
                <a:ext uri="{FF2B5EF4-FFF2-40B4-BE49-F238E27FC236}">
                  <a16:creationId xmlns:a16="http://schemas.microsoft.com/office/drawing/2014/main" id="{2E567D85-8DB7-7281-0FAC-77AC188B2F26}"/>
                </a:ext>
              </a:extLst>
            </p:cNvPr>
            <p:cNvSpPr/>
            <p:nvPr/>
          </p:nvSpPr>
          <p:spPr>
            <a:xfrm>
              <a:off x="6951440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 w="6350">
              <a:gradFill>
                <a:gsLst>
                  <a:gs pos="0">
                    <a:srgbClr val="4668C7"/>
                  </a:gs>
                  <a:gs pos="100000">
                    <a:srgbClr val="4668C7"/>
                  </a:gs>
                </a:gsLst>
                <a:lin ang="5400000" scaled="1"/>
              </a:gra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187" name="Parallelogram 186">
              <a:extLst>
                <a:ext uri="{FF2B5EF4-FFF2-40B4-BE49-F238E27FC236}">
                  <a16:creationId xmlns:a16="http://schemas.microsoft.com/office/drawing/2014/main" id="{76314E11-5EDD-8060-7F93-BFF8C1724F09}"/>
                </a:ext>
              </a:extLst>
            </p:cNvPr>
            <p:cNvSpPr/>
            <p:nvPr/>
          </p:nvSpPr>
          <p:spPr>
            <a:xfrm>
              <a:off x="7099849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 w="6350">
              <a:gradFill>
                <a:gsLst>
                  <a:gs pos="0">
                    <a:srgbClr val="4668C7"/>
                  </a:gs>
                  <a:gs pos="100000">
                    <a:srgbClr val="4668C7"/>
                  </a:gs>
                </a:gsLst>
                <a:lin ang="5400000" scaled="1"/>
              </a:gra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188" name="Parallelogram 187">
              <a:extLst>
                <a:ext uri="{FF2B5EF4-FFF2-40B4-BE49-F238E27FC236}">
                  <a16:creationId xmlns:a16="http://schemas.microsoft.com/office/drawing/2014/main" id="{9A217281-538B-D386-102B-F4217169435D}"/>
                </a:ext>
              </a:extLst>
            </p:cNvPr>
            <p:cNvSpPr/>
            <p:nvPr/>
          </p:nvSpPr>
          <p:spPr>
            <a:xfrm>
              <a:off x="7248258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 w="6350">
              <a:gradFill>
                <a:gsLst>
                  <a:gs pos="0">
                    <a:srgbClr val="4668C7"/>
                  </a:gs>
                  <a:gs pos="100000">
                    <a:srgbClr val="4668C7"/>
                  </a:gs>
                </a:gsLst>
                <a:lin ang="5400000" scaled="1"/>
              </a:gra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189" name="Parallelogram 188">
              <a:extLst>
                <a:ext uri="{FF2B5EF4-FFF2-40B4-BE49-F238E27FC236}">
                  <a16:creationId xmlns:a16="http://schemas.microsoft.com/office/drawing/2014/main" id="{5626A72E-0796-5C18-A1D4-3318CCB90015}"/>
                </a:ext>
              </a:extLst>
            </p:cNvPr>
            <p:cNvSpPr/>
            <p:nvPr/>
          </p:nvSpPr>
          <p:spPr>
            <a:xfrm>
              <a:off x="7396667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 w="6350">
              <a:gradFill>
                <a:gsLst>
                  <a:gs pos="0">
                    <a:srgbClr val="4668C7"/>
                  </a:gs>
                  <a:gs pos="100000">
                    <a:srgbClr val="4668C7"/>
                  </a:gs>
                </a:gsLst>
                <a:lin ang="5400000" scaled="1"/>
              </a:gra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190" name="Parallelogram 189">
              <a:extLst>
                <a:ext uri="{FF2B5EF4-FFF2-40B4-BE49-F238E27FC236}">
                  <a16:creationId xmlns:a16="http://schemas.microsoft.com/office/drawing/2014/main" id="{0A0A9579-1AE8-658A-5AAE-CB30EFC67B3E}"/>
                </a:ext>
              </a:extLst>
            </p:cNvPr>
            <p:cNvSpPr/>
            <p:nvPr/>
          </p:nvSpPr>
          <p:spPr>
            <a:xfrm>
              <a:off x="7545070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 w="6350">
              <a:gradFill>
                <a:gsLst>
                  <a:gs pos="0">
                    <a:srgbClr val="4668C7"/>
                  </a:gs>
                  <a:gs pos="100000">
                    <a:srgbClr val="4668C7"/>
                  </a:gs>
                </a:gsLst>
                <a:lin ang="5400000" scaled="1"/>
              </a:gra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</p:grpSp>
      <p:grpSp>
        <p:nvGrpSpPr>
          <p:cNvPr id="191" name="Group 190">
            <a:extLst>
              <a:ext uri="{FF2B5EF4-FFF2-40B4-BE49-F238E27FC236}">
                <a16:creationId xmlns:a16="http://schemas.microsoft.com/office/drawing/2014/main" id="{44B149EC-FE64-31BE-B8D9-EFE18699CB07}"/>
              </a:ext>
            </a:extLst>
          </p:cNvPr>
          <p:cNvGrpSpPr/>
          <p:nvPr/>
        </p:nvGrpSpPr>
        <p:grpSpPr>
          <a:xfrm>
            <a:off x="1375318" y="6199646"/>
            <a:ext cx="930460" cy="198317"/>
            <a:chOff x="5467350" y="-714375"/>
            <a:chExt cx="2426970" cy="517281"/>
          </a:xfrm>
          <a:noFill/>
          <a:effectLst>
            <a:outerShdw blurRad="63500" sx="104000" sy="104000" algn="ctr" rotWithShape="0">
              <a:srgbClr val="C65BC4"/>
            </a:outerShdw>
          </a:effectLst>
        </p:grpSpPr>
        <p:sp>
          <p:nvSpPr>
            <p:cNvPr id="192" name="Parallelogram 191">
              <a:extLst>
                <a:ext uri="{FF2B5EF4-FFF2-40B4-BE49-F238E27FC236}">
                  <a16:creationId xmlns:a16="http://schemas.microsoft.com/office/drawing/2014/main" id="{5BFE1AAE-876A-8BFA-D8FF-52259ABC2F26}"/>
                </a:ext>
              </a:extLst>
            </p:cNvPr>
            <p:cNvSpPr/>
            <p:nvPr/>
          </p:nvSpPr>
          <p:spPr>
            <a:xfrm>
              <a:off x="5467350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 w="6350">
              <a:gradFill flip="none" rotWithShape="1">
                <a:gsLst>
                  <a:gs pos="0">
                    <a:srgbClr val="C65BC4"/>
                  </a:gs>
                  <a:gs pos="100000">
                    <a:srgbClr val="C65BC4">
                      <a:alpha val="0"/>
                    </a:srgbClr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193" name="Parallelogram 192">
              <a:extLst>
                <a:ext uri="{FF2B5EF4-FFF2-40B4-BE49-F238E27FC236}">
                  <a16:creationId xmlns:a16="http://schemas.microsoft.com/office/drawing/2014/main" id="{17BA8B60-9066-40AA-F053-8D209C3C363A}"/>
                </a:ext>
              </a:extLst>
            </p:cNvPr>
            <p:cNvSpPr/>
            <p:nvPr/>
          </p:nvSpPr>
          <p:spPr>
            <a:xfrm>
              <a:off x="5615759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 w="6350">
              <a:gradFill flip="none" rotWithShape="1">
                <a:gsLst>
                  <a:gs pos="0">
                    <a:srgbClr val="C65BC4"/>
                  </a:gs>
                  <a:gs pos="100000">
                    <a:srgbClr val="C65BC4">
                      <a:alpha val="0"/>
                    </a:srgbClr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194" name="Parallelogram 193">
              <a:extLst>
                <a:ext uri="{FF2B5EF4-FFF2-40B4-BE49-F238E27FC236}">
                  <a16:creationId xmlns:a16="http://schemas.microsoft.com/office/drawing/2014/main" id="{4DD6B788-155B-7512-B239-2909910291E4}"/>
                </a:ext>
              </a:extLst>
            </p:cNvPr>
            <p:cNvSpPr/>
            <p:nvPr/>
          </p:nvSpPr>
          <p:spPr>
            <a:xfrm>
              <a:off x="5764168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 w="6350">
              <a:gradFill flip="none" rotWithShape="1">
                <a:gsLst>
                  <a:gs pos="0">
                    <a:srgbClr val="C65BC4"/>
                  </a:gs>
                  <a:gs pos="100000">
                    <a:srgbClr val="C65BC4">
                      <a:alpha val="0"/>
                    </a:srgbClr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195" name="Parallelogram 194">
              <a:extLst>
                <a:ext uri="{FF2B5EF4-FFF2-40B4-BE49-F238E27FC236}">
                  <a16:creationId xmlns:a16="http://schemas.microsoft.com/office/drawing/2014/main" id="{9A58B00F-E427-AD54-7CDC-E240092E0B67}"/>
                </a:ext>
              </a:extLst>
            </p:cNvPr>
            <p:cNvSpPr/>
            <p:nvPr/>
          </p:nvSpPr>
          <p:spPr>
            <a:xfrm>
              <a:off x="5912577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 w="6350">
              <a:gradFill flip="none" rotWithShape="1">
                <a:gsLst>
                  <a:gs pos="0">
                    <a:srgbClr val="C65BC4"/>
                  </a:gs>
                  <a:gs pos="100000">
                    <a:srgbClr val="C65BC4">
                      <a:alpha val="0"/>
                    </a:srgbClr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196" name="Parallelogram 195">
              <a:extLst>
                <a:ext uri="{FF2B5EF4-FFF2-40B4-BE49-F238E27FC236}">
                  <a16:creationId xmlns:a16="http://schemas.microsoft.com/office/drawing/2014/main" id="{C3420978-BEF5-9630-18F6-AB1ACBD2F0EA}"/>
                </a:ext>
              </a:extLst>
            </p:cNvPr>
            <p:cNvSpPr/>
            <p:nvPr/>
          </p:nvSpPr>
          <p:spPr>
            <a:xfrm>
              <a:off x="6060986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 w="6350">
              <a:gradFill flip="none" rotWithShape="1">
                <a:gsLst>
                  <a:gs pos="0">
                    <a:srgbClr val="C65BC4"/>
                  </a:gs>
                  <a:gs pos="100000">
                    <a:srgbClr val="C65BC4">
                      <a:alpha val="0"/>
                    </a:srgbClr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197" name="Parallelogram 196">
              <a:extLst>
                <a:ext uri="{FF2B5EF4-FFF2-40B4-BE49-F238E27FC236}">
                  <a16:creationId xmlns:a16="http://schemas.microsoft.com/office/drawing/2014/main" id="{3F7F90BA-DA99-C0A1-1B59-063B6992C28A}"/>
                </a:ext>
              </a:extLst>
            </p:cNvPr>
            <p:cNvSpPr/>
            <p:nvPr/>
          </p:nvSpPr>
          <p:spPr>
            <a:xfrm>
              <a:off x="6209395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 w="6350">
              <a:gradFill flip="none" rotWithShape="1">
                <a:gsLst>
                  <a:gs pos="0">
                    <a:srgbClr val="C65BC4"/>
                  </a:gs>
                  <a:gs pos="100000">
                    <a:srgbClr val="C65BC4">
                      <a:alpha val="0"/>
                    </a:srgbClr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198" name="Parallelogram 197">
              <a:extLst>
                <a:ext uri="{FF2B5EF4-FFF2-40B4-BE49-F238E27FC236}">
                  <a16:creationId xmlns:a16="http://schemas.microsoft.com/office/drawing/2014/main" id="{54E6943B-4816-5377-E059-9EE9DFF7F822}"/>
                </a:ext>
              </a:extLst>
            </p:cNvPr>
            <p:cNvSpPr/>
            <p:nvPr/>
          </p:nvSpPr>
          <p:spPr>
            <a:xfrm>
              <a:off x="6357804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 w="6350">
              <a:gradFill flip="none" rotWithShape="1">
                <a:gsLst>
                  <a:gs pos="0">
                    <a:srgbClr val="C65BC4"/>
                  </a:gs>
                  <a:gs pos="100000">
                    <a:srgbClr val="C65BC4">
                      <a:alpha val="0"/>
                    </a:srgbClr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199" name="Parallelogram 198">
              <a:extLst>
                <a:ext uri="{FF2B5EF4-FFF2-40B4-BE49-F238E27FC236}">
                  <a16:creationId xmlns:a16="http://schemas.microsoft.com/office/drawing/2014/main" id="{7DF46624-4005-276A-7649-90AF7B2AA690}"/>
                </a:ext>
              </a:extLst>
            </p:cNvPr>
            <p:cNvSpPr/>
            <p:nvPr/>
          </p:nvSpPr>
          <p:spPr>
            <a:xfrm>
              <a:off x="6506213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 w="6350">
              <a:gradFill flip="none" rotWithShape="1">
                <a:gsLst>
                  <a:gs pos="0">
                    <a:srgbClr val="C65BC4"/>
                  </a:gs>
                  <a:gs pos="100000">
                    <a:srgbClr val="C65BC4">
                      <a:alpha val="0"/>
                    </a:srgbClr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200" name="Parallelogram 199">
              <a:extLst>
                <a:ext uri="{FF2B5EF4-FFF2-40B4-BE49-F238E27FC236}">
                  <a16:creationId xmlns:a16="http://schemas.microsoft.com/office/drawing/2014/main" id="{C6175C7B-BCAB-15F7-43E2-11CF014A7752}"/>
                </a:ext>
              </a:extLst>
            </p:cNvPr>
            <p:cNvSpPr/>
            <p:nvPr/>
          </p:nvSpPr>
          <p:spPr>
            <a:xfrm>
              <a:off x="6654622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 w="6350">
              <a:gradFill flip="none" rotWithShape="1">
                <a:gsLst>
                  <a:gs pos="0">
                    <a:srgbClr val="C65BC4"/>
                  </a:gs>
                  <a:gs pos="100000">
                    <a:srgbClr val="C65BC4">
                      <a:alpha val="0"/>
                    </a:srgbClr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201" name="Parallelogram 200">
              <a:extLst>
                <a:ext uri="{FF2B5EF4-FFF2-40B4-BE49-F238E27FC236}">
                  <a16:creationId xmlns:a16="http://schemas.microsoft.com/office/drawing/2014/main" id="{35BA828E-0898-8CBF-3FEA-114F60BA5115}"/>
                </a:ext>
              </a:extLst>
            </p:cNvPr>
            <p:cNvSpPr/>
            <p:nvPr/>
          </p:nvSpPr>
          <p:spPr>
            <a:xfrm>
              <a:off x="6803031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 w="6350">
              <a:gradFill flip="none" rotWithShape="1">
                <a:gsLst>
                  <a:gs pos="0">
                    <a:srgbClr val="C65BC4"/>
                  </a:gs>
                  <a:gs pos="100000">
                    <a:srgbClr val="C65BC4">
                      <a:alpha val="0"/>
                    </a:srgbClr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202" name="Parallelogram 201">
              <a:extLst>
                <a:ext uri="{FF2B5EF4-FFF2-40B4-BE49-F238E27FC236}">
                  <a16:creationId xmlns:a16="http://schemas.microsoft.com/office/drawing/2014/main" id="{B3012AD5-413D-844E-DD2C-2CD62671ED25}"/>
                </a:ext>
              </a:extLst>
            </p:cNvPr>
            <p:cNvSpPr/>
            <p:nvPr/>
          </p:nvSpPr>
          <p:spPr>
            <a:xfrm>
              <a:off x="6951440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 w="6350">
              <a:gradFill flip="none" rotWithShape="1">
                <a:gsLst>
                  <a:gs pos="0">
                    <a:srgbClr val="C65BC4"/>
                  </a:gs>
                  <a:gs pos="100000">
                    <a:srgbClr val="C65BC4">
                      <a:alpha val="0"/>
                    </a:srgbClr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203" name="Parallelogram 202">
              <a:extLst>
                <a:ext uri="{FF2B5EF4-FFF2-40B4-BE49-F238E27FC236}">
                  <a16:creationId xmlns:a16="http://schemas.microsoft.com/office/drawing/2014/main" id="{63566355-94C5-322D-7937-4DA78DC49835}"/>
                </a:ext>
              </a:extLst>
            </p:cNvPr>
            <p:cNvSpPr/>
            <p:nvPr/>
          </p:nvSpPr>
          <p:spPr>
            <a:xfrm>
              <a:off x="7099849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 w="6350">
              <a:gradFill flip="none" rotWithShape="1">
                <a:gsLst>
                  <a:gs pos="0">
                    <a:srgbClr val="C65BC4"/>
                  </a:gs>
                  <a:gs pos="100000">
                    <a:srgbClr val="C65BC4">
                      <a:alpha val="0"/>
                    </a:srgbClr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204" name="Parallelogram 203">
              <a:extLst>
                <a:ext uri="{FF2B5EF4-FFF2-40B4-BE49-F238E27FC236}">
                  <a16:creationId xmlns:a16="http://schemas.microsoft.com/office/drawing/2014/main" id="{B9AA65B9-0677-FC5D-22A4-E5278C49930F}"/>
                </a:ext>
              </a:extLst>
            </p:cNvPr>
            <p:cNvSpPr/>
            <p:nvPr/>
          </p:nvSpPr>
          <p:spPr>
            <a:xfrm>
              <a:off x="7248258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 w="6350">
              <a:gradFill flip="none" rotWithShape="1">
                <a:gsLst>
                  <a:gs pos="0">
                    <a:srgbClr val="C65BC4"/>
                  </a:gs>
                  <a:gs pos="100000">
                    <a:srgbClr val="C65BC4">
                      <a:alpha val="0"/>
                    </a:srgbClr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205" name="Parallelogram 204">
              <a:extLst>
                <a:ext uri="{FF2B5EF4-FFF2-40B4-BE49-F238E27FC236}">
                  <a16:creationId xmlns:a16="http://schemas.microsoft.com/office/drawing/2014/main" id="{3508CAEE-C7B4-3A27-B983-1C6558772F50}"/>
                </a:ext>
              </a:extLst>
            </p:cNvPr>
            <p:cNvSpPr/>
            <p:nvPr/>
          </p:nvSpPr>
          <p:spPr>
            <a:xfrm>
              <a:off x="7396667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 w="6350">
              <a:gradFill flip="none" rotWithShape="1">
                <a:gsLst>
                  <a:gs pos="0">
                    <a:srgbClr val="C65BC4"/>
                  </a:gs>
                  <a:gs pos="100000">
                    <a:srgbClr val="C65BC4">
                      <a:alpha val="0"/>
                    </a:srgbClr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206" name="Parallelogram 205">
              <a:extLst>
                <a:ext uri="{FF2B5EF4-FFF2-40B4-BE49-F238E27FC236}">
                  <a16:creationId xmlns:a16="http://schemas.microsoft.com/office/drawing/2014/main" id="{C5B78C8F-EA25-366B-8E34-6173D8FF2BBA}"/>
                </a:ext>
              </a:extLst>
            </p:cNvPr>
            <p:cNvSpPr/>
            <p:nvPr/>
          </p:nvSpPr>
          <p:spPr>
            <a:xfrm>
              <a:off x="7545070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 w="6350">
              <a:gradFill flip="none" rotWithShape="1">
                <a:gsLst>
                  <a:gs pos="0">
                    <a:srgbClr val="C65BC4"/>
                  </a:gs>
                  <a:gs pos="100000">
                    <a:srgbClr val="C65BC4">
                      <a:alpha val="0"/>
                    </a:srgbClr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</p:grpSp>
      <p:sp>
        <p:nvSpPr>
          <p:cNvPr id="361" name="Oval 360">
            <a:extLst>
              <a:ext uri="{FF2B5EF4-FFF2-40B4-BE49-F238E27FC236}">
                <a16:creationId xmlns:a16="http://schemas.microsoft.com/office/drawing/2014/main" id="{09060030-A14D-57A7-E0DC-A7FE66760DC8}"/>
              </a:ext>
            </a:extLst>
          </p:cNvPr>
          <p:cNvSpPr/>
          <p:nvPr/>
        </p:nvSpPr>
        <p:spPr>
          <a:xfrm>
            <a:off x="234317" y="6406571"/>
            <a:ext cx="228676" cy="228676"/>
          </a:xfrm>
          <a:prstGeom prst="ellipse">
            <a:avLst/>
          </a:prstGeom>
          <a:solidFill>
            <a:srgbClr val="012955"/>
          </a:solidFill>
          <a:ln>
            <a:solidFill>
              <a:srgbClr val="C65BC4"/>
            </a:solidFill>
          </a:ln>
          <a:effectLst>
            <a:glow rad="63500">
              <a:srgbClr val="C65BC4">
                <a:alpha val="4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69" name="Straight Connector 368">
            <a:extLst>
              <a:ext uri="{FF2B5EF4-FFF2-40B4-BE49-F238E27FC236}">
                <a16:creationId xmlns:a16="http://schemas.microsoft.com/office/drawing/2014/main" id="{CCA2D87F-215E-1A49-8BCB-27A5AA583CF1}"/>
              </a:ext>
            </a:extLst>
          </p:cNvPr>
          <p:cNvCxnSpPr>
            <a:cxnSpLocks/>
          </p:cNvCxnSpPr>
          <p:nvPr/>
        </p:nvCxnSpPr>
        <p:spPr>
          <a:xfrm flipH="1" flipV="1">
            <a:off x="5878345" y="0"/>
            <a:ext cx="4103855" cy="2290946"/>
          </a:xfrm>
          <a:prstGeom prst="line">
            <a:avLst/>
          </a:prstGeom>
          <a:ln>
            <a:solidFill>
              <a:srgbClr val="C65BC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1" name="Straight Connector 370">
            <a:extLst>
              <a:ext uri="{FF2B5EF4-FFF2-40B4-BE49-F238E27FC236}">
                <a16:creationId xmlns:a16="http://schemas.microsoft.com/office/drawing/2014/main" id="{798877A5-F9F7-8B92-F2D1-36E9D6662A7C}"/>
              </a:ext>
            </a:extLst>
          </p:cNvPr>
          <p:cNvCxnSpPr>
            <a:cxnSpLocks/>
          </p:cNvCxnSpPr>
          <p:nvPr/>
        </p:nvCxnSpPr>
        <p:spPr>
          <a:xfrm flipH="1" flipV="1">
            <a:off x="6010947" y="0"/>
            <a:ext cx="2643402" cy="1475659"/>
          </a:xfrm>
          <a:prstGeom prst="line">
            <a:avLst/>
          </a:prstGeom>
          <a:ln>
            <a:solidFill>
              <a:srgbClr val="C65BC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Oval 372">
            <a:extLst>
              <a:ext uri="{FF2B5EF4-FFF2-40B4-BE49-F238E27FC236}">
                <a16:creationId xmlns:a16="http://schemas.microsoft.com/office/drawing/2014/main" id="{460A04E6-71E3-95AD-0472-8BC05C5E08BC}"/>
              </a:ext>
            </a:extLst>
          </p:cNvPr>
          <p:cNvSpPr/>
          <p:nvPr/>
        </p:nvSpPr>
        <p:spPr>
          <a:xfrm>
            <a:off x="6253583" y="128320"/>
            <a:ext cx="188988" cy="188988"/>
          </a:xfrm>
          <a:prstGeom prst="ellipse">
            <a:avLst/>
          </a:prstGeom>
          <a:solidFill>
            <a:srgbClr val="012955"/>
          </a:solidFill>
          <a:ln>
            <a:solidFill>
              <a:srgbClr val="C65BC4"/>
            </a:solidFill>
          </a:ln>
          <a:effectLst>
            <a:glow rad="63500">
              <a:srgbClr val="C65BC4">
                <a:alpha val="4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4" name="Oval 373">
            <a:extLst>
              <a:ext uri="{FF2B5EF4-FFF2-40B4-BE49-F238E27FC236}">
                <a16:creationId xmlns:a16="http://schemas.microsoft.com/office/drawing/2014/main" id="{A70A234B-ED36-3E78-6560-2B59A0CFDFF7}"/>
              </a:ext>
            </a:extLst>
          </p:cNvPr>
          <p:cNvSpPr/>
          <p:nvPr/>
        </p:nvSpPr>
        <p:spPr>
          <a:xfrm>
            <a:off x="11493698" y="6260710"/>
            <a:ext cx="251544" cy="251544"/>
          </a:xfrm>
          <a:prstGeom prst="ellipse">
            <a:avLst/>
          </a:prstGeom>
          <a:solidFill>
            <a:srgbClr val="012955"/>
          </a:solidFill>
          <a:ln>
            <a:solidFill>
              <a:srgbClr val="C65BC4"/>
            </a:solidFill>
          </a:ln>
          <a:effectLst>
            <a:glow rad="63500">
              <a:srgbClr val="C65BC4">
                <a:alpha val="4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6" name="Right Triangle 375">
            <a:extLst>
              <a:ext uri="{FF2B5EF4-FFF2-40B4-BE49-F238E27FC236}">
                <a16:creationId xmlns:a16="http://schemas.microsoft.com/office/drawing/2014/main" id="{169134D4-BE5C-ADD7-2BFF-4C0F0771C324}"/>
              </a:ext>
            </a:extLst>
          </p:cNvPr>
          <p:cNvSpPr/>
          <p:nvPr/>
        </p:nvSpPr>
        <p:spPr>
          <a:xfrm flipV="1">
            <a:off x="-1" y="-1"/>
            <a:ext cx="3853799" cy="2810052"/>
          </a:xfrm>
          <a:prstGeom prst="rtTriangle">
            <a:avLst/>
          </a:prstGeom>
          <a:solidFill>
            <a:srgbClr val="9E9CF5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5" name="Right Triangle 374">
            <a:extLst>
              <a:ext uri="{FF2B5EF4-FFF2-40B4-BE49-F238E27FC236}">
                <a16:creationId xmlns:a16="http://schemas.microsoft.com/office/drawing/2014/main" id="{4DD9D913-B381-3118-62B1-D3D2B3F22BE0}"/>
              </a:ext>
            </a:extLst>
          </p:cNvPr>
          <p:cNvSpPr/>
          <p:nvPr/>
        </p:nvSpPr>
        <p:spPr>
          <a:xfrm flipV="1">
            <a:off x="0" y="-1"/>
            <a:ext cx="3200400" cy="2321169"/>
          </a:xfrm>
          <a:prstGeom prst="rtTriangle">
            <a:avLst/>
          </a:prstGeom>
          <a:solidFill>
            <a:srgbClr val="9E9CF5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7" name="Right Triangle 376">
            <a:extLst>
              <a:ext uri="{FF2B5EF4-FFF2-40B4-BE49-F238E27FC236}">
                <a16:creationId xmlns:a16="http://schemas.microsoft.com/office/drawing/2014/main" id="{312E75FB-1B73-8767-CFCA-3E20D7C583E5}"/>
              </a:ext>
            </a:extLst>
          </p:cNvPr>
          <p:cNvSpPr/>
          <p:nvPr/>
        </p:nvSpPr>
        <p:spPr>
          <a:xfrm flipV="1">
            <a:off x="0" y="0"/>
            <a:ext cx="2580236" cy="3804332"/>
          </a:xfrm>
          <a:prstGeom prst="rtTriangle">
            <a:avLst/>
          </a:prstGeom>
          <a:solidFill>
            <a:srgbClr val="9E9CF5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35EEF79C-5BB0-7A3D-E42E-EC62289C5C9F}"/>
              </a:ext>
            </a:extLst>
          </p:cNvPr>
          <p:cNvGrpSpPr/>
          <p:nvPr/>
        </p:nvGrpSpPr>
        <p:grpSpPr>
          <a:xfrm rot="5400000" flipV="1">
            <a:off x="-161731" y="479718"/>
            <a:ext cx="1991622" cy="1355478"/>
            <a:chOff x="1847850" y="-1981200"/>
            <a:chExt cx="1550670" cy="1055370"/>
          </a:xfrm>
          <a:gradFill>
            <a:gsLst>
              <a:gs pos="0">
                <a:srgbClr val="C65BC4">
                  <a:alpha val="0"/>
                </a:srgbClr>
              </a:gs>
              <a:gs pos="100000">
                <a:srgbClr val="C65BC4">
                  <a:alpha val="80000"/>
                </a:srgbClr>
              </a:gs>
            </a:gsLst>
            <a:lin ang="10800000" scaled="1"/>
          </a:gradFill>
          <a:effectLst/>
        </p:grpSpPr>
        <p:grpSp>
          <p:nvGrpSpPr>
            <p:cNvPr id="212" name="Group 211">
              <a:extLst>
                <a:ext uri="{FF2B5EF4-FFF2-40B4-BE49-F238E27FC236}">
                  <a16:creationId xmlns:a16="http://schemas.microsoft.com/office/drawing/2014/main" id="{438B81ED-4F40-FF19-2812-9820263EF369}"/>
                </a:ext>
              </a:extLst>
            </p:cNvPr>
            <p:cNvGrpSpPr/>
            <p:nvPr/>
          </p:nvGrpSpPr>
          <p:grpSpPr>
            <a:xfrm>
              <a:off x="1847850" y="-1981200"/>
              <a:ext cx="1550670" cy="95250"/>
              <a:chOff x="1847850" y="-1981200"/>
              <a:chExt cx="1550670" cy="95250"/>
            </a:xfrm>
            <a:grpFill/>
          </p:grpSpPr>
          <p:sp>
            <p:nvSpPr>
              <p:cNvPr id="275" name="Oval 274">
                <a:extLst>
                  <a:ext uri="{FF2B5EF4-FFF2-40B4-BE49-F238E27FC236}">
                    <a16:creationId xmlns:a16="http://schemas.microsoft.com/office/drawing/2014/main" id="{14B7CAD5-6617-FDAD-9789-57990638C7AA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76" name="Oval 275">
                <a:extLst>
                  <a:ext uri="{FF2B5EF4-FFF2-40B4-BE49-F238E27FC236}">
                    <a16:creationId xmlns:a16="http://schemas.microsoft.com/office/drawing/2014/main" id="{17A7BD38-0A42-C765-0808-36C442A3DB3E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77" name="Oval 276">
                <a:extLst>
                  <a:ext uri="{FF2B5EF4-FFF2-40B4-BE49-F238E27FC236}">
                    <a16:creationId xmlns:a16="http://schemas.microsoft.com/office/drawing/2014/main" id="{B158BEB5-9DCE-B4E6-772F-4D729DB02304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78" name="Oval 277">
                <a:extLst>
                  <a:ext uri="{FF2B5EF4-FFF2-40B4-BE49-F238E27FC236}">
                    <a16:creationId xmlns:a16="http://schemas.microsoft.com/office/drawing/2014/main" id="{0407A78D-EF04-8C3F-7D06-835D97FF8CB8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0C19DE17-7646-D775-BB6C-8D6B6537F0F9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80" name="Oval 279">
                <a:extLst>
                  <a:ext uri="{FF2B5EF4-FFF2-40B4-BE49-F238E27FC236}">
                    <a16:creationId xmlns:a16="http://schemas.microsoft.com/office/drawing/2014/main" id="{6CEA5110-615B-545A-AD17-4E9D9FE70540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81" name="Oval 280">
                <a:extLst>
                  <a:ext uri="{FF2B5EF4-FFF2-40B4-BE49-F238E27FC236}">
                    <a16:creationId xmlns:a16="http://schemas.microsoft.com/office/drawing/2014/main" id="{72AED2C1-176A-B198-E429-0594AE0C39CF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82" name="Oval 281">
                <a:extLst>
                  <a:ext uri="{FF2B5EF4-FFF2-40B4-BE49-F238E27FC236}">
                    <a16:creationId xmlns:a16="http://schemas.microsoft.com/office/drawing/2014/main" id="{45E1B9E6-A4AB-6780-E2C1-B950170158A2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F7C0A4E4-0C26-CBD3-A196-8C9C3F98B5D1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1C3D4B18-8024-F5BE-7B20-82E59DD584DB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5B337D88-963E-575D-6FEF-523B8DAD3DA8}"/>
                  </a:ext>
                </a:extLst>
              </p:cNvPr>
              <p:cNvSpPr/>
              <p:nvPr/>
            </p:nvSpPr>
            <p:spPr>
              <a:xfrm>
                <a:off x="330327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D3316CD0-9B6E-7F5D-A12A-D7EEB873D541}"/>
                </a:ext>
              </a:extLst>
            </p:cNvPr>
            <p:cNvGrpSpPr/>
            <p:nvPr/>
          </p:nvGrpSpPr>
          <p:grpSpPr>
            <a:xfrm>
              <a:off x="1847850" y="-1821180"/>
              <a:ext cx="1550670" cy="95250"/>
              <a:chOff x="1847850" y="-1981200"/>
              <a:chExt cx="1550670" cy="95250"/>
            </a:xfrm>
            <a:grpFill/>
          </p:grpSpPr>
          <p:sp>
            <p:nvSpPr>
              <p:cNvPr id="264" name="Oval 263">
                <a:extLst>
                  <a:ext uri="{FF2B5EF4-FFF2-40B4-BE49-F238E27FC236}">
                    <a16:creationId xmlns:a16="http://schemas.microsoft.com/office/drawing/2014/main" id="{4B8335DF-7368-92F2-7568-E06B7C3BA19A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65" name="Oval 264">
                <a:extLst>
                  <a:ext uri="{FF2B5EF4-FFF2-40B4-BE49-F238E27FC236}">
                    <a16:creationId xmlns:a16="http://schemas.microsoft.com/office/drawing/2014/main" id="{2F7E03E8-E16B-C113-DCE2-5C3E311D50C3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66" name="Oval 265">
                <a:extLst>
                  <a:ext uri="{FF2B5EF4-FFF2-40B4-BE49-F238E27FC236}">
                    <a16:creationId xmlns:a16="http://schemas.microsoft.com/office/drawing/2014/main" id="{0A388F47-7C2A-EE93-63D9-E2F30B88EA98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67" name="Oval 266">
                <a:extLst>
                  <a:ext uri="{FF2B5EF4-FFF2-40B4-BE49-F238E27FC236}">
                    <a16:creationId xmlns:a16="http://schemas.microsoft.com/office/drawing/2014/main" id="{727C94B1-08FC-E9EA-A012-151C4DBD17DD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68" name="Oval 267">
                <a:extLst>
                  <a:ext uri="{FF2B5EF4-FFF2-40B4-BE49-F238E27FC236}">
                    <a16:creationId xmlns:a16="http://schemas.microsoft.com/office/drawing/2014/main" id="{A8233DF6-D6BD-13AE-9B4C-D70F4A131093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69" name="Oval 268">
                <a:extLst>
                  <a:ext uri="{FF2B5EF4-FFF2-40B4-BE49-F238E27FC236}">
                    <a16:creationId xmlns:a16="http://schemas.microsoft.com/office/drawing/2014/main" id="{CDC392EE-B086-B20A-838F-8193D2DEFA2C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70" name="Oval 269">
                <a:extLst>
                  <a:ext uri="{FF2B5EF4-FFF2-40B4-BE49-F238E27FC236}">
                    <a16:creationId xmlns:a16="http://schemas.microsoft.com/office/drawing/2014/main" id="{3E9BA642-C318-6018-4899-AB20B4A659A3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71" name="Oval 270">
                <a:extLst>
                  <a:ext uri="{FF2B5EF4-FFF2-40B4-BE49-F238E27FC236}">
                    <a16:creationId xmlns:a16="http://schemas.microsoft.com/office/drawing/2014/main" id="{CCEA0E46-BDDE-09AA-E46C-401E5077457D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72" name="Oval 271">
                <a:extLst>
                  <a:ext uri="{FF2B5EF4-FFF2-40B4-BE49-F238E27FC236}">
                    <a16:creationId xmlns:a16="http://schemas.microsoft.com/office/drawing/2014/main" id="{286E6E66-7953-7420-2B10-9466EB964D53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73" name="Oval 272">
                <a:extLst>
                  <a:ext uri="{FF2B5EF4-FFF2-40B4-BE49-F238E27FC236}">
                    <a16:creationId xmlns:a16="http://schemas.microsoft.com/office/drawing/2014/main" id="{28C8C569-E405-56A2-EAEB-19A0D7016161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274" name="Oval 273">
                <a:extLst>
                  <a:ext uri="{FF2B5EF4-FFF2-40B4-BE49-F238E27FC236}">
                    <a16:creationId xmlns:a16="http://schemas.microsoft.com/office/drawing/2014/main" id="{EA709491-9683-322B-7DBF-68C3E287F79F}"/>
                  </a:ext>
                </a:extLst>
              </p:cNvPr>
              <p:cNvSpPr/>
              <p:nvPr/>
            </p:nvSpPr>
            <p:spPr>
              <a:xfrm>
                <a:off x="330327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30265D3C-DC15-4195-E9F4-F3D0FD412B58}"/>
                </a:ext>
              </a:extLst>
            </p:cNvPr>
            <p:cNvGrpSpPr/>
            <p:nvPr/>
          </p:nvGrpSpPr>
          <p:grpSpPr>
            <a:xfrm>
              <a:off x="1847850" y="-1661160"/>
              <a:ext cx="1550670" cy="95250"/>
              <a:chOff x="1847850" y="-1981200"/>
              <a:chExt cx="1550670" cy="95250"/>
            </a:xfrm>
            <a:grpFill/>
          </p:grpSpPr>
          <p:sp>
            <p:nvSpPr>
              <p:cNvPr id="253" name="Oval 252">
                <a:extLst>
                  <a:ext uri="{FF2B5EF4-FFF2-40B4-BE49-F238E27FC236}">
                    <a16:creationId xmlns:a16="http://schemas.microsoft.com/office/drawing/2014/main" id="{FCD62770-6BDE-D6F0-F5CB-50003E11A1D4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54" name="Oval 253">
                <a:extLst>
                  <a:ext uri="{FF2B5EF4-FFF2-40B4-BE49-F238E27FC236}">
                    <a16:creationId xmlns:a16="http://schemas.microsoft.com/office/drawing/2014/main" id="{A6A9DAF7-2EDD-70D6-4262-18DBCEDDCA10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55" name="Oval 254">
                <a:extLst>
                  <a:ext uri="{FF2B5EF4-FFF2-40B4-BE49-F238E27FC236}">
                    <a16:creationId xmlns:a16="http://schemas.microsoft.com/office/drawing/2014/main" id="{13A85847-EDEF-6131-451A-0EC38ED2A326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56" name="Oval 255">
                <a:extLst>
                  <a:ext uri="{FF2B5EF4-FFF2-40B4-BE49-F238E27FC236}">
                    <a16:creationId xmlns:a16="http://schemas.microsoft.com/office/drawing/2014/main" id="{9C3E8829-2D30-304B-5AEE-0A53E303DD98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57" name="Oval 256">
                <a:extLst>
                  <a:ext uri="{FF2B5EF4-FFF2-40B4-BE49-F238E27FC236}">
                    <a16:creationId xmlns:a16="http://schemas.microsoft.com/office/drawing/2014/main" id="{CA742612-E396-7394-5BD1-8EA70D22E1E3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58" name="Oval 257">
                <a:extLst>
                  <a:ext uri="{FF2B5EF4-FFF2-40B4-BE49-F238E27FC236}">
                    <a16:creationId xmlns:a16="http://schemas.microsoft.com/office/drawing/2014/main" id="{F90C5DC5-1123-5629-43A9-173A36F8DC84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59" name="Oval 258">
                <a:extLst>
                  <a:ext uri="{FF2B5EF4-FFF2-40B4-BE49-F238E27FC236}">
                    <a16:creationId xmlns:a16="http://schemas.microsoft.com/office/drawing/2014/main" id="{06BF8588-85AB-9304-8B63-2F72DC8C870D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60" name="Oval 259">
                <a:extLst>
                  <a:ext uri="{FF2B5EF4-FFF2-40B4-BE49-F238E27FC236}">
                    <a16:creationId xmlns:a16="http://schemas.microsoft.com/office/drawing/2014/main" id="{DAE67DE2-8093-5A6F-00F5-1A70D9A5E4B7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61" name="Oval 260">
                <a:extLst>
                  <a:ext uri="{FF2B5EF4-FFF2-40B4-BE49-F238E27FC236}">
                    <a16:creationId xmlns:a16="http://schemas.microsoft.com/office/drawing/2014/main" id="{C89C55C5-4C19-4D6D-5C48-C8DC7F832FF7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62" name="Oval 261">
                <a:extLst>
                  <a:ext uri="{FF2B5EF4-FFF2-40B4-BE49-F238E27FC236}">
                    <a16:creationId xmlns:a16="http://schemas.microsoft.com/office/drawing/2014/main" id="{E49F3E9A-CAB7-4FCB-124F-45E7674CBEB3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63" name="Oval 262">
                <a:extLst>
                  <a:ext uri="{FF2B5EF4-FFF2-40B4-BE49-F238E27FC236}">
                    <a16:creationId xmlns:a16="http://schemas.microsoft.com/office/drawing/2014/main" id="{A59A546B-4643-488D-4A28-4EAC7E4260BB}"/>
                  </a:ext>
                </a:extLst>
              </p:cNvPr>
              <p:cNvSpPr/>
              <p:nvPr/>
            </p:nvSpPr>
            <p:spPr>
              <a:xfrm>
                <a:off x="330327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215" name="Group 214">
              <a:extLst>
                <a:ext uri="{FF2B5EF4-FFF2-40B4-BE49-F238E27FC236}">
                  <a16:creationId xmlns:a16="http://schemas.microsoft.com/office/drawing/2014/main" id="{BB0D405B-55D1-8E04-6EA1-0F4DDA499408}"/>
                </a:ext>
              </a:extLst>
            </p:cNvPr>
            <p:cNvGrpSpPr/>
            <p:nvPr/>
          </p:nvGrpSpPr>
          <p:grpSpPr>
            <a:xfrm>
              <a:off x="1847850" y="-1501140"/>
              <a:ext cx="1405128" cy="95250"/>
              <a:chOff x="1847850" y="-1981200"/>
              <a:chExt cx="1405128" cy="95250"/>
            </a:xfrm>
            <a:grpFill/>
          </p:grpSpPr>
          <p:sp>
            <p:nvSpPr>
              <p:cNvPr id="243" name="Oval 242">
                <a:extLst>
                  <a:ext uri="{FF2B5EF4-FFF2-40B4-BE49-F238E27FC236}">
                    <a16:creationId xmlns:a16="http://schemas.microsoft.com/office/drawing/2014/main" id="{0B0A045B-36D1-B5CC-7161-7D698904E9C6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44" name="Oval 243">
                <a:extLst>
                  <a:ext uri="{FF2B5EF4-FFF2-40B4-BE49-F238E27FC236}">
                    <a16:creationId xmlns:a16="http://schemas.microsoft.com/office/drawing/2014/main" id="{83355ED1-FBC7-EC88-AFB0-F4CA7A8F8F51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45" name="Oval 244">
                <a:extLst>
                  <a:ext uri="{FF2B5EF4-FFF2-40B4-BE49-F238E27FC236}">
                    <a16:creationId xmlns:a16="http://schemas.microsoft.com/office/drawing/2014/main" id="{8F19A546-A84B-1E7D-1EE1-E92B35C9053A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46" name="Oval 245">
                <a:extLst>
                  <a:ext uri="{FF2B5EF4-FFF2-40B4-BE49-F238E27FC236}">
                    <a16:creationId xmlns:a16="http://schemas.microsoft.com/office/drawing/2014/main" id="{893CF02F-C600-A385-047B-4E5A473BA617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47" name="Oval 246">
                <a:extLst>
                  <a:ext uri="{FF2B5EF4-FFF2-40B4-BE49-F238E27FC236}">
                    <a16:creationId xmlns:a16="http://schemas.microsoft.com/office/drawing/2014/main" id="{C481572D-4203-CE91-B44F-8D4A1E96D5E5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1D645D37-0BB1-9A38-6C94-FAC865F99225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49" name="Oval 248">
                <a:extLst>
                  <a:ext uri="{FF2B5EF4-FFF2-40B4-BE49-F238E27FC236}">
                    <a16:creationId xmlns:a16="http://schemas.microsoft.com/office/drawing/2014/main" id="{6BBFD6EE-F744-2EB8-4077-0E19BE15F789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50" name="Oval 249">
                <a:extLst>
                  <a:ext uri="{FF2B5EF4-FFF2-40B4-BE49-F238E27FC236}">
                    <a16:creationId xmlns:a16="http://schemas.microsoft.com/office/drawing/2014/main" id="{E4401757-AB9F-BF64-837A-48F4850C9E17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51" name="Oval 250">
                <a:extLst>
                  <a:ext uri="{FF2B5EF4-FFF2-40B4-BE49-F238E27FC236}">
                    <a16:creationId xmlns:a16="http://schemas.microsoft.com/office/drawing/2014/main" id="{21EAB768-5EA7-C214-E3B3-21EEC7EB7105}"/>
                  </a:ext>
                </a:extLst>
              </p:cNvPr>
              <p:cNvSpPr/>
              <p:nvPr/>
            </p:nvSpPr>
            <p:spPr>
              <a:xfrm>
                <a:off x="3012187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252" name="Oval 251">
                <a:extLst>
                  <a:ext uri="{FF2B5EF4-FFF2-40B4-BE49-F238E27FC236}">
                    <a16:creationId xmlns:a16="http://schemas.microsoft.com/office/drawing/2014/main" id="{A9C66E44-077F-C9F9-C0DB-D221DC741280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216" name="Group 215">
              <a:extLst>
                <a:ext uri="{FF2B5EF4-FFF2-40B4-BE49-F238E27FC236}">
                  <a16:creationId xmlns:a16="http://schemas.microsoft.com/office/drawing/2014/main" id="{5991600C-462B-5E13-CDD8-649C78918B14}"/>
                </a:ext>
              </a:extLst>
            </p:cNvPr>
            <p:cNvGrpSpPr/>
            <p:nvPr/>
          </p:nvGrpSpPr>
          <p:grpSpPr>
            <a:xfrm>
              <a:off x="1847850" y="-1341120"/>
              <a:ext cx="1259587" cy="95250"/>
              <a:chOff x="1847850" y="-1981200"/>
              <a:chExt cx="1259587" cy="95250"/>
            </a:xfrm>
            <a:grpFill/>
          </p:grpSpPr>
          <p:sp>
            <p:nvSpPr>
              <p:cNvPr id="234" name="Oval 233">
                <a:extLst>
                  <a:ext uri="{FF2B5EF4-FFF2-40B4-BE49-F238E27FC236}">
                    <a16:creationId xmlns:a16="http://schemas.microsoft.com/office/drawing/2014/main" id="{C0A4279A-1A74-C844-0501-0C0220336218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35" name="Oval 234">
                <a:extLst>
                  <a:ext uri="{FF2B5EF4-FFF2-40B4-BE49-F238E27FC236}">
                    <a16:creationId xmlns:a16="http://schemas.microsoft.com/office/drawing/2014/main" id="{89713733-0802-7539-6660-BFA3C56DC8AF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36" name="Oval 235">
                <a:extLst>
                  <a:ext uri="{FF2B5EF4-FFF2-40B4-BE49-F238E27FC236}">
                    <a16:creationId xmlns:a16="http://schemas.microsoft.com/office/drawing/2014/main" id="{92DCC758-544A-634D-DC30-27627C6F381E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37" name="Oval 236">
                <a:extLst>
                  <a:ext uri="{FF2B5EF4-FFF2-40B4-BE49-F238E27FC236}">
                    <a16:creationId xmlns:a16="http://schemas.microsoft.com/office/drawing/2014/main" id="{BCDE2EB5-34C5-547C-DF4B-4CF83C790713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38" name="Oval 237">
                <a:extLst>
                  <a:ext uri="{FF2B5EF4-FFF2-40B4-BE49-F238E27FC236}">
                    <a16:creationId xmlns:a16="http://schemas.microsoft.com/office/drawing/2014/main" id="{5EDF484F-C985-2415-EB89-DFBA838E3CCA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39" name="Oval 238">
                <a:extLst>
                  <a:ext uri="{FF2B5EF4-FFF2-40B4-BE49-F238E27FC236}">
                    <a16:creationId xmlns:a16="http://schemas.microsoft.com/office/drawing/2014/main" id="{A06A3BB0-81E5-F47A-3F4B-42FA5255034B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40" name="Oval 239">
                <a:extLst>
                  <a:ext uri="{FF2B5EF4-FFF2-40B4-BE49-F238E27FC236}">
                    <a16:creationId xmlns:a16="http://schemas.microsoft.com/office/drawing/2014/main" id="{1A9D3B21-7570-5E98-386D-6521867A3588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41" name="Oval 240">
                <a:extLst>
                  <a:ext uri="{FF2B5EF4-FFF2-40B4-BE49-F238E27FC236}">
                    <a16:creationId xmlns:a16="http://schemas.microsoft.com/office/drawing/2014/main" id="{D240F7DA-6AE4-FF9A-2626-18EB135E6E5A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42" name="Oval 241">
                <a:extLst>
                  <a:ext uri="{FF2B5EF4-FFF2-40B4-BE49-F238E27FC236}">
                    <a16:creationId xmlns:a16="http://schemas.microsoft.com/office/drawing/2014/main" id="{2E1ABE17-86CA-11C0-5D51-B01D5AB2822A}"/>
                  </a:ext>
                </a:extLst>
              </p:cNvPr>
              <p:cNvSpPr/>
              <p:nvPr/>
            </p:nvSpPr>
            <p:spPr>
              <a:xfrm>
                <a:off x="3012187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167AF24A-38BB-7498-E83B-C0B1E807D289}"/>
                </a:ext>
              </a:extLst>
            </p:cNvPr>
            <p:cNvGrpSpPr/>
            <p:nvPr/>
          </p:nvGrpSpPr>
          <p:grpSpPr>
            <a:xfrm>
              <a:off x="1847850" y="-1181100"/>
              <a:ext cx="1114044" cy="95250"/>
              <a:chOff x="1847850" y="-1981200"/>
              <a:chExt cx="1114044" cy="95250"/>
            </a:xfrm>
            <a:grpFill/>
          </p:grpSpPr>
          <p:sp>
            <p:nvSpPr>
              <p:cNvPr id="226" name="Oval 225">
                <a:extLst>
                  <a:ext uri="{FF2B5EF4-FFF2-40B4-BE49-F238E27FC236}">
                    <a16:creationId xmlns:a16="http://schemas.microsoft.com/office/drawing/2014/main" id="{FD050C33-BD09-8A48-3007-0EA50F22B43E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27" name="Oval 226">
                <a:extLst>
                  <a:ext uri="{FF2B5EF4-FFF2-40B4-BE49-F238E27FC236}">
                    <a16:creationId xmlns:a16="http://schemas.microsoft.com/office/drawing/2014/main" id="{9324C0DC-7AB4-CA6A-2B03-1DD3184AC72A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DDA89A60-7454-D359-E438-7298C152B0F7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E44C694B-EDE2-6F37-6BC8-90C13FFE6464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30" name="Oval 229">
                <a:extLst>
                  <a:ext uri="{FF2B5EF4-FFF2-40B4-BE49-F238E27FC236}">
                    <a16:creationId xmlns:a16="http://schemas.microsoft.com/office/drawing/2014/main" id="{4B0062AF-68D9-3DBA-3FA7-C8FEC5E81B3F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31" name="Oval 230">
                <a:extLst>
                  <a:ext uri="{FF2B5EF4-FFF2-40B4-BE49-F238E27FC236}">
                    <a16:creationId xmlns:a16="http://schemas.microsoft.com/office/drawing/2014/main" id="{B4B3BF0F-71E6-FD13-FB15-B87B81ECBD76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32" name="Oval 231">
                <a:extLst>
                  <a:ext uri="{FF2B5EF4-FFF2-40B4-BE49-F238E27FC236}">
                    <a16:creationId xmlns:a16="http://schemas.microsoft.com/office/drawing/2014/main" id="{270952F4-DE38-DAD9-7657-9AF3E10754F6}"/>
                  </a:ext>
                </a:extLst>
              </p:cNvPr>
              <p:cNvSpPr/>
              <p:nvPr/>
            </p:nvSpPr>
            <p:spPr>
              <a:xfrm>
                <a:off x="2721101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33" name="Oval 232">
                <a:extLst>
                  <a:ext uri="{FF2B5EF4-FFF2-40B4-BE49-F238E27FC236}">
                    <a16:creationId xmlns:a16="http://schemas.microsoft.com/office/drawing/2014/main" id="{B52F504A-D684-0F10-342D-A8378F6DF496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DCFFC141-83B6-3411-F292-4EEDCF8F9E89}"/>
                </a:ext>
              </a:extLst>
            </p:cNvPr>
            <p:cNvGrpSpPr/>
            <p:nvPr/>
          </p:nvGrpSpPr>
          <p:grpSpPr>
            <a:xfrm>
              <a:off x="1847850" y="-1021080"/>
              <a:ext cx="968502" cy="95250"/>
              <a:chOff x="1847850" y="-1981200"/>
              <a:chExt cx="968502" cy="95250"/>
            </a:xfrm>
            <a:grpFill/>
          </p:grpSpPr>
          <p:sp>
            <p:nvSpPr>
              <p:cNvPr id="219" name="Oval 218">
                <a:extLst>
                  <a:ext uri="{FF2B5EF4-FFF2-40B4-BE49-F238E27FC236}">
                    <a16:creationId xmlns:a16="http://schemas.microsoft.com/office/drawing/2014/main" id="{B1E68CAD-05E5-7A73-3983-C44003B91A80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20" name="Oval 219">
                <a:extLst>
                  <a:ext uri="{FF2B5EF4-FFF2-40B4-BE49-F238E27FC236}">
                    <a16:creationId xmlns:a16="http://schemas.microsoft.com/office/drawing/2014/main" id="{65D55FEF-005F-2358-5D4F-48324FCD9A04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5D6D6C50-DB6E-A9CE-649B-56C51B55B96C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22" name="Oval 221">
                <a:extLst>
                  <a:ext uri="{FF2B5EF4-FFF2-40B4-BE49-F238E27FC236}">
                    <a16:creationId xmlns:a16="http://schemas.microsoft.com/office/drawing/2014/main" id="{52968100-08EE-C78C-4D09-D0ABE35E0F04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23" name="Oval 222">
                <a:extLst>
                  <a:ext uri="{FF2B5EF4-FFF2-40B4-BE49-F238E27FC236}">
                    <a16:creationId xmlns:a16="http://schemas.microsoft.com/office/drawing/2014/main" id="{CBBD7BA7-11B9-7981-129A-EEDAD9B3ACBE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24" name="Oval 223">
                <a:extLst>
                  <a:ext uri="{FF2B5EF4-FFF2-40B4-BE49-F238E27FC236}">
                    <a16:creationId xmlns:a16="http://schemas.microsoft.com/office/drawing/2014/main" id="{29945F4D-6A93-560C-BD5D-7843495D2650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25" name="Oval 224">
                <a:extLst>
                  <a:ext uri="{FF2B5EF4-FFF2-40B4-BE49-F238E27FC236}">
                    <a16:creationId xmlns:a16="http://schemas.microsoft.com/office/drawing/2014/main" id="{C941D63D-CD8C-D518-5963-796D93336F47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366" name="Oval 365">
            <a:extLst>
              <a:ext uri="{FF2B5EF4-FFF2-40B4-BE49-F238E27FC236}">
                <a16:creationId xmlns:a16="http://schemas.microsoft.com/office/drawing/2014/main" id="{A0D36ED2-8E22-3C56-51DA-B37C60ECB021}"/>
              </a:ext>
            </a:extLst>
          </p:cNvPr>
          <p:cNvSpPr/>
          <p:nvPr/>
        </p:nvSpPr>
        <p:spPr>
          <a:xfrm>
            <a:off x="540544" y="490319"/>
            <a:ext cx="188988" cy="188988"/>
          </a:xfrm>
          <a:prstGeom prst="ellipse">
            <a:avLst/>
          </a:prstGeom>
          <a:solidFill>
            <a:srgbClr val="012955"/>
          </a:solidFill>
          <a:ln>
            <a:solidFill>
              <a:srgbClr val="C65BC4"/>
            </a:solidFill>
          </a:ln>
          <a:effectLst>
            <a:glow rad="63500">
              <a:srgbClr val="C65BC4">
                <a:alpha val="4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7" name="Oval 366">
            <a:extLst>
              <a:ext uri="{FF2B5EF4-FFF2-40B4-BE49-F238E27FC236}">
                <a16:creationId xmlns:a16="http://schemas.microsoft.com/office/drawing/2014/main" id="{DB6DFB4F-2788-B074-B796-B903FAA7C3C8}"/>
              </a:ext>
            </a:extLst>
          </p:cNvPr>
          <p:cNvSpPr/>
          <p:nvPr/>
        </p:nvSpPr>
        <p:spPr>
          <a:xfrm>
            <a:off x="67227" y="1030503"/>
            <a:ext cx="251544" cy="251544"/>
          </a:xfrm>
          <a:prstGeom prst="ellipse">
            <a:avLst/>
          </a:prstGeom>
          <a:solidFill>
            <a:srgbClr val="012955"/>
          </a:solidFill>
          <a:ln>
            <a:solidFill>
              <a:srgbClr val="C65BC4"/>
            </a:solidFill>
          </a:ln>
          <a:effectLst>
            <a:glow rad="63500">
              <a:srgbClr val="C65BC4">
                <a:alpha val="4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78" name="Straight Connector 377">
            <a:extLst>
              <a:ext uri="{FF2B5EF4-FFF2-40B4-BE49-F238E27FC236}">
                <a16:creationId xmlns:a16="http://schemas.microsoft.com/office/drawing/2014/main" id="{F757C636-44A7-53AF-F0A8-CAFCD99EC4FB}"/>
              </a:ext>
            </a:extLst>
          </p:cNvPr>
          <p:cNvCxnSpPr>
            <a:cxnSpLocks/>
          </p:cNvCxnSpPr>
          <p:nvPr/>
        </p:nvCxnSpPr>
        <p:spPr>
          <a:xfrm flipV="1">
            <a:off x="-10798" y="12877"/>
            <a:ext cx="4202145" cy="2990189"/>
          </a:xfrm>
          <a:prstGeom prst="line">
            <a:avLst/>
          </a:prstGeom>
          <a:ln>
            <a:gradFill flip="none" rotWithShape="1">
              <a:gsLst>
                <a:gs pos="49000">
                  <a:srgbClr val="C65BC4">
                    <a:alpha val="0"/>
                  </a:srgbClr>
                </a:gs>
                <a:gs pos="26000">
                  <a:srgbClr val="C65BC4">
                    <a:alpha val="0"/>
                  </a:srgbClr>
                </a:gs>
                <a:gs pos="0">
                  <a:srgbClr val="C65BC4"/>
                </a:gs>
                <a:gs pos="100000">
                  <a:srgbClr val="C65BC4"/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0" name="Straight Connector 379">
            <a:extLst>
              <a:ext uri="{FF2B5EF4-FFF2-40B4-BE49-F238E27FC236}">
                <a16:creationId xmlns:a16="http://schemas.microsoft.com/office/drawing/2014/main" id="{EF4D69BE-7617-6A90-C551-1674F6D3B2A0}"/>
              </a:ext>
            </a:extLst>
          </p:cNvPr>
          <p:cNvCxnSpPr>
            <a:cxnSpLocks/>
          </p:cNvCxnSpPr>
          <p:nvPr/>
        </p:nvCxnSpPr>
        <p:spPr>
          <a:xfrm flipV="1">
            <a:off x="-10798" y="1535319"/>
            <a:ext cx="2299599" cy="1640708"/>
          </a:xfrm>
          <a:prstGeom prst="line">
            <a:avLst/>
          </a:prstGeom>
          <a:ln>
            <a:gradFill flip="none" rotWithShape="1">
              <a:gsLst>
                <a:gs pos="0">
                  <a:srgbClr val="C65BC4">
                    <a:alpha val="0"/>
                  </a:srgbClr>
                </a:gs>
                <a:gs pos="100000">
                  <a:srgbClr val="C65BC4"/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CE05822-8AD8-ECED-0DE7-D151A9CFE3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F9DFEF-FF77-40A8-AE33-538C6B6130A2}" type="slidenum">
              <a:rPr lang="en-ID" smtClean="0">
                <a:solidFill>
                  <a:schemeClr val="bg1"/>
                </a:solidFill>
              </a:rPr>
              <a:t>10</a:t>
            </a:fld>
            <a:endParaRPr lang="en-ID">
              <a:solidFill>
                <a:schemeClr val="bg1"/>
              </a:solidFill>
            </a:endParaRPr>
          </a:p>
        </p:txBody>
      </p:sp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098AD8CF-D403-D254-EDC2-0624AD313495}"/>
              </a:ext>
            </a:extLst>
          </p:cNvPr>
          <p:cNvSpPr txBox="1">
            <a:spLocks/>
          </p:cNvSpPr>
          <p:nvPr/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fa-IR" sz="4000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40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304C688A-5288-1304-3C14-75B3222F8F72}"/>
              </a:ext>
            </a:extLst>
          </p:cNvPr>
          <p:cNvSpPr/>
          <p:nvPr/>
        </p:nvSpPr>
        <p:spPr>
          <a:xfrm>
            <a:off x="6536612" y="3348298"/>
            <a:ext cx="693414" cy="69341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39DDE6DD-88AE-1EB9-EBA9-30EC60553B32}"/>
              </a:ext>
            </a:extLst>
          </p:cNvPr>
          <p:cNvSpPr/>
          <p:nvPr/>
        </p:nvSpPr>
        <p:spPr>
          <a:xfrm>
            <a:off x="4986922" y="4031856"/>
            <a:ext cx="693414" cy="69341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09A55D72-EA66-B514-29AF-C61507200826}"/>
              </a:ext>
            </a:extLst>
          </p:cNvPr>
          <p:cNvSpPr/>
          <p:nvPr/>
        </p:nvSpPr>
        <p:spPr>
          <a:xfrm>
            <a:off x="3437232" y="3348298"/>
            <a:ext cx="693414" cy="69341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28FA6605-43C5-BC88-F0A5-4B25A93A689B}"/>
              </a:ext>
            </a:extLst>
          </p:cNvPr>
          <p:cNvSpPr/>
          <p:nvPr/>
        </p:nvSpPr>
        <p:spPr>
          <a:xfrm>
            <a:off x="1887542" y="4031856"/>
            <a:ext cx="693414" cy="693414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88EAD734-14C5-6334-C516-6EF6FFC46872}"/>
              </a:ext>
            </a:extLst>
          </p:cNvPr>
          <p:cNvSpPr/>
          <p:nvPr/>
        </p:nvSpPr>
        <p:spPr>
          <a:xfrm>
            <a:off x="8086302" y="4031856"/>
            <a:ext cx="693414" cy="69341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186082F-97CA-9547-0DEF-4370B0E2E140}"/>
              </a:ext>
            </a:extLst>
          </p:cNvPr>
          <p:cNvGrpSpPr/>
          <p:nvPr/>
        </p:nvGrpSpPr>
        <p:grpSpPr>
          <a:xfrm>
            <a:off x="1292596" y="1825706"/>
            <a:ext cx="1883306" cy="1477328"/>
            <a:chOff x="611560" y="1877923"/>
            <a:chExt cx="1883306" cy="1477328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665904D-6E56-4654-6AF6-CDAFB9987B34}"/>
                </a:ext>
              </a:extLst>
            </p:cNvPr>
            <p:cNvSpPr txBox="1"/>
            <p:nvPr/>
          </p:nvSpPr>
          <p:spPr>
            <a:xfrm>
              <a:off x="621347" y="2154922"/>
              <a:ext cx="1873519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B1A3739-C539-8C1F-2E6F-C2153FE42E81}"/>
                </a:ext>
              </a:extLst>
            </p:cNvPr>
            <p:cNvSpPr txBox="1"/>
            <p:nvPr/>
          </p:nvSpPr>
          <p:spPr>
            <a:xfrm>
              <a:off x="611560" y="1877923"/>
              <a:ext cx="187908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نمودار مطالب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150AB8C-0461-7BB9-323A-56BE046EC215}"/>
              </a:ext>
            </a:extLst>
          </p:cNvPr>
          <p:cNvGrpSpPr/>
          <p:nvPr/>
        </p:nvGrpSpPr>
        <p:grpSpPr>
          <a:xfrm>
            <a:off x="2842286" y="4553260"/>
            <a:ext cx="1883306" cy="1477328"/>
            <a:chOff x="611560" y="1877923"/>
            <a:chExt cx="1883306" cy="1477328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23920D3-97EA-F069-2BC6-A8E3B7C0B700}"/>
                </a:ext>
              </a:extLst>
            </p:cNvPr>
            <p:cNvSpPr txBox="1"/>
            <p:nvPr/>
          </p:nvSpPr>
          <p:spPr>
            <a:xfrm>
              <a:off x="621347" y="2154922"/>
              <a:ext cx="1873519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7515E30C-47ED-19A5-8716-DB7FA5BE1C18}"/>
                </a:ext>
              </a:extLst>
            </p:cNvPr>
            <p:cNvSpPr txBox="1"/>
            <p:nvPr/>
          </p:nvSpPr>
          <p:spPr>
            <a:xfrm>
              <a:off x="611560" y="1877923"/>
              <a:ext cx="187908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نمودار مطالب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743EB2A-BB15-9EDA-79F9-1B264EB223F6}"/>
              </a:ext>
            </a:extLst>
          </p:cNvPr>
          <p:cNvGrpSpPr/>
          <p:nvPr/>
        </p:nvGrpSpPr>
        <p:grpSpPr>
          <a:xfrm>
            <a:off x="5941666" y="4553260"/>
            <a:ext cx="1883306" cy="1477328"/>
            <a:chOff x="611560" y="1877923"/>
            <a:chExt cx="1883306" cy="1477328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E3CFC40-AFB1-39E3-363D-561F74DD3D34}"/>
                </a:ext>
              </a:extLst>
            </p:cNvPr>
            <p:cNvSpPr txBox="1"/>
            <p:nvPr/>
          </p:nvSpPr>
          <p:spPr>
            <a:xfrm>
              <a:off x="621347" y="2154922"/>
              <a:ext cx="1873519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9BAFECCF-6548-38A7-0F42-6E8ADFE268A7}"/>
                </a:ext>
              </a:extLst>
            </p:cNvPr>
            <p:cNvSpPr txBox="1"/>
            <p:nvPr/>
          </p:nvSpPr>
          <p:spPr>
            <a:xfrm>
              <a:off x="611560" y="1877923"/>
              <a:ext cx="187908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نمودار مطالب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EACDFB7-FF3B-3252-7440-65EFC66990D9}"/>
              </a:ext>
            </a:extLst>
          </p:cNvPr>
          <p:cNvGrpSpPr/>
          <p:nvPr/>
        </p:nvGrpSpPr>
        <p:grpSpPr>
          <a:xfrm>
            <a:off x="4391976" y="1825706"/>
            <a:ext cx="1883306" cy="1477328"/>
            <a:chOff x="611560" y="1877923"/>
            <a:chExt cx="1883306" cy="1477328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E603479C-7160-2062-0CF8-7E7150200198}"/>
                </a:ext>
              </a:extLst>
            </p:cNvPr>
            <p:cNvSpPr txBox="1"/>
            <p:nvPr/>
          </p:nvSpPr>
          <p:spPr>
            <a:xfrm>
              <a:off x="621347" y="2154922"/>
              <a:ext cx="1873519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2A1734E-92F4-D28B-9C7E-292406CBC5BC}"/>
                </a:ext>
              </a:extLst>
            </p:cNvPr>
            <p:cNvSpPr txBox="1"/>
            <p:nvPr/>
          </p:nvSpPr>
          <p:spPr>
            <a:xfrm>
              <a:off x="611560" y="1877923"/>
              <a:ext cx="187908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نمودار مطالب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9918EA1B-3DE5-D49A-A1E4-380A435EE3E3}"/>
              </a:ext>
            </a:extLst>
          </p:cNvPr>
          <p:cNvGrpSpPr/>
          <p:nvPr/>
        </p:nvGrpSpPr>
        <p:grpSpPr>
          <a:xfrm>
            <a:off x="7491356" y="1825706"/>
            <a:ext cx="1883306" cy="1477328"/>
            <a:chOff x="611560" y="1877923"/>
            <a:chExt cx="1883306" cy="1477328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D58F6861-95EE-391F-DB14-0DA0A3CF84B6}"/>
                </a:ext>
              </a:extLst>
            </p:cNvPr>
            <p:cNvSpPr txBox="1"/>
            <p:nvPr/>
          </p:nvSpPr>
          <p:spPr>
            <a:xfrm>
              <a:off x="621347" y="2154922"/>
              <a:ext cx="1873519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C67136AB-F2E8-79D0-726C-31215FC1FA1D}"/>
                </a:ext>
              </a:extLst>
            </p:cNvPr>
            <p:cNvSpPr txBox="1"/>
            <p:nvPr/>
          </p:nvSpPr>
          <p:spPr>
            <a:xfrm>
              <a:off x="611560" y="1877923"/>
              <a:ext cx="187908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نمودار مطالب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6" name="Block Arc 25">
            <a:extLst>
              <a:ext uri="{FF2B5EF4-FFF2-40B4-BE49-F238E27FC236}">
                <a16:creationId xmlns:a16="http://schemas.microsoft.com/office/drawing/2014/main" id="{2B15FB47-C64A-7F53-27AD-600E73E70336}"/>
              </a:ext>
            </a:extLst>
          </p:cNvPr>
          <p:cNvSpPr/>
          <p:nvPr/>
        </p:nvSpPr>
        <p:spPr>
          <a:xfrm>
            <a:off x="1355000" y="3384218"/>
            <a:ext cx="1834703" cy="1834703"/>
          </a:xfrm>
          <a:prstGeom prst="blockArc">
            <a:avLst>
              <a:gd name="adj1" fmla="val 12399071"/>
              <a:gd name="adj2" fmla="val 20021087"/>
              <a:gd name="adj3" fmla="val 6481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7" name="Block Arc 26">
            <a:extLst>
              <a:ext uri="{FF2B5EF4-FFF2-40B4-BE49-F238E27FC236}">
                <a16:creationId xmlns:a16="http://schemas.microsoft.com/office/drawing/2014/main" id="{A90E858F-DB21-2E55-4568-A38107FB7A1B}"/>
              </a:ext>
            </a:extLst>
          </p:cNvPr>
          <p:cNvSpPr/>
          <p:nvPr/>
        </p:nvSpPr>
        <p:spPr>
          <a:xfrm rot="10800000">
            <a:off x="2885640" y="2601320"/>
            <a:ext cx="1834703" cy="1834703"/>
          </a:xfrm>
          <a:prstGeom prst="blockArc">
            <a:avLst>
              <a:gd name="adj1" fmla="val 12399071"/>
              <a:gd name="adj2" fmla="val 20021087"/>
              <a:gd name="adj3" fmla="val 648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8" name="Block Arc 27">
            <a:extLst>
              <a:ext uri="{FF2B5EF4-FFF2-40B4-BE49-F238E27FC236}">
                <a16:creationId xmlns:a16="http://schemas.microsoft.com/office/drawing/2014/main" id="{BCBF3B79-DA7C-0C42-28AC-3A3C306C4F52}"/>
              </a:ext>
            </a:extLst>
          </p:cNvPr>
          <p:cNvSpPr/>
          <p:nvPr/>
        </p:nvSpPr>
        <p:spPr>
          <a:xfrm>
            <a:off x="7477560" y="3384218"/>
            <a:ext cx="1834703" cy="1834703"/>
          </a:xfrm>
          <a:prstGeom prst="blockArc">
            <a:avLst>
              <a:gd name="adj1" fmla="val 12399071"/>
              <a:gd name="adj2" fmla="val 20021087"/>
              <a:gd name="adj3" fmla="val 6481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Block Arc 28">
            <a:extLst>
              <a:ext uri="{FF2B5EF4-FFF2-40B4-BE49-F238E27FC236}">
                <a16:creationId xmlns:a16="http://schemas.microsoft.com/office/drawing/2014/main" id="{838D6017-D024-F61A-C725-49382FF4F867}"/>
              </a:ext>
            </a:extLst>
          </p:cNvPr>
          <p:cNvSpPr/>
          <p:nvPr/>
        </p:nvSpPr>
        <p:spPr>
          <a:xfrm>
            <a:off x="4416280" y="3384218"/>
            <a:ext cx="1834703" cy="1834703"/>
          </a:xfrm>
          <a:prstGeom prst="blockArc">
            <a:avLst>
              <a:gd name="adj1" fmla="val 12399071"/>
              <a:gd name="adj2" fmla="val 20021087"/>
              <a:gd name="adj3" fmla="val 648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0" name="Block Arc 29">
            <a:extLst>
              <a:ext uri="{FF2B5EF4-FFF2-40B4-BE49-F238E27FC236}">
                <a16:creationId xmlns:a16="http://schemas.microsoft.com/office/drawing/2014/main" id="{252DAE65-6127-AD78-1190-E6EFC0AC5C7A}"/>
              </a:ext>
            </a:extLst>
          </p:cNvPr>
          <p:cNvSpPr/>
          <p:nvPr/>
        </p:nvSpPr>
        <p:spPr>
          <a:xfrm rot="10800000">
            <a:off x="5946920" y="2601320"/>
            <a:ext cx="1834703" cy="1834703"/>
          </a:xfrm>
          <a:prstGeom prst="blockArc">
            <a:avLst>
              <a:gd name="adj1" fmla="val 12399071"/>
              <a:gd name="adj2" fmla="val 20021087"/>
              <a:gd name="adj3" fmla="val 6481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1" name="Oval 100">
            <a:extLst>
              <a:ext uri="{FF2B5EF4-FFF2-40B4-BE49-F238E27FC236}">
                <a16:creationId xmlns:a16="http://schemas.microsoft.com/office/drawing/2014/main" id="{23D83A13-D84D-D1EE-F8A3-6654D748E64E}"/>
              </a:ext>
            </a:extLst>
          </p:cNvPr>
          <p:cNvSpPr/>
          <p:nvPr/>
        </p:nvSpPr>
        <p:spPr>
          <a:xfrm>
            <a:off x="9608122" y="3348298"/>
            <a:ext cx="693414" cy="693414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2" name="Group 118">
            <a:extLst>
              <a:ext uri="{FF2B5EF4-FFF2-40B4-BE49-F238E27FC236}">
                <a16:creationId xmlns:a16="http://schemas.microsoft.com/office/drawing/2014/main" id="{4C2EE76A-B60D-9A07-7F80-9266DC82D7E6}"/>
              </a:ext>
            </a:extLst>
          </p:cNvPr>
          <p:cNvGrpSpPr/>
          <p:nvPr/>
        </p:nvGrpSpPr>
        <p:grpSpPr>
          <a:xfrm>
            <a:off x="9013176" y="4553260"/>
            <a:ext cx="1883306" cy="1477328"/>
            <a:chOff x="611560" y="1877923"/>
            <a:chExt cx="1883306" cy="1477328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D55BF86F-7960-A78C-7185-D75433FF3EC3}"/>
                </a:ext>
              </a:extLst>
            </p:cNvPr>
            <p:cNvSpPr txBox="1"/>
            <p:nvPr/>
          </p:nvSpPr>
          <p:spPr>
            <a:xfrm>
              <a:off x="621347" y="2154922"/>
              <a:ext cx="1873519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CF3EE636-FB3A-4E78-C841-5844E273CF3E}"/>
                </a:ext>
              </a:extLst>
            </p:cNvPr>
            <p:cNvSpPr txBox="1"/>
            <p:nvPr/>
          </p:nvSpPr>
          <p:spPr>
            <a:xfrm>
              <a:off x="611560" y="1877923"/>
              <a:ext cx="187908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نمودار مطالب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5" name="Block Arc 160">
            <a:extLst>
              <a:ext uri="{FF2B5EF4-FFF2-40B4-BE49-F238E27FC236}">
                <a16:creationId xmlns:a16="http://schemas.microsoft.com/office/drawing/2014/main" id="{A648958D-8A46-0C84-F019-9382092323C1}"/>
              </a:ext>
            </a:extLst>
          </p:cNvPr>
          <p:cNvSpPr/>
          <p:nvPr/>
        </p:nvSpPr>
        <p:spPr>
          <a:xfrm rot="10800000">
            <a:off x="9018429" y="2601320"/>
            <a:ext cx="1834703" cy="1834703"/>
          </a:xfrm>
          <a:prstGeom prst="blockArc">
            <a:avLst>
              <a:gd name="adj1" fmla="val 12399071"/>
              <a:gd name="adj2" fmla="val 20021087"/>
              <a:gd name="adj3" fmla="val 6481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6" name="Rounded Rectangle 5">
            <a:extLst>
              <a:ext uri="{FF2B5EF4-FFF2-40B4-BE49-F238E27FC236}">
                <a16:creationId xmlns:a16="http://schemas.microsoft.com/office/drawing/2014/main" id="{516B7137-986E-80B4-FB56-9F85EE9D7B78}"/>
              </a:ext>
            </a:extLst>
          </p:cNvPr>
          <p:cNvSpPr/>
          <p:nvPr/>
        </p:nvSpPr>
        <p:spPr>
          <a:xfrm flipH="1">
            <a:off x="8257534" y="4237572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7" name="Teardrop 1">
            <a:extLst>
              <a:ext uri="{FF2B5EF4-FFF2-40B4-BE49-F238E27FC236}">
                <a16:creationId xmlns:a16="http://schemas.microsoft.com/office/drawing/2014/main" id="{3A34F14D-3D30-A779-1A30-F07109BE1576}"/>
              </a:ext>
            </a:extLst>
          </p:cNvPr>
          <p:cNvSpPr/>
          <p:nvPr/>
        </p:nvSpPr>
        <p:spPr>
          <a:xfrm rot="18805991">
            <a:off x="9771290" y="3503250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8" name="Rounded Rectangle 25">
            <a:extLst>
              <a:ext uri="{FF2B5EF4-FFF2-40B4-BE49-F238E27FC236}">
                <a16:creationId xmlns:a16="http://schemas.microsoft.com/office/drawing/2014/main" id="{F4A8D6AE-5A93-5B67-EE00-D822CF5AF4A0}"/>
              </a:ext>
            </a:extLst>
          </p:cNvPr>
          <p:cNvSpPr/>
          <p:nvPr/>
        </p:nvSpPr>
        <p:spPr>
          <a:xfrm>
            <a:off x="2043584" y="4225630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9" name="Donut 39">
            <a:extLst>
              <a:ext uri="{FF2B5EF4-FFF2-40B4-BE49-F238E27FC236}">
                <a16:creationId xmlns:a16="http://schemas.microsoft.com/office/drawing/2014/main" id="{694D40D2-7C9E-B214-A5F2-A37BC723817F}"/>
              </a:ext>
            </a:extLst>
          </p:cNvPr>
          <p:cNvSpPr/>
          <p:nvPr/>
        </p:nvSpPr>
        <p:spPr>
          <a:xfrm>
            <a:off x="3564103" y="3493179"/>
            <a:ext cx="404132" cy="4041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0" name="Rectangle 36">
            <a:extLst>
              <a:ext uri="{FF2B5EF4-FFF2-40B4-BE49-F238E27FC236}">
                <a16:creationId xmlns:a16="http://schemas.microsoft.com/office/drawing/2014/main" id="{FA9E2B0E-E400-2876-C067-7C97A13A1362}"/>
              </a:ext>
            </a:extLst>
          </p:cNvPr>
          <p:cNvSpPr/>
          <p:nvPr/>
        </p:nvSpPr>
        <p:spPr>
          <a:xfrm>
            <a:off x="6698890" y="3526974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1" name="Chord 15">
            <a:extLst>
              <a:ext uri="{FF2B5EF4-FFF2-40B4-BE49-F238E27FC236}">
                <a16:creationId xmlns:a16="http://schemas.microsoft.com/office/drawing/2014/main" id="{97A2D8E5-99A2-E13D-1BBC-E57631492AAF}"/>
              </a:ext>
            </a:extLst>
          </p:cNvPr>
          <p:cNvSpPr/>
          <p:nvPr/>
        </p:nvSpPr>
        <p:spPr>
          <a:xfrm>
            <a:off x="5229523" y="4129104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925941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3A38067-2F75-FE94-5D94-23DF70ED20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F9DFEF-FF77-40A8-AE33-538C6B6130A2}" type="slidenum">
              <a:rPr lang="en-ID" smtClean="0">
                <a:solidFill>
                  <a:schemeClr val="bg1"/>
                </a:solidFill>
              </a:rPr>
              <a:t>11</a:t>
            </a:fld>
            <a:endParaRPr lang="en-ID">
              <a:solidFill>
                <a:schemeClr val="bg1"/>
              </a:solidFill>
            </a:endParaRPr>
          </a:p>
        </p:txBody>
      </p:sp>
      <p:pic>
        <p:nvPicPr>
          <p:cNvPr id="4" name="Picture 3" descr="A picture containing text&#10;&#10;Description automatically generated">
            <a:extLst>
              <a:ext uri="{FF2B5EF4-FFF2-40B4-BE49-F238E27FC236}">
                <a16:creationId xmlns:a16="http://schemas.microsoft.com/office/drawing/2014/main" id="{28A3B6B4-0765-1492-AB74-BD62247543E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8386" name="Group 8385">
            <a:extLst>
              <a:ext uri="{FF2B5EF4-FFF2-40B4-BE49-F238E27FC236}">
                <a16:creationId xmlns:a16="http://schemas.microsoft.com/office/drawing/2014/main" id="{58E5B051-FE9C-EAA6-3FE3-E88630DDDA38}"/>
              </a:ext>
            </a:extLst>
          </p:cNvPr>
          <p:cNvGrpSpPr/>
          <p:nvPr/>
        </p:nvGrpSpPr>
        <p:grpSpPr>
          <a:xfrm rot="16200000" flipH="1" flipV="1">
            <a:off x="10834403" y="386004"/>
            <a:ext cx="1308668" cy="890666"/>
            <a:chOff x="1847850" y="-1981200"/>
            <a:chExt cx="1550670" cy="1055370"/>
          </a:xfrm>
          <a:gradFill>
            <a:gsLst>
              <a:gs pos="0">
                <a:srgbClr val="4668C7">
                  <a:alpha val="0"/>
                </a:srgbClr>
              </a:gs>
              <a:gs pos="100000">
                <a:srgbClr val="4668C7"/>
              </a:gs>
            </a:gsLst>
            <a:lin ang="10800000" scaled="1"/>
          </a:gradFill>
          <a:effectLst/>
        </p:grpSpPr>
        <p:grpSp>
          <p:nvGrpSpPr>
            <p:cNvPr id="8387" name="Group 8386">
              <a:extLst>
                <a:ext uri="{FF2B5EF4-FFF2-40B4-BE49-F238E27FC236}">
                  <a16:creationId xmlns:a16="http://schemas.microsoft.com/office/drawing/2014/main" id="{5CA74BB5-B302-C00C-A6A5-A2C8F6301D6E}"/>
                </a:ext>
              </a:extLst>
            </p:cNvPr>
            <p:cNvGrpSpPr/>
            <p:nvPr/>
          </p:nvGrpSpPr>
          <p:grpSpPr>
            <a:xfrm>
              <a:off x="1847850" y="-1981200"/>
              <a:ext cx="1550670" cy="95250"/>
              <a:chOff x="1847850" y="-1981200"/>
              <a:chExt cx="1550670" cy="95250"/>
            </a:xfrm>
            <a:grpFill/>
          </p:grpSpPr>
          <p:sp>
            <p:nvSpPr>
              <p:cNvPr id="8439" name="Oval 8438">
                <a:extLst>
                  <a:ext uri="{FF2B5EF4-FFF2-40B4-BE49-F238E27FC236}">
                    <a16:creationId xmlns:a16="http://schemas.microsoft.com/office/drawing/2014/main" id="{016FC1D1-90BA-8C7A-F3F1-BA50FF130411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40" name="Oval 8439">
                <a:extLst>
                  <a:ext uri="{FF2B5EF4-FFF2-40B4-BE49-F238E27FC236}">
                    <a16:creationId xmlns:a16="http://schemas.microsoft.com/office/drawing/2014/main" id="{A7118D24-A7AF-F6A4-82F5-1B2D97B5DEA5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41" name="Oval 8440">
                <a:extLst>
                  <a:ext uri="{FF2B5EF4-FFF2-40B4-BE49-F238E27FC236}">
                    <a16:creationId xmlns:a16="http://schemas.microsoft.com/office/drawing/2014/main" id="{71929F95-D5FD-92ED-587F-55BC26306F4A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42" name="Oval 8441">
                <a:extLst>
                  <a:ext uri="{FF2B5EF4-FFF2-40B4-BE49-F238E27FC236}">
                    <a16:creationId xmlns:a16="http://schemas.microsoft.com/office/drawing/2014/main" id="{040AC761-10BD-CBD9-CCF4-A1205C3BD16B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43" name="Oval 8442">
                <a:extLst>
                  <a:ext uri="{FF2B5EF4-FFF2-40B4-BE49-F238E27FC236}">
                    <a16:creationId xmlns:a16="http://schemas.microsoft.com/office/drawing/2014/main" id="{36C76DE0-2752-6E41-47E6-171DA188A204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44" name="Oval 8443">
                <a:extLst>
                  <a:ext uri="{FF2B5EF4-FFF2-40B4-BE49-F238E27FC236}">
                    <a16:creationId xmlns:a16="http://schemas.microsoft.com/office/drawing/2014/main" id="{448341AD-38E9-8685-51B5-97ED6FA0EE07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45" name="Oval 8444">
                <a:extLst>
                  <a:ext uri="{FF2B5EF4-FFF2-40B4-BE49-F238E27FC236}">
                    <a16:creationId xmlns:a16="http://schemas.microsoft.com/office/drawing/2014/main" id="{5E3225CF-09DA-05D4-1B18-E70A52E7A7CA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46" name="Oval 8445">
                <a:extLst>
                  <a:ext uri="{FF2B5EF4-FFF2-40B4-BE49-F238E27FC236}">
                    <a16:creationId xmlns:a16="http://schemas.microsoft.com/office/drawing/2014/main" id="{D2CA1B9F-711E-FBD7-62FC-EF54B900FE8E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47" name="Oval 8446">
                <a:extLst>
                  <a:ext uri="{FF2B5EF4-FFF2-40B4-BE49-F238E27FC236}">
                    <a16:creationId xmlns:a16="http://schemas.microsoft.com/office/drawing/2014/main" id="{9AD5D69D-A29F-2E28-62D8-6AD66F1CFEFB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48" name="Oval 8447">
                <a:extLst>
                  <a:ext uri="{FF2B5EF4-FFF2-40B4-BE49-F238E27FC236}">
                    <a16:creationId xmlns:a16="http://schemas.microsoft.com/office/drawing/2014/main" id="{A051FCF3-BA0C-20E7-02E8-A3D8D80AE4DD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49" name="Oval 8448">
                <a:extLst>
                  <a:ext uri="{FF2B5EF4-FFF2-40B4-BE49-F238E27FC236}">
                    <a16:creationId xmlns:a16="http://schemas.microsoft.com/office/drawing/2014/main" id="{C2B451DF-7352-3F04-B2C4-E1829BB34E49}"/>
                  </a:ext>
                </a:extLst>
              </p:cNvPr>
              <p:cNvSpPr/>
              <p:nvPr/>
            </p:nvSpPr>
            <p:spPr>
              <a:xfrm>
                <a:off x="330327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88" name="Group 8387">
              <a:extLst>
                <a:ext uri="{FF2B5EF4-FFF2-40B4-BE49-F238E27FC236}">
                  <a16:creationId xmlns:a16="http://schemas.microsoft.com/office/drawing/2014/main" id="{79991C13-ADBC-0EF8-4CB3-AB697C99807D}"/>
                </a:ext>
              </a:extLst>
            </p:cNvPr>
            <p:cNvGrpSpPr/>
            <p:nvPr/>
          </p:nvGrpSpPr>
          <p:grpSpPr>
            <a:xfrm>
              <a:off x="1847850" y="-1821180"/>
              <a:ext cx="1405128" cy="95250"/>
              <a:chOff x="1847850" y="-1981200"/>
              <a:chExt cx="1405128" cy="95250"/>
            </a:xfrm>
            <a:grpFill/>
          </p:grpSpPr>
          <p:sp>
            <p:nvSpPr>
              <p:cNvPr id="8429" name="Oval 8428">
                <a:extLst>
                  <a:ext uri="{FF2B5EF4-FFF2-40B4-BE49-F238E27FC236}">
                    <a16:creationId xmlns:a16="http://schemas.microsoft.com/office/drawing/2014/main" id="{0E9B9BED-8A56-91C5-0897-C2901E6FFA1C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30" name="Oval 8429">
                <a:extLst>
                  <a:ext uri="{FF2B5EF4-FFF2-40B4-BE49-F238E27FC236}">
                    <a16:creationId xmlns:a16="http://schemas.microsoft.com/office/drawing/2014/main" id="{5C2B9521-2B79-0F71-5534-5E15A2C9C284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31" name="Oval 8430">
                <a:extLst>
                  <a:ext uri="{FF2B5EF4-FFF2-40B4-BE49-F238E27FC236}">
                    <a16:creationId xmlns:a16="http://schemas.microsoft.com/office/drawing/2014/main" id="{8FF83136-DD5B-F292-9951-3448D9554DBC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32" name="Oval 8431">
                <a:extLst>
                  <a:ext uri="{FF2B5EF4-FFF2-40B4-BE49-F238E27FC236}">
                    <a16:creationId xmlns:a16="http://schemas.microsoft.com/office/drawing/2014/main" id="{39B2960E-866A-36C9-4DC3-4C700915C46C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33" name="Oval 8432">
                <a:extLst>
                  <a:ext uri="{FF2B5EF4-FFF2-40B4-BE49-F238E27FC236}">
                    <a16:creationId xmlns:a16="http://schemas.microsoft.com/office/drawing/2014/main" id="{29495DD7-51A4-119D-1F0E-56961C93B369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34" name="Oval 8433">
                <a:extLst>
                  <a:ext uri="{FF2B5EF4-FFF2-40B4-BE49-F238E27FC236}">
                    <a16:creationId xmlns:a16="http://schemas.microsoft.com/office/drawing/2014/main" id="{2C1482BE-3443-3259-61F6-887A0B1C4DEB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35" name="Oval 8434">
                <a:extLst>
                  <a:ext uri="{FF2B5EF4-FFF2-40B4-BE49-F238E27FC236}">
                    <a16:creationId xmlns:a16="http://schemas.microsoft.com/office/drawing/2014/main" id="{A55303E4-26CD-6955-C382-DE89E5D80FC6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36" name="Oval 8435">
                <a:extLst>
                  <a:ext uri="{FF2B5EF4-FFF2-40B4-BE49-F238E27FC236}">
                    <a16:creationId xmlns:a16="http://schemas.microsoft.com/office/drawing/2014/main" id="{4CB72184-31C3-CD69-DF66-BD0A02AF46A8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37" name="Oval 8436">
                <a:extLst>
                  <a:ext uri="{FF2B5EF4-FFF2-40B4-BE49-F238E27FC236}">
                    <a16:creationId xmlns:a16="http://schemas.microsoft.com/office/drawing/2014/main" id="{7D3EDDDA-1A08-6D8C-06F5-875DD7D4D715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38" name="Oval 8437">
                <a:extLst>
                  <a:ext uri="{FF2B5EF4-FFF2-40B4-BE49-F238E27FC236}">
                    <a16:creationId xmlns:a16="http://schemas.microsoft.com/office/drawing/2014/main" id="{C0309626-66A1-951B-0B75-F5B2BB210BDE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89" name="Group 8388">
              <a:extLst>
                <a:ext uri="{FF2B5EF4-FFF2-40B4-BE49-F238E27FC236}">
                  <a16:creationId xmlns:a16="http://schemas.microsoft.com/office/drawing/2014/main" id="{0E4EAE4E-F2D5-36F5-6C4D-C7E3E511DE4E}"/>
                </a:ext>
              </a:extLst>
            </p:cNvPr>
            <p:cNvGrpSpPr/>
            <p:nvPr/>
          </p:nvGrpSpPr>
          <p:grpSpPr>
            <a:xfrm>
              <a:off x="1847850" y="-1661160"/>
              <a:ext cx="1259586" cy="95250"/>
              <a:chOff x="1847850" y="-1981200"/>
              <a:chExt cx="1259586" cy="95250"/>
            </a:xfrm>
            <a:grpFill/>
          </p:grpSpPr>
          <p:sp>
            <p:nvSpPr>
              <p:cNvPr id="8420" name="Oval 8419">
                <a:extLst>
                  <a:ext uri="{FF2B5EF4-FFF2-40B4-BE49-F238E27FC236}">
                    <a16:creationId xmlns:a16="http://schemas.microsoft.com/office/drawing/2014/main" id="{8476A2AA-1968-A70D-C0D9-F93DF9FBD4CC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21" name="Oval 8420">
                <a:extLst>
                  <a:ext uri="{FF2B5EF4-FFF2-40B4-BE49-F238E27FC236}">
                    <a16:creationId xmlns:a16="http://schemas.microsoft.com/office/drawing/2014/main" id="{7D7EA5E6-62A7-DCC7-2A50-5DEC18A93A0E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22" name="Oval 8421">
                <a:extLst>
                  <a:ext uri="{FF2B5EF4-FFF2-40B4-BE49-F238E27FC236}">
                    <a16:creationId xmlns:a16="http://schemas.microsoft.com/office/drawing/2014/main" id="{901162F9-FF13-0434-11A7-A262895FA836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23" name="Oval 8422">
                <a:extLst>
                  <a:ext uri="{FF2B5EF4-FFF2-40B4-BE49-F238E27FC236}">
                    <a16:creationId xmlns:a16="http://schemas.microsoft.com/office/drawing/2014/main" id="{31F2DF51-53F1-8BCE-8404-6E23C4E07BD5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24" name="Oval 8423">
                <a:extLst>
                  <a:ext uri="{FF2B5EF4-FFF2-40B4-BE49-F238E27FC236}">
                    <a16:creationId xmlns:a16="http://schemas.microsoft.com/office/drawing/2014/main" id="{9624D60A-FABE-BCFC-3A1D-6A670B5C7A70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25" name="Oval 8424">
                <a:extLst>
                  <a:ext uri="{FF2B5EF4-FFF2-40B4-BE49-F238E27FC236}">
                    <a16:creationId xmlns:a16="http://schemas.microsoft.com/office/drawing/2014/main" id="{601B4737-490D-C2EB-470C-49E3F26BB390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26" name="Oval 8425">
                <a:extLst>
                  <a:ext uri="{FF2B5EF4-FFF2-40B4-BE49-F238E27FC236}">
                    <a16:creationId xmlns:a16="http://schemas.microsoft.com/office/drawing/2014/main" id="{030A9B43-2FE0-17AE-78B5-4CF14D056762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27" name="Oval 8426">
                <a:extLst>
                  <a:ext uri="{FF2B5EF4-FFF2-40B4-BE49-F238E27FC236}">
                    <a16:creationId xmlns:a16="http://schemas.microsoft.com/office/drawing/2014/main" id="{00CFF9B9-EBA2-EAD0-64DB-2EE12D6F8767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28" name="Oval 8427">
                <a:extLst>
                  <a:ext uri="{FF2B5EF4-FFF2-40B4-BE49-F238E27FC236}">
                    <a16:creationId xmlns:a16="http://schemas.microsoft.com/office/drawing/2014/main" id="{6C74999D-9CD7-1A5F-8D1C-41245ECD7839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90" name="Group 8389">
              <a:extLst>
                <a:ext uri="{FF2B5EF4-FFF2-40B4-BE49-F238E27FC236}">
                  <a16:creationId xmlns:a16="http://schemas.microsoft.com/office/drawing/2014/main" id="{F73C4C50-F546-61DE-BEC5-911CCE2AF95B}"/>
                </a:ext>
              </a:extLst>
            </p:cNvPr>
            <p:cNvGrpSpPr/>
            <p:nvPr/>
          </p:nvGrpSpPr>
          <p:grpSpPr>
            <a:xfrm>
              <a:off x="1847850" y="-1501140"/>
              <a:ext cx="1114044" cy="95250"/>
              <a:chOff x="1847850" y="-1981200"/>
              <a:chExt cx="1114044" cy="95250"/>
            </a:xfrm>
            <a:grpFill/>
          </p:grpSpPr>
          <p:sp>
            <p:nvSpPr>
              <p:cNvPr id="8412" name="Oval 8411">
                <a:extLst>
                  <a:ext uri="{FF2B5EF4-FFF2-40B4-BE49-F238E27FC236}">
                    <a16:creationId xmlns:a16="http://schemas.microsoft.com/office/drawing/2014/main" id="{510E6C6F-275C-03EC-2ADE-38CD00715DA0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13" name="Oval 8412">
                <a:extLst>
                  <a:ext uri="{FF2B5EF4-FFF2-40B4-BE49-F238E27FC236}">
                    <a16:creationId xmlns:a16="http://schemas.microsoft.com/office/drawing/2014/main" id="{88D7974F-63F0-AC0F-833E-E64657320B2D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14" name="Oval 8413">
                <a:extLst>
                  <a:ext uri="{FF2B5EF4-FFF2-40B4-BE49-F238E27FC236}">
                    <a16:creationId xmlns:a16="http://schemas.microsoft.com/office/drawing/2014/main" id="{DB541D6F-CA19-86E2-9D16-2E0EF9206B10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15" name="Oval 8414">
                <a:extLst>
                  <a:ext uri="{FF2B5EF4-FFF2-40B4-BE49-F238E27FC236}">
                    <a16:creationId xmlns:a16="http://schemas.microsoft.com/office/drawing/2014/main" id="{1F09E634-1DD7-CD43-B97F-305692C3C35A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16" name="Oval 8415">
                <a:extLst>
                  <a:ext uri="{FF2B5EF4-FFF2-40B4-BE49-F238E27FC236}">
                    <a16:creationId xmlns:a16="http://schemas.microsoft.com/office/drawing/2014/main" id="{B1E6AB48-E391-243F-CC93-A9D5249F997A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17" name="Oval 8416">
                <a:extLst>
                  <a:ext uri="{FF2B5EF4-FFF2-40B4-BE49-F238E27FC236}">
                    <a16:creationId xmlns:a16="http://schemas.microsoft.com/office/drawing/2014/main" id="{CFDAD7DF-BEAD-A44C-E364-CCA0D7D32937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18" name="Oval 8417">
                <a:extLst>
                  <a:ext uri="{FF2B5EF4-FFF2-40B4-BE49-F238E27FC236}">
                    <a16:creationId xmlns:a16="http://schemas.microsoft.com/office/drawing/2014/main" id="{8B2444DC-BA9C-FE53-DE62-C37D373B7DF8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19" name="Oval 8418">
                <a:extLst>
                  <a:ext uri="{FF2B5EF4-FFF2-40B4-BE49-F238E27FC236}">
                    <a16:creationId xmlns:a16="http://schemas.microsoft.com/office/drawing/2014/main" id="{32FAD1F5-70DF-3668-82DB-8F8DA01B71F6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91" name="Group 8390">
              <a:extLst>
                <a:ext uri="{FF2B5EF4-FFF2-40B4-BE49-F238E27FC236}">
                  <a16:creationId xmlns:a16="http://schemas.microsoft.com/office/drawing/2014/main" id="{755BA872-4754-A9E7-6D0C-AF7A59786026}"/>
                </a:ext>
              </a:extLst>
            </p:cNvPr>
            <p:cNvGrpSpPr/>
            <p:nvPr/>
          </p:nvGrpSpPr>
          <p:grpSpPr>
            <a:xfrm>
              <a:off x="1847850" y="-1341120"/>
              <a:ext cx="968502" cy="95250"/>
              <a:chOff x="1847850" y="-1981200"/>
              <a:chExt cx="968502" cy="95250"/>
            </a:xfrm>
            <a:grpFill/>
          </p:grpSpPr>
          <p:sp>
            <p:nvSpPr>
              <p:cNvPr id="8405" name="Oval 8404">
                <a:extLst>
                  <a:ext uri="{FF2B5EF4-FFF2-40B4-BE49-F238E27FC236}">
                    <a16:creationId xmlns:a16="http://schemas.microsoft.com/office/drawing/2014/main" id="{E50DE526-005A-547B-7D6F-79378FCD4EEA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06" name="Oval 8405">
                <a:extLst>
                  <a:ext uri="{FF2B5EF4-FFF2-40B4-BE49-F238E27FC236}">
                    <a16:creationId xmlns:a16="http://schemas.microsoft.com/office/drawing/2014/main" id="{8CF884B2-260B-8605-1CDB-585A19087384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07" name="Oval 8406">
                <a:extLst>
                  <a:ext uri="{FF2B5EF4-FFF2-40B4-BE49-F238E27FC236}">
                    <a16:creationId xmlns:a16="http://schemas.microsoft.com/office/drawing/2014/main" id="{E843DBD6-8611-C136-31A2-C60F97322DF5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08" name="Oval 8407">
                <a:extLst>
                  <a:ext uri="{FF2B5EF4-FFF2-40B4-BE49-F238E27FC236}">
                    <a16:creationId xmlns:a16="http://schemas.microsoft.com/office/drawing/2014/main" id="{BD19A140-C8DD-56DF-1516-B9280BE6A088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09" name="Oval 8408">
                <a:extLst>
                  <a:ext uri="{FF2B5EF4-FFF2-40B4-BE49-F238E27FC236}">
                    <a16:creationId xmlns:a16="http://schemas.microsoft.com/office/drawing/2014/main" id="{9E71928C-E150-5401-8A71-46A390D309A7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10" name="Oval 8409">
                <a:extLst>
                  <a:ext uri="{FF2B5EF4-FFF2-40B4-BE49-F238E27FC236}">
                    <a16:creationId xmlns:a16="http://schemas.microsoft.com/office/drawing/2014/main" id="{319D30C0-8525-DC9A-7733-FE8A7DE7D054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11" name="Oval 8410">
                <a:extLst>
                  <a:ext uri="{FF2B5EF4-FFF2-40B4-BE49-F238E27FC236}">
                    <a16:creationId xmlns:a16="http://schemas.microsoft.com/office/drawing/2014/main" id="{CC647558-AC8D-4838-B03D-AD445902F58A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92" name="Group 8391">
              <a:extLst>
                <a:ext uri="{FF2B5EF4-FFF2-40B4-BE49-F238E27FC236}">
                  <a16:creationId xmlns:a16="http://schemas.microsoft.com/office/drawing/2014/main" id="{5AFB0B30-30EC-E07D-29C2-451066160015}"/>
                </a:ext>
              </a:extLst>
            </p:cNvPr>
            <p:cNvGrpSpPr/>
            <p:nvPr/>
          </p:nvGrpSpPr>
          <p:grpSpPr>
            <a:xfrm>
              <a:off x="1847850" y="-1181100"/>
              <a:ext cx="822960" cy="95250"/>
              <a:chOff x="1847850" y="-1981200"/>
              <a:chExt cx="822960" cy="95250"/>
            </a:xfrm>
            <a:grpFill/>
          </p:grpSpPr>
          <p:sp>
            <p:nvSpPr>
              <p:cNvPr id="8399" name="Oval 8398">
                <a:extLst>
                  <a:ext uri="{FF2B5EF4-FFF2-40B4-BE49-F238E27FC236}">
                    <a16:creationId xmlns:a16="http://schemas.microsoft.com/office/drawing/2014/main" id="{02D9D5FD-511D-31C5-3634-CFE978077D3C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00" name="Oval 8399">
                <a:extLst>
                  <a:ext uri="{FF2B5EF4-FFF2-40B4-BE49-F238E27FC236}">
                    <a16:creationId xmlns:a16="http://schemas.microsoft.com/office/drawing/2014/main" id="{82DBC967-5B7C-0E9C-FA18-687B00B9639E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01" name="Oval 8400">
                <a:extLst>
                  <a:ext uri="{FF2B5EF4-FFF2-40B4-BE49-F238E27FC236}">
                    <a16:creationId xmlns:a16="http://schemas.microsoft.com/office/drawing/2014/main" id="{94383254-4483-1436-0D2D-66D531A2AD11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02" name="Oval 8401">
                <a:extLst>
                  <a:ext uri="{FF2B5EF4-FFF2-40B4-BE49-F238E27FC236}">
                    <a16:creationId xmlns:a16="http://schemas.microsoft.com/office/drawing/2014/main" id="{DD829448-E927-C177-5759-049B03A823E4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03" name="Oval 8402">
                <a:extLst>
                  <a:ext uri="{FF2B5EF4-FFF2-40B4-BE49-F238E27FC236}">
                    <a16:creationId xmlns:a16="http://schemas.microsoft.com/office/drawing/2014/main" id="{A9553024-6A62-8A28-CCEB-3620F215EF9D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404" name="Oval 8403">
                <a:extLst>
                  <a:ext uri="{FF2B5EF4-FFF2-40B4-BE49-F238E27FC236}">
                    <a16:creationId xmlns:a16="http://schemas.microsoft.com/office/drawing/2014/main" id="{DFBDC35D-CF20-18BA-F01B-F78890916CC0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93" name="Group 8392">
              <a:extLst>
                <a:ext uri="{FF2B5EF4-FFF2-40B4-BE49-F238E27FC236}">
                  <a16:creationId xmlns:a16="http://schemas.microsoft.com/office/drawing/2014/main" id="{7B5FF60C-AC97-0C27-C877-D9A36A0ED2F4}"/>
                </a:ext>
              </a:extLst>
            </p:cNvPr>
            <p:cNvGrpSpPr/>
            <p:nvPr/>
          </p:nvGrpSpPr>
          <p:grpSpPr>
            <a:xfrm>
              <a:off x="1847850" y="-1021080"/>
              <a:ext cx="677418" cy="95250"/>
              <a:chOff x="1847850" y="-1981200"/>
              <a:chExt cx="677418" cy="95250"/>
            </a:xfrm>
            <a:grpFill/>
          </p:grpSpPr>
          <p:sp>
            <p:nvSpPr>
              <p:cNvPr id="8394" name="Oval 8393">
                <a:extLst>
                  <a:ext uri="{FF2B5EF4-FFF2-40B4-BE49-F238E27FC236}">
                    <a16:creationId xmlns:a16="http://schemas.microsoft.com/office/drawing/2014/main" id="{FBC6B1C3-CC37-7427-E7FA-F2426F13F781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395" name="Oval 8394">
                <a:extLst>
                  <a:ext uri="{FF2B5EF4-FFF2-40B4-BE49-F238E27FC236}">
                    <a16:creationId xmlns:a16="http://schemas.microsoft.com/office/drawing/2014/main" id="{A23F5493-D1A6-9E0D-5DB7-A953C6723F68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396" name="Oval 8395">
                <a:extLst>
                  <a:ext uri="{FF2B5EF4-FFF2-40B4-BE49-F238E27FC236}">
                    <a16:creationId xmlns:a16="http://schemas.microsoft.com/office/drawing/2014/main" id="{6B0BA171-E25F-02F7-C445-BF6CCC00D69A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397" name="Oval 8396">
                <a:extLst>
                  <a:ext uri="{FF2B5EF4-FFF2-40B4-BE49-F238E27FC236}">
                    <a16:creationId xmlns:a16="http://schemas.microsoft.com/office/drawing/2014/main" id="{B5272B83-77EF-F1FF-BD25-3BFA98835DE8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398" name="Oval 8397">
                <a:extLst>
                  <a:ext uri="{FF2B5EF4-FFF2-40B4-BE49-F238E27FC236}">
                    <a16:creationId xmlns:a16="http://schemas.microsoft.com/office/drawing/2014/main" id="{1C4F2C32-8F3F-85D5-060A-3082E82FDC47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solidFill>
                    <a:schemeClr val="bg1"/>
                  </a:solidFill>
                </a:endParaRPr>
              </a:p>
            </p:txBody>
          </p:sp>
        </p:grpSp>
      </p:grpSp>
      <p:pic>
        <p:nvPicPr>
          <p:cNvPr id="23" name="Picture 22">
            <a:extLst>
              <a:ext uri="{FF2B5EF4-FFF2-40B4-BE49-F238E27FC236}">
                <a16:creationId xmlns:a16="http://schemas.microsoft.com/office/drawing/2014/main" id="{92A1865C-D16C-89E7-2EC1-AF9F673B4A9F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35168" r="908" b="44238"/>
          <a:stretch>
            <a:fillRect/>
          </a:stretch>
        </p:blipFill>
        <p:spPr>
          <a:xfrm rot="19685639" flipH="1">
            <a:off x="5055684" y="4123031"/>
            <a:ext cx="8742887" cy="3922720"/>
          </a:xfrm>
          <a:custGeom>
            <a:avLst/>
            <a:gdLst>
              <a:gd name="connsiteX0" fmla="*/ 0 w 7793689"/>
              <a:gd name="connsiteY0" fmla="*/ 0 h 3496838"/>
              <a:gd name="connsiteX1" fmla="*/ 7793689 w 7793689"/>
              <a:gd name="connsiteY1" fmla="*/ 0 h 3496838"/>
              <a:gd name="connsiteX2" fmla="*/ 2177099 w 7793689"/>
              <a:gd name="connsiteY2" fmla="*/ 3496838 h 349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93689" h="3496838">
                <a:moveTo>
                  <a:pt x="0" y="0"/>
                </a:moveTo>
                <a:lnTo>
                  <a:pt x="7793689" y="0"/>
                </a:lnTo>
                <a:lnTo>
                  <a:pt x="2177099" y="3496838"/>
                </a:lnTo>
                <a:close/>
              </a:path>
            </a:pathLst>
          </a:custGeom>
          <a:effectLst>
            <a:glow rad="63500">
              <a:schemeClr val="accent3">
                <a:satMod val="175000"/>
                <a:alpha val="4000"/>
              </a:schemeClr>
            </a:glow>
          </a:effectLst>
        </p:spPr>
      </p:pic>
      <p:sp>
        <p:nvSpPr>
          <p:cNvPr id="8453" name="Oval 8452">
            <a:extLst>
              <a:ext uri="{FF2B5EF4-FFF2-40B4-BE49-F238E27FC236}">
                <a16:creationId xmlns:a16="http://schemas.microsoft.com/office/drawing/2014/main" id="{26E8D287-498F-AF34-5EBA-F4455C47DB2B}"/>
              </a:ext>
            </a:extLst>
          </p:cNvPr>
          <p:cNvSpPr/>
          <p:nvPr/>
        </p:nvSpPr>
        <p:spPr>
          <a:xfrm>
            <a:off x="11799559" y="370921"/>
            <a:ext cx="188988" cy="188988"/>
          </a:xfrm>
          <a:prstGeom prst="ellipse">
            <a:avLst/>
          </a:prstGeom>
          <a:solidFill>
            <a:srgbClr val="012955"/>
          </a:solidFill>
          <a:ln>
            <a:solidFill>
              <a:srgbClr val="C65BC4"/>
            </a:solidFill>
          </a:ln>
          <a:effectLst>
            <a:glow rad="63500">
              <a:srgbClr val="C65BC4">
                <a:alpha val="4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329" name="Picture 8328">
            <a:extLst>
              <a:ext uri="{FF2B5EF4-FFF2-40B4-BE49-F238E27FC236}">
                <a16:creationId xmlns:a16="http://schemas.microsoft.com/office/drawing/2014/main" id="{3BFD6D0A-0FBC-F6B9-3FF7-E3E542C348D2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35168" r="908" b="44238"/>
          <a:stretch>
            <a:fillRect/>
          </a:stretch>
        </p:blipFill>
        <p:spPr>
          <a:xfrm rot="19685639" flipH="1">
            <a:off x="7743079" y="5149062"/>
            <a:ext cx="5486529" cy="2461672"/>
          </a:xfrm>
          <a:custGeom>
            <a:avLst/>
            <a:gdLst>
              <a:gd name="connsiteX0" fmla="*/ 0 w 7793689"/>
              <a:gd name="connsiteY0" fmla="*/ 0 h 3496838"/>
              <a:gd name="connsiteX1" fmla="*/ 7793689 w 7793689"/>
              <a:gd name="connsiteY1" fmla="*/ 0 h 3496838"/>
              <a:gd name="connsiteX2" fmla="*/ 2177099 w 7793689"/>
              <a:gd name="connsiteY2" fmla="*/ 3496838 h 349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93689" h="3496838">
                <a:moveTo>
                  <a:pt x="0" y="0"/>
                </a:moveTo>
                <a:lnTo>
                  <a:pt x="7793689" y="0"/>
                </a:lnTo>
                <a:lnTo>
                  <a:pt x="2177099" y="3496838"/>
                </a:lnTo>
                <a:close/>
              </a:path>
            </a:pathLst>
          </a:custGeom>
          <a:effectLst>
            <a:glow rad="63500">
              <a:schemeClr val="accent3">
                <a:satMod val="175000"/>
                <a:alpha val="4000"/>
              </a:schemeClr>
            </a:glow>
          </a:effectLst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ECC4040D-1957-626F-785B-EA4EDECE4488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rgbClr val="020A20">
                  <a:alpha val="75000"/>
                </a:srgbClr>
              </a:gs>
              <a:gs pos="54000">
                <a:srgbClr val="012955">
                  <a:alpha val="95000"/>
                </a:srgbClr>
              </a:gs>
              <a:gs pos="100000">
                <a:srgbClr val="020A20">
                  <a:alpha val="65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bg1"/>
              </a:solidFill>
            </a:endParaRPr>
          </a:p>
        </p:txBody>
      </p:sp>
      <p:grpSp>
        <p:nvGrpSpPr>
          <p:cNvPr id="8342" name="Group 8341">
            <a:extLst>
              <a:ext uri="{FF2B5EF4-FFF2-40B4-BE49-F238E27FC236}">
                <a16:creationId xmlns:a16="http://schemas.microsoft.com/office/drawing/2014/main" id="{B03941B6-45C8-D30F-1742-5BBA435E8067}"/>
              </a:ext>
            </a:extLst>
          </p:cNvPr>
          <p:cNvGrpSpPr/>
          <p:nvPr/>
        </p:nvGrpSpPr>
        <p:grpSpPr>
          <a:xfrm>
            <a:off x="164871" y="152637"/>
            <a:ext cx="10175631" cy="1019396"/>
            <a:chOff x="164871" y="152637"/>
            <a:chExt cx="10175631" cy="1019396"/>
          </a:xfrm>
        </p:grpSpPr>
        <p:sp>
          <p:nvSpPr>
            <p:cNvPr id="8330" name="Right Triangle 8329">
              <a:extLst>
                <a:ext uri="{FF2B5EF4-FFF2-40B4-BE49-F238E27FC236}">
                  <a16:creationId xmlns:a16="http://schemas.microsoft.com/office/drawing/2014/main" id="{B40ECA1C-2DC9-DA12-EB6E-6E50C0942E8D}"/>
                </a:ext>
              </a:extLst>
            </p:cNvPr>
            <p:cNvSpPr/>
            <p:nvPr/>
          </p:nvSpPr>
          <p:spPr>
            <a:xfrm flipV="1">
              <a:off x="164871" y="152637"/>
              <a:ext cx="596394" cy="596394"/>
            </a:xfrm>
            <a:prstGeom prst="rtTriangle">
              <a:avLst/>
            </a:prstGeom>
            <a:noFill/>
            <a:ln>
              <a:solidFill>
                <a:srgbClr val="C65BC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331" name="Right Triangle 8330">
              <a:extLst>
                <a:ext uri="{FF2B5EF4-FFF2-40B4-BE49-F238E27FC236}">
                  <a16:creationId xmlns:a16="http://schemas.microsoft.com/office/drawing/2014/main" id="{34226471-008D-BE61-DE90-42908B2376B5}"/>
                </a:ext>
              </a:extLst>
            </p:cNvPr>
            <p:cNvSpPr/>
            <p:nvPr/>
          </p:nvSpPr>
          <p:spPr>
            <a:xfrm flipV="1">
              <a:off x="320013" y="227452"/>
              <a:ext cx="944581" cy="944581"/>
            </a:xfrm>
            <a:prstGeom prst="rtTriangle">
              <a:avLst/>
            </a:prstGeom>
            <a:noFill/>
            <a:ln>
              <a:gradFill flip="none" rotWithShape="1">
                <a:gsLst>
                  <a:gs pos="0">
                    <a:srgbClr val="C65BC4">
                      <a:alpha val="0"/>
                    </a:srgbClr>
                  </a:gs>
                  <a:gs pos="100000">
                    <a:srgbClr val="C65BC4">
                      <a:alpha val="75000"/>
                    </a:srgbClr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cxnSp>
          <p:nvCxnSpPr>
            <p:cNvPr id="8332" name="Straight Connector 8331">
              <a:extLst>
                <a:ext uri="{FF2B5EF4-FFF2-40B4-BE49-F238E27FC236}">
                  <a16:creationId xmlns:a16="http://schemas.microsoft.com/office/drawing/2014/main" id="{DE74D8C0-AD16-53C2-0CE5-74E8C28D0EBE}"/>
                </a:ext>
              </a:extLst>
            </p:cNvPr>
            <p:cNvCxnSpPr>
              <a:cxnSpLocks/>
            </p:cNvCxnSpPr>
            <p:nvPr/>
          </p:nvCxnSpPr>
          <p:spPr>
            <a:xfrm>
              <a:off x="740924" y="316136"/>
              <a:ext cx="9599578" cy="0"/>
            </a:xfrm>
            <a:prstGeom prst="line">
              <a:avLst/>
            </a:prstGeom>
            <a:ln w="12700">
              <a:gradFill>
                <a:gsLst>
                  <a:gs pos="0">
                    <a:srgbClr val="C65BC4"/>
                  </a:gs>
                  <a:gs pos="100000">
                    <a:srgbClr val="C65BC4">
                      <a:alpha val="0"/>
                    </a:srgbClr>
                  </a:gs>
                </a:gsLst>
                <a:lin ang="0" scaled="0"/>
              </a:gradFill>
            </a:ln>
            <a:effectLst>
              <a:softEdge rad="0"/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33" name="Straight Connector 8332">
              <a:extLst>
                <a:ext uri="{FF2B5EF4-FFF2-40B4-BE49-F238E27FC236}">
                  <a16:creationId xmlns:a16="http://schemas.microsoft.com/office/drawing/2014/main" id="{EC464AD6-29BF-C629-EB59-C11D719EF791}"/>
                </a:ext>
              </a:extLst>
            </p:cNvPr>
            <p:cNvCxnSpPr>
              <a:cxnSpLocks/>
            </p:cNvCxnSpPr>
            <p:nvPr/>
          </p:nvCxnSpPr>
          <p:spPr>
            <a:xfrm>
              <a:off x="1264594" y="384229"/>
              <a:ext cx="4942390" cy="0"/>
            </a:xfrm>
            <a:prstGeom prst="line">
              <a:avLst/>
            </a:prstGeom>
            <a:ln w="12700">
              <a:gradFill>
                <a:gsLst>
                  <a:gs pos="0">
                    <a:srgbClr val="C65BC4"/>
                  </a:gs>
                  <a:gs pos="100000">
                    <a:srgbClr val="C65BC4">
                      <a:alpha val="0"/>
                    </a:srgbClr>
                  </a:gs>
                </a:gsLst>
                <a:lin ang="0" scaled="0"/>
              </a:gradFill>
            </a:ln>
            <a:effectLst>
              <a:softEdge rad="0"/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34" name="Oval 8333">
              <a:extLst>
                <a:ext uri="{FF2B5EF4-FFF2-40B4-BE49-F238E27FC236}">
                  <a16:creationId xmlns:a16="http://schemas.microsoft.com/office/drawing/2014/main" id="{50A08A9B-9BBA-E14B-D6C4-6826E7798972}"/>
                </a:ext>
              </a:extLst>
            </p:cNvPr>
            <p:cNvSpPr/>
            <p:nvPr/>
          </p:nvSpPr>
          <p:spPr>
            <a:xfrm>
              <a:off x="558665" y="199290"/>
              <a:ext cx="251544" cy="251544"/>
            </a:xfrm>
            <a:prstGeom prst="ellipse">
              <a:avLst/>
            </a:prstGeom>
            <a:solidFill>
              <a:srgbClr val="012955"/>
            </a:solidFill>
            <a:ln>
              <a:solidFill>
                <a:srgbClr val="C65BC4"/>
              </a:solidFill>
            </a:ln>
            <a:effectLst>
              <a:glow rad="63500">
                <a:srgbClr val="C65BC4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339" name="Group 8338">
            <a:extLst>
              <a:ext uri="{FF2B5EF4-FFF2-40B4-BE49-F238E27FC236}">
                <a16:creationId xmlns:a16="http://schemas.microsoft.com/office/drawing/2014/main" id="{E8DFFAB4-1DBD-477E-E191-545F0AECE8A0}"/>
              </a:ext>
            </a:extLst>
          </p:cNvPr>
          <p:cNvGrpSpPr/>
          <p:nvPr/>
        </p:nvGrpSpPr>
        <p:grpSpPr>
          <a:xfrm>
            <a:off x="-1" y="3423138"/>
            <a:ext cx="4873557" cy="3434862"/>
            <a:chOff x="-1" y="3423138"/>
            <a:chExt cx="4873557" cy="3434862"/>
          </a:xfrm>
        </p:grpSpPr>
        <p:sp>
          <p:nvSpPr>
            <p:cNvPr id="8335" name="Freeform: Shape 8334">
              <a:extLst>
                <a:ext uri="{FF2B5EF4-FFF2-40B4-BE49-F238E27FC236}">
                  <a16:creationId xmlns:a16="http://schemas.microsoft.com/office/drawing/2014/main" id="{D9C4F291-FF76-710D-7601-ED6DE95460D4}"/>
                </a:ext>
              </a:extLst>
            </p:cNvPr>
            <p:cNvSpPr/>
            <p:nvPr/>
          </p:nvSpPr>
          <p:spPr>
            <a:xfrm flipV="1">
              <a:off x="0" y="3423138"/>
              <a:ext cx="2338754" cy="3434862"/>
            </a:xfrm>
            <a:custGeom>
              <a:avLst/>
              <a:gdLst>
                <a:gd name="connsiteX0" fmla="*/ 0 w 2338754"/>
                <a:gd name="connsiteY0" fmla="*/ 0 h 3434862"/>
                <a:gd name="connsiteX1" fmla="*/ 2338754 w 2338754"/>
                <a:gd name="connsiteY1" fmla="*/ 0 h 3434862"/>
                <a:gd name="connsiteX2" fmla="*/ 2338754 w 2338754"/>
                <a:gd name="connsiteY2" fmla="*/ 3434862 h 3434862"/>
                <a:gd name="connsiteX3" fmla="*/ 0 w 2338754"/>
                <a:gd name="connsiteY3" fmla="*/ 3434862 h 343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38754" h="3434862">
                  <a:moveTo>
                    <a:pt x="0" y="0"/>
                  </a:moveTo>
                  <a:lnTo>
                    <a:pt x="2338754" y="0"/>
                  </a:lnTo>
                  <a:lnTo>
                    <a:pt x="2338754" y="3434862"/>
                  </a:lnTo>
                  <a:lnTo>
                    <a:pt x="0" y="3434862"/>
                  </a:lnTo>
                  <a:close/>
                </a:path>
              </a:pathLst>
            </a:custGeom>
            <a:gradFill>
              <a:gsLst>
                <a:gs pos="0">
                  <a:srgbClr val="C65BC4">
                    <a:alpha val="15000"/>
                  </a:srgbClr>
                </a:gs>
                <a:gs pos="100000">
                  <a:srgbClr val="4668C7">
                    <a:alpha val="10000"/>
                  </a:srgb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36" name="Freeform: Shape 8335">
              <a:extLst>
                <a:ext uri="{FF2B5EF4-FFF2-40B4-BE49-F238E27FC236}">
                  <a16:creationId xmlns:a16="http://schemas.microsoft.com/office/drawing/2014/main" id="{E0CCB258-8504-BCA9-6409-6061FD960701}"/>
                </a:ext>
              </a:extLst>
            </p:cNvPr>
            <p:cNvSpPr/>
            <p:nvPr/>
          </p:nvSpPr>
          <p:spPr>
            <a:xfrm flipV="1">
              <a:off x="-1" y="4043575"/>
              <a:ext cx="4873557" cy="2814423"/>
            </a:xfrm>
            <a:custGeom>
              <a:avLst/>
              <a:gdLst>
                <a:gd name="connsiteX0" fmla="*/ 0 w 3434862"/>
                <a:gd name="connsiteY0" fmla="*/ 0 h 3012831"/>
                <a:gd name="connsiteX1" fmla="*/ 3434862 w 3434862"/>
                <a:gd name="connsiteY1" fmla="*/ 0 h 3012831"/>
                <a:gd name="connsiteX2" fmla="*/ 3434862 w 3434862"/>
                <a:gd name="connsiteY2" fmla="*/ 3012831 h 3012831"/>
                <a:gd name="connsiteX3" fmla="*/ 0 w 3434862"/>
                <a:gd name="connsiteY3" fmla="*/ 3012831 h 3012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34862" h="3012831">
                  <a:moveTo>
                    <a:pt x="0" y="0"/>
                  </a:moveTo>
                  <a:lnTo>
                    <a:pt x="3434862" y="0"/>
                  </a:lnTo>
                  <a:lnTo>
                    <a:pt x="3434862" y="3012831"/>
                  </a:lnTo>
                  <a:lnTo>
                    <a:pt x="0" y="3012831"/>
                  </a:lnTo>
                  <a:close/>
                </a:path>
              </a:pathLst>
            </a:custGeom>
            <a:gradFill>
              <a:gsLst>
                <a:gs pos="0">
                  <a:srgbClr val="C65BC4">
                    <a:alpha val="15000"/>
                  </a:srgbClr>
                </a:gs>
                <a:gs pos="100000">
                  <a:srgbClr val="4668C7">
                    <a:alpha val="10000"/>
                  </a:srgb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37" name="Freeform: Shape 8336">
              <a:extLst>
                <a:ext uri="{FF2B5EF4-FFF2-40B4-BE49-F238E27FC236}">
                  <a16:creationId xmlns:a16="http://schemas.microsoft.com/office/drawing/2014/main" id="{60A7772D-B63B-6425-1224-77729E0FDDEF}"/>
                </a:ext>
              </a:extLst>
            </p:cNvPr>
            <p:cNvSpPr/>
            <p:nvPr/>
          </p:nvSpPr>
          <p:spPr>
            <a:xfrm flipV="1">
              <a:off x="0" y="4536831"/>
              <a:ext cx="2886808" cy="2321169"/>
            </a:xfrm>
            <a:custGeom>
              <a:avLst/>
              <a:gdLst>
                <a:gd name="connsiteX0" fmla="*/ 0 w 2886808"/>
                <a:gd name="connsiteY0" fmla="*/ 0 h 2321169"/>
                <a:gd name="connsiteX1" fmla="*/ 2886808 w 2886808"/>
                <a:gd name="connsiteY1" fmla="*/ 0 h 2321169"/>
                <a:gd name="connsiteX2" fmla="*/ 2886808 w 2886808"/>
                <a:gd name="connsiteY2" fmla="*/ 2321169 h 2321169"/>
                <a:gd name="connsiteX3" fmla="*/ 0 w 2886808"/>
                <a:gd name="connsiteY3" fmla="*/ 2321169 h 232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6808" h="2321169">
                  <a:moveTo>
                    <a:pt x="0" y="0"/>
                  </a:moveTo>
                  <a:lnTo>
                    <a:pt x="2886808" y="0"/>
                  </a:lnTo>
                  <a:lnTo>
                    <a:pt x="2886808" y="2321169"/>
                  </a:lnTo>
                  <a:lnTo>
                    <a:pt x="0" y="2321169"/>
                  </a:lnTo>
                  <a:close/>
                </a:path>
              </a:pathLst>
            </a:custGeom>
            <a:gradFill>
              <a:gsLst>
                <a:gs pos="0">
                  <a:srgbClr val="C65BC4">
                    <a:alpha val="15000"/>
                  </a:srgbClr>
                </a:gs>
                <a:gs pos="100000">
                  <a:srgbClr val="4668C7">
                    <a:alpha val="10000"/>
                  </a:srgb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340" name="Oval 8339">
            <a:extLst>
              <a:ext uri="{FF2B5EF4-FFF2-40B4-BE49-F238E27FC236}">
                <a16:creationId xmlns:a16="http://schemas.microsoft.com/office/drawing/2014/main" id="{D82D33EE-DE6F-7409-3EF9-444B1A710E44}"/>
              </a:ext>
            </a:extLst>
          </p:cNvPr>
          <p:cNvSpPr/>
          <p:nvPr/>
        </p:nvSpPr>
        <p:spPr>
          <a:xfrm flipV="1">
            <a:off x="224960" y="4500940"/>
            <a:ext cx="1492471" cy="71782"/>
          </a:xfrm>
          <a:prstGeom prst="ellipse">
            <a:avLst/>
          </a:prstGeom>
          <a:gradFill>
            <a:gsLst>
              <a:gs pos="48700">
                <a:srgbClr val="C65BC4">
                  <a:alpha val="20000"/>
                </a:srgbClr>
              </a:gs>
              <a:gs pos="100000">
                <a:srgbClr val="C65BC4">
                  <a:alpha val="0"/>
                </a:srgbClr>
              </a:gs>
              <a:gs pos="0">
                <a:srgbClr val="C65BC4">
                  <a:alpha val="0"/>
                </a:srgbClr>
              </a:gs>
            </a:gsLst>
            <a:lin ang="10800000" scaled="1"/>
          </a:gradFill>
          <a:ln>
            <a:noFill/>
          </a:ln>
          <a:effectLst>
            <a:outerShdw blurRad="63500" sx="103000" sy="103000" algn="ctr" rotWithShape="0">
              <a:srgbClr val="4668C7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bg1"/>
              </a:solidFill>
            </a:endParaRPr>
          </a:p>
        </p:txBody>
      </p:sp>
      <p:grpSp>
        <p:nvGrpSpPr>
          <p:cNvPr id="8343" name="Group 8342">
            <a:extLst>
              <a:ext uri="{FF2B5EF4-FFF2-40B4-BE49-F238E27FC236}">
                <a16:creationId xmlns:a16="http://schemas.microsoft.com/office/drawing/2014/main" id="{B6083099-7291-5289-7ABA-24B5819F393C}"/>
              </a:ext>
            </a:extLst>
          </p:cNvPr>
          <p:cNvGrpSpPr/>
          <p:nvPr/>
        </p:nvGrpSpPr>
        <p:grpSpPr>
          <a:xfrm flipH="1" flipV="1">
            <a:off x="5919823" y="5582948"/>
            <a:ext cx="6042113" cy="1019396"/>
            <a:chOff x="164871" y="152637"/>
            <a:chExt cx="6042113" cy="1019396"/>
          </a:xfrm>
        </p:grpSpPr>
        <p:sp>
          <p:nvSpPr>
            <p:cNvPr id="8344" name="Right Triangle 8343">
              <a:extLst>
                <a:ext uri="{FF2B5EF4-FFF2-40B4-BE49-F238E27FC236}">
                  <a16:creationId xmlns:a16="http://schemas.microsoft.com/office/drawing/2014/main" id="{CD68A02F-357D-CF0D-29BA-B7615AFBA884}"/>
                </a:ext>
              </a:extLst>
            </p:cNvPr>
            <p:cNvSpPr/>
            <p:nvPr/>
          </p:nvSpPr>
          <p:spPr>
            <a:xfrm flipV="1">
              <a:off x="164871" y="152637"/>
              <a:ext cx="596394" cy="596394"/>
            </a:xfrm>
            <a:prstGeom prst="rtTriangle">
              <a:avLst/>
            </a:prstGeom>
            <a:noFill/>
            <a:ln>
              <a:solidFill>
                <a:srgbClr val="C65BC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345" name="Right Triangle 8344">
              <a:extLst>
                <a:ext uri="{FF2B5EF4-FFF2-40B4-BE49-F238E27FC236}">
                  <a16:creationId xmlns:a16="http://schemas.microsoft.com/office/drawing/2014/main" id="{588CF932-A86B-3998-3353-EAA51D703D72}"/>
                </a:ext>
              </a:extLst>
            </p:cNvPr>
            <p:cNvSpPr/>
            <p:nvPr/>
          </p:nvSpPr>
          <p:spPr>
            <a:xfrm flipV="1">
              <a:off x="320013" y="227452"/>
              <a:ext cx="944581" cy="944581"/>
            </a:xfrm>
            <a:prstGeom prst="rtTriangle">
              <a:avLst/>
            </a:prstGeom>
            <a:noFill/>
            <a:ln>
              <a:gradFill flip="none" rotWithShape="1">
                <a:gsLst>
                  <a:gs pos="0">
                    <a:srgbClr val="C65BC4">
                      <a:alpha val="0"/>
                    </a:srgbClr>
                  </a:gs>
                  <a:gs pos="100000">
                    <a:srgbClr val="C65BC4">
                      <a:alpha val="75000"/>
                    </a:srgbClr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cxnSp>
          <p:nvCxnSpPr>
            <p:cNvPr id="8346" name="Straight Connector 8345">
              <a:extLst>
                <a:ext uri="{FF2B5EF4-FFF2-40B4-BE49-F238E27FC236}">
                  <a16:creationId xmlns:a16="http://schemas.microsoft.com/office/drawing/2014/main" id="{B8554188-25E7-E9DE-AB5F-083EB1DA7379}"/>
                </a:ext>
              </a:extLst>
            </p:cNvPr>
            <p:cNvCxnSpPr>
              <a:cxnSpLocks/>
            </p:cNvCxnSpPr>
            <p:nvPr/>
          </p:nvCxnSpPr>
          <p:spPr>
            <a:xfrm>
              <a:off x="740924" y="316136"/>
              <a:ext cx="4942390" cy="0"/>
            </a:xfrm>
            <a:prstGeom prst="line">
              <a:avLst/>
            </a:prstGeom>
            <a:ln w="12700">
              <a:gradFill>
                <a:gsLst>
                  <a:gs pos="0">
                    <a:srgbClr val="C65BC4"/>
                  </a:gs>
                  <a:gs pos="100000">
                    <a:srgbClr val="C65BC4">
                      <a:alpha val="0"/>
                    </a:srgbClr>
                  </a:gs>
                </a:gsLst>
                <a:lin ang="0" scaled="0"/>
              </a:gradFill>
            </a:ln>
            <a:effectLst>
              <a:softEdge rad="0"/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47" name="Straight Connector 8346">
              <a:extLst>
                <a:ext uri="{FF2B5EF4-FFF2-40B4-BE49-F238E27FC236}">
                  <a16:creationId xmlns:a16="http://schemas.microsoft.com/office/drawing/2014/main" id="{EC37C458-AB85-A1E6-6690-D45C6C824658}"/>
                </a:ext>
              </a:extLst>
            </p:cNvPr>
            <p:cNvCxnSpPr>
              <a:cxnSpLocks/>
            </p:cNvCxnSpPr>
            <p:nvPr/>
          </p:nvCxnSpPr>
          <p:spPr>
            <a:xfrm>
              <a:off x="1264594" y="384229"/>
              <a:ext cx="4942390" cy="0"/>
            </a:xfrm>
            <a:prstGeom prst="line">
              <a:avLst/>
            </a:prstGeom>
            <a:ln w="12700">
              <a:gradFill>
                <a:gsLst>
                  <a:gs pos="0">
                    <a:srgbClr val="C65BC4"/>
                  </a:gs>
                  <a:gs pos="100000">
                    <a:srgbClr val="C65BC4">
                      <a:alpha val="0"/>
                    </a:srgbClr>
                  </a:gs>
                </a:gsLst>
                <a:lin ang="0" scaled="0"/>
              </a:gradFill>
            </a:ln>
            <a:effectLst>
              <a:softEdge rad="0"/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48" name="Oval 8347">
              <a:extLst>
                <a:ext uri="{FF2B5EF4-FFF2-40B4-BE49-F238E27FC236}">
                  <a16:creationId xmlns:a16="http://schemas.microsoft.com/office/drawing/2014/main" id="{5CE0D442-3BEA-5FDB-C488-BB56F2E4585B}"/>
                </a:ext>
              </a:extLst>
            </p:cNvPr>
            <p:cNvSpPr/>
            <p:nvPr/>
          </p:nvSpPr>
          <p:spPr>
            <a:xfrm>
              <a:off x="558665" y="199290"/>
              <a:ext cx="251544" cy="251544"/>
            </a:xfrm>
            <a:prstGeom prst="ellipse">
              <a:avLst/>
            </a:prstGeom>
            <a:solidFill>
              <a:srgbClr val="012955"/>
            </a:solidFill>
            <a:ln>
              <a:solidFill>
                <a:srgbClr val="C65BC4"/>
              </a:solidFill>
            </a:ln>
            <a:effectLst>
              <a:glow rad="63500">
                <a:srgbClr val="C65BC4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350" name="Right Triangle 8349">
            <a:extLst>
              <a:ext uri="{FF2B5EF4-FFF2-40B4-BE49-F238E27FC236}">
                <a16:creationId xmlns:a16="http://schemas.microsoft.com/office/drawing/2014/main" id="{345F04B0-90E1-C63D-0836-56D47891201A}"/>
              </a:ext>
            </a:extLst>
          </p:cNvPr>
          <p:cNvSpPr/>
          <p:nvPr/>
        </p:nvSpPr>
        <p:spPr>
          <a:xfrm flipH="1" flipV="1">
            <a:off x="8991600" y="-1"/>
            <a:ext cx="3200400" cy="2321169"/>
          </a:xfrm>
          <a:prstGeom prst="rtTriangle">
            <a:avLst/>
          </a:prstGeom>
          <a:gradFill>
            <a:gsLst>
              <a:gs pos="0">
                <a:srgbClr val="C65BC4">
                  <a:alpha val="15000"/>
                </a:srgbClr>
              </a:gs>
              <a:gs pos="100000">
                <a:srgbClr val="4668C7">
                  <a:alpha val="3500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351" name="Right Triangle 8350">
            <a:extLst>
              <a:ext uri="{FF2B5EF4-FFF2-40B4-BE49-F238E27FC236}">
                <a16:creationId xmlns:a16="http://schemas.microsoft.com/office/drawing/2014/main" id="{281555B6-464F-96F6-782B-1A6DB24E1E18}"/>
              </a:ext>
            </a:extLst>
          </p:cNvPr>
          <p:cNvSpPr/>
          <p:nvPr/>
        </p:nvSpPr>
        <p:spPr>
          <a:xfrm flipH="1" flipV="1">
            <a:off x="8826729" y="-3"/>
            <a:ext cx="3365271" cy="3307406"/>
          </a:xfrm>
          <a:prstGeom prst="rtTriangle">
            <a:avLst/>
          </a:prstGeom>
          <a:gradFill>
            <a:gsLst>
              <a:gs pos="0">
                <a:srgbClr val="C65BC4">
                  <a:alpha val="10000"/>
                </a:srgbClr>
              </a:gs>
              <a:gs pos="100000">
                <a:srgbClr val="4668C7">
                  <a:alpha val="1500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352" name="Right Triangle 8351">
            <a:extLst>
              <a:ext uri="{FF2B5EF4-FFF2-40B4-BE49-F238E27FC236}">
                <a16:creationId xmlns:a16="http://schemas.microsoft.com/office/drawing/2014/main" id="{68EF2052-9321-1FCF-C195-F92D98DEA0EF}"/>
              </a:ext>
            </a:extLst>
          </p:cNvPr>
          <p:cNvSpPr/>
          <p:nvPr/>
        </p:nvSpPr>
        <p:spPr>
          <a:xfrm flipH="1" flipV="1">
            <a:off x="7553054" y="-3"/>
            <a:ext cx="4638946" cy="1531208"/>
          </a:xfrm>
          <a:prstGeom prst="rtTriangle">
            <a:avLst/>
          </a:prstGeom>
          <a:gradFill>
            <a:gsLst>
              <a:gs pos="0">
                <a:srgbClr val="C65BC4">
                  <a:alpha val="10000"/>
                </a:srgbClr>
              </a:gs>
              <a:gs pos="100000">
                <a:srgbClr val="4668C7">
                  <a:alpha val="5000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54" name="Straight Connector 8353">
            <a:extLst>
              <a:ext uri="{FF2B5EF4-FFF2-40B4-BE49-F238E27FC236}">
                <a16:creationId xmlns:a16="http://schemas.microsoft.com/office/drawing/2014/main" id="{38C6CEDB-7ED3-F9A8-5736-552DD0A8A7F2}"/>
              </a:ext>
            </a:extLst>
          </p:cNvPr>
          <p:cNvCxnSpPr>
            <a:cxnSpLocks/>
          </p:cNvCxnSpPr>
          <p:nvPr/>
        </p:nvCxnSpPr>
        <p:spPr>
          <a:xfrm flipH="1" flipV="1">
            <a:off x="10158579" y="920020"/>
            <a:ext cx="2033421" cy="1483643"/>
          </a:xfrm>
          <a:prstGeom prst="line">
            <a:avLst/>
          </a:prstGeom>
          <a:ln w="12700">
            <a:gradFill>
              <a:gsLst>
                <a:gs pos="0">
                  <a:srgbClr val="C65BC4"/>
                </a:gs>
                <a:gs pos="100000">
                  <a:srgbClr val="C65BC4">
                    <a:alpha val="0"/>
                  </a:srgbClr>
                </a:gs>
              </a:gsLst>
              <a:lin ang="0" scaled="0"/>
            </a:gradFill>
          </a:ln>
          <a:effectLst>
            <a:softEdge rad="0"/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58" name="Straight Connector 8357">
            <a:extLst>
              <a:ext uri="{FF2B5EF4-FFF2-40B4-BE49-F238E27FC236}">
                <a16:creationId xmlns:a16="http://schemas.microsoft.com/office/drawing/2014/main" id="{A3C33326-4231-226D-CE0F-60D9A598AE37}"/>
              </a:ext>
            </a:extLst>
          </p:cNvPr>
          <p:cNvCxnSpPr>
            <a:cxnSpLocks/>
          </p:cNvCxnSpPr>
          <p:nvPr/>
        </p:nvCxnSpPr>
        <p:spPr>
          <a:xfrm flipH="1" flipV="1">
            <a:off x="10785475" y="1476375"/>
            <a:ext cx="1406525" cy="1030774"/>
          </a:xfrm>
          <a:prstGeom prst="line">
            <a:avLst/>
          </a:prstGeom>
          <a:ln w="12700">
            <a:gradFill>
              <a:gsLst>
                <a:gs pos="0">
                  <a:srgbClr val="C65BC4"/>
                </a:gs>
                <a:gs pos="100000">
                  <a:srgbClr val="C65BC4">
                    <a:alpha val="0"/>
                  </a:srgbClr>
                </a:gs>
              </a:gsLst>
              <a:lin ang="0" scaled="0"/>
            </a:gradFill>
          </a:ln>
          <a:effectLst>
            <a:softEdge rad="0"/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60" name="Straight Connector 8359">
            <a:extLst>
              <a:ext uri="{FF2B5EF4-FFF2-40B4-BE49-F238E27FC236}">
                <a16:creationId xmlns:a16="http://schemas.microsoft.com/office/drawing/2014/main" id="{9D02C1A9-332A-9F73-F5A2-FA11759F24E7}"/>
              </a:ext>
            </a:extLst>
          </p:cNvPr>
          <p:cNvCxnSpPr>
            <a:cxnSpLocks/>
            <a:endCxn id="6" idx="3"/>
          </p:cNvCxnSpPr>
          <p:nvPr/>
        </p:nvCxnSpPr>
        <p:spPr>
          <a:xfrm>
            <a:off x="8724900" y="-10498"/>
            <a:ext cx="3467100" cy="3439498"/>
          </a:xfrm>
          <a:prstGeom prst="line">
            <a:avLst/>
          </a:prstGeom>
          <a:ln w="12700">
            <a:gradFill>
              <a:gsLst>
                <a:gs pos="51300">
                  <a:srgbClr val="C65BC4">
                    <a:alpha val="50000"/>
                  </a:srgbClr>
                </a:gs>
                <a:gs pos="0">
                  <a:srgbClr val="C65BC4">
                    <a:alpha val="0"/>
                  </a:srgbClr>
                </a:gs>
                <a:gs pos="100000">
                  <a:srgbClr val="C65BC4">
                    <a:alpha val="0"/>
                  </a:srgbClr>
                </a:gs>
              </a:gsLst>
              <a:lin ang="0" scaled="0"/>
            </a:gradFill>
          </a:ln>
          <a:effectLst>
            <a:softEdge rad="0"/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64" name="Straight Connector 8363">
            <a:extLst>
              <a:ext uri="{FF2B5EF4-FFF2-40B4-BE49-F238E27FC236}">
                <a16:creationId xmlns:a16="http://schemas.microsoft.com/office/drawing/2014/main" id="{5ABABD79-F1B8-6F54-34B3-4D86288BA4B5}"/>
              </a:ext>
            </a:extLst>
          </p:cNvPr>
          <p:cNvCxnSpPr>
            <a:cxnSpLocks/>
          </p:cNvCxnSpPr>
          <p:nvPr/>
        </p:nvCxnSpPr>
        <p:spPr>
          <a:xfrm>
            <a:off x="8610600" y="-11559"/>
            <a:ext cx="1653540" cy="1665259"/>
          </a:xfrm>
          <a:prstGeom prst="line">
            <a:avLst/>
          </a:prstGeom>
          <a:ln w="12700">
            <a:gradFill>
              <a:gsLst>
                <a:gs pos="51300">
                  <a:srgbClr val="C65BC4">
                    <a:alpha val="50000"/>
                  </a:srgbClr>
                </a:gs>
                <a:gs pos="0">
                  <a:srgbClr val="C65BC4">
                    <a:alpha val="0"/>
                  </a:srgbClr>
                </a:gs>
                <a:gs pos="100000">
                  <a:srgbClr val="C65BC4">
                    <a:alpha val="0"/>
                  </a:srgbClr>
                </a:gs>
              </a:gsLst>
              <a:lin ang="0" scaled="0"/>
            </a:gradFill>
          </a:ln>
          <a:effectLst>
            <a:softEdge rad="0"/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367" name="Group 8366">
            <a:extLst>
              <a:ext uri="{FF2B5EF4-FFF2-40B4-BE49-F238E27FC236}">
                <a16:creationId xmlns:a16="http://schemas.microsoft.com/office/drawing/2014/main" id="{7041A13E-F62E-9283-DB05-A7618B0FDF4B}"/>
              </a:ext>
            </a:extLst>
          </p:cNvPr>
          <p:cNvGrpSpPr/>
          <p:nvPr/>
        </p:nvGrpSpPr>
        <p:grpSpPr>
          <a:xfrm rot="5400000">
            <a:off x="-125196" y="1132085"/>
            <a:ext cx="737276" cy="157142"/>
            <a:chOff x="5467350" y="-714375"/>
            <a:chExt cx="2426970" cy="517281"/>
          </a:xfrm>
          <a:noFill/>
          <a:effectLst/>
        </p:grpSpPr>
        <p:sp>
          <p:nvSpPr>
            <p:cNvPr id="8368" name="Parallelogram 8367">
              <a:extLst>
                <a:ext uri="{FF2B5EF4-FFF2-40B4-BE49-F238E27FC236}">
                  <a16:creationId xmlns:a16="http://schemas.microsoft.com/office/drawing/2014/main" id="{9F7B055F-0D1A-2A6E-FF5B-ECD14358C2B7}"/>
                </a:ext>
              </a:extLst>
            </p:cNvPr>
            <p:cNvSpPr/>
            <p:nvPr/>
          </p:nvSpPr>
          <p:spPr>
            <a:xfrm>
              <a:off x="5467350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4668C7">
                  <a:alpha val="50000"/>
                </a:srgbClr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8369" name="Parallelogram 8368">
              <a:extLst>
                <a:ext uri="{FF2B5EF4-FFF2-40B4-BE49-F238E27FC236}">
                  <a16:creationId xmlns:a16="http://schemas.microsoft.com/office/drawing/2014/main" id="{DD170BA8-02BB-4375-0760-50A855AE1E4C}"/>
                </a:ext>
              </a:extLst>
            </p:cNvPr>
            <p:cNvSpPr/>
            <p:nvPr/>
          </p:nvSpPr>
          <p:spPr>
            <a:xfrm>
              <a:off x="5615759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4668C7">
                  <a:alpha val="50000"/>
                </a:srgbClr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8370" name="Parallelogram 8369">
              <a:extLst>
                <a:ext uri="{FF2B5EF4-FFF2-40B4-BE49-F238E27FC236}">
                  <a16:creationId xmlns:a16="http://schemas.microsoft.com/office/drawing/2014/main" id="{145B703E-2DE2-4E23-C446-5BDF5271DD8C}"/>
                </a:ext>
              </a:extLst>
            </p:cNvPr>
            <p:cNvSpPr/>
            <p:nvPr/>
          </p:nvSpPr>
          <p:spPr>
            <a:xfrm>
              <a:off x="5764168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4668C7">
                  <a:alpha val="50000"/>
                </a:srgbClr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8371" name="Parallelogram 8370">
              <a:extLst>
                <a:ext uri="{FF2B5EF4-FFF2-40B4-BE49-F238E27FC236}">
                  <a16:creationId xmlns:a16="http://schemas.microsoft.com/office/drawing/2014/main" id="{15492C95-0344-C70D-C596-C8556A1EF00A}"/>
                </a:ext>
              </a:extLst>
            </p:cNvPr>
            <p:cNvSpPr/>
            <p:nvPr/>
          </p:nvSpPr>
          <p:spPr>
            <a:xfrm>
              <a:off x="5912577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4668C7">
                  <a:alpha val="50000"/>
                </a:srgbClr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8372" name="Parallelogram 8371">
              <a:extLst>
                <a:ext uri="{FF2B5EF4-FFF2-40B4-BE49-F238E27FC236}">
                  <a16:creationId xmlns:a16="http://schemas.microsoft.com/office/drawing/2014/main" id="{CA5308DF-37B6-3FFA-C994-D41453A925CC}"/>
                </a:ext>
              </a:extLst>
            </p:cNvPr>
            <p:cNvSpPr/>
            <p:nvPr/>
          </p:nvSpPr>
          <p:spPr>
            <a:xfrm>
              <a:off x="6060986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4668C7">
                  <a:alpha val="50000"/>
                </a:srgbClr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8373" name="Parallelogram 8372">
              <a:extLst>
                <a:ext uri="{FF2B5EF4-FFF2-40B4-BE49-F238E27FC236}">
                  <a16:creationId xmlns:a16="http://schemas.microsoft.com/office/drawing/2014/main" id="{7F94A15B-6095-E426-80CF-BB776130AB59}"/>
                </a:ext>
              </a:extLst>
            </p:cNvPr>
            <p:cNvSpPr/>
            <p:nvPr/>
          </p:nvSpPr>
          <p:spPr>
            <a:xfrm>
              <a:off x="6209395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4668C7">
                  <a:alpha val="50000"/>
                </a:srgbClr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8374" name="Parallelogram 8373">
              <a:extLst>
                <a:ext uri="{FF2B5EF4-FFF2-40B4-BE49-F238E27FC236}">
                  <a16:creationId xmlns:a16="http://schemas.microsoft.com/office/drawing/2014/main" id="{189142D8-F519-0FDE-0834-F58922644259}"/>
                </a:ext>
              </a:extLst>
            </p:cNvPr>
            <p:cNvSpPr/>
            <p:nvPr/>
          </p:nvSpPr>
          <p:spPr>
            <a:xfrm>
              <a:off x="6357804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4668C7">
                  <a:alpha val="50000"/>
                </a:srgbClr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8375" name="Parallelogram 8374">
              <a:extLst>
                <a:ext uri="{FF2B5EF4-FFF2-40B4-BE49-F238E27FC236}">
                  <a16:creationId xmlns:a16="http://schemas.microsoft.com/office/drawing/2014/main" id="{C28A3A8B-F668-2775-D822-F083E1841248}"/>
                </a:ext>
              </a:extLst>
            </p:cNvPr>
            <p:cNvSpPr/>
            <p:nvPr/>
          </p:nvSpPr>
          <p:spPr>
            <a:xfrm>
              <a:off x="6506213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4668C7">
                  <a:alpha val="50000"/>
                </a:srgbClr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8376" name="Parallelogram 8375">
              <a:extLst>
                <a:ext uri="{FF2B5EF4-FFF2-40B4-BE49-F238E27FC236}">
                  <a16:creationId xmlns:a16="http://schemas.microsoft.com/office/drawing/2014/main" id="{FCAE8468-DD3A-E826-A1FE-AB0BD5FFA3E9}"/>
                </a:ext>
              </a:extLst>
            </p:cNvPr>
            <p:cNvSpPr/>
            <p:nvPr/>
          </p:nvSpPr>
          <p:spPr>
            <a:xfrm>
              <a:off x="6654622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4668C7">
                  <a:alpha val="50000"/>
                </a:srgbClr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8377" name="Parallelogram 8376">
              <a:extLst>
                <a:ext uri="{FF2B5EF4-FFF2-40B4-BE49-F238E27FC236}">
                  <a16:creationId xmlns:a16="http://schemas.microsoft.com/office/drawing/2014/main" id="{BA44B34B-09B8-144A-4301-E0637959DA2C}"/>
                </a:ext>
              </a:extLst>
            </p:cNvPr>
            <p:cNvSpPr/>
            <p:nvPr/>
          </p:nvSpPr>
          <p:spPr>
            <a:xfrm>
              <a:off x="6803031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4668C7">
                  <a:alpha val="50000"/>
                </a:srgbClr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8378" name="Parallelogram 8377">
              <a:extLst>
                <a:ext uri="{FF2B5EF4-FFF2-40B4-BE49-F238E27FC236}">
                  <a16:creationId xmlns:a16="http://schemas.microsoft.com/office/drawing/2014/main" id="{01226C7A-4724-4E0C-F43C-988B1FD52F08}"/>
                </a:ext>
              </a:extLst>
            </p:cNvPr>
            <p:cNvSpPr/>
            <p:nvPr/>
          </p:nvSpPr>
          <p:spPr>
            <a:xfrm>
              <a:off x="6951440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4668C7">
                  <a:alpha val="50000"/>
                </a:srgbClr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8379" name="Parallelogram 8378">
              <a:extLst>
                <a:ext uri="{FF2B5EF4-FFF2-40B4-BE49-F238E27FC236}">
                  <a16:creationId xmlns:a16="http://schemas.microsoft.com/office/drawing/2014/main" id="{C03FAEAB-50DE-5E37-B5E1-15DE7AD2ED42}"/>
                </a:ext>
              </a:extLst>
            </p:cNvPr>
            <p:cNvSpPr/>
            <p:nvPr/>
          </p:nvSpPr>
          <p:spPr>
            <a:xfrm>
              <a:off x="7099849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4668C7">
                  <a:alpha val="50000"/>
                </a:srgbClr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8380" name="Parallelogram 8379">
              <a:extLst>
                <a:ext uri="{FF2B5EF4-FFF2-40B4-BE49-F238E27FC236}">
                  <a16:creationId xmlns:a16="http://schemas.microsoft.com/office/drawing/2014/main" id="{99AA11C5-F8E4-9F99-488F-E459A453508A}"/>
                </a:ext>
              </a:extLst>
            </p:cNvPr>
            <p:cNvSpPr/>
            <p:nvPr/>
          </p:nvSpPr>
          <p:spPr>
            <a:xfrm>
              <a:off x="7248258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4668C7">
                  <a:alpha val="50000"/>
                </a:srgbClr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8381" name="Parallelogram 8380">
              <a:extLst>
                <a:ext uri="{FF2B5EF4-FFF2-40B4-BE49-F238E27FC236}">
                  <a16:creationId xmlns:a16="http://schemas.microsoft.com/office/drawing/2014/main" id="{9C26C2C7-A592-7EF0-2F7A-1CCDDCEB115E}"/>
                </a:ext>
              </a:extLst>
            </p:cNvPr>
            <p:cNvSpPr/>
            <p:nvPr/>
          </p:nvSpPr>
          <p:spPr>
            <a:xfrm>
              <a:off x="7396667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4668C7">
                  <a:alpha val="50000"/>
                </a:srgbClr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  <p:sp>
          <p:nvSpPr>
            <p:cNvPr id="8382" name="Parallelogram 8381">
              <a:extLst>
                <a:ext uri="{FF2B5EF4-FFF2-40B4-BE49-F238E27FC236}">
                  <a16:creationId xmlns:a16="http://schemas.microsoft.com/office/drawing/2014/main" id="{0EDF8292-F101-AC6B-D495-9D19710231D5}"/>
                </a:ext>
              </a:extLst>
            </p:cNvPr>
            <p:cNvSpPr/>
            <p:nvPr/>
          </p:nvSpPr>
          <p:spPr>
            <a:xfrm>
              <a:off x="7545070" y="-714375"/>
              <a:ext cx="349250" cy="517281"/>
            </a:xfrm>
            <a:prstGeom prst="parallelogram">
              <a:avLst>
                <a:gd name="adj" fmla="val 83368"/>
              </a:avLst>
            </a:prstGeom>
            <a:grpFill/>
            <a:ln>
              <a:solidFill>
                <a:srgbClr val="4668C7">
                  <a:alpha val="50000"/>
                </a:srgbClr>
              </a:solidFill>
            </a:ln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</a:endParaRPr>
            </a:p>
          </p:txBody>
        </p:sp>
      </p:grpSp>
      <p:sp>
        <p:nvSpPr>
          <p:cNvPr id="8383" name="Right Triangle 8382">
            <a:extLst>
              <a:ext uri="{FF2B5EF4-FFF2-40B4-BE49-F238E27FC236}">
                <a16:creationId xmlns:a16="http://schemas.microsoft.com/office/drawing/2014/main" id="{214FC42C-B72B-4D25-215B-2CCCCFEE71FA}"/>
              </a:ext>
            </a:extLst>
          </p:cNvPr>
          <p:cNvSpPr/>
          <p:nvPr/>
        </p:nvSpPr>
        <p:spPr>
          <a:xfrm>
            <a:off x="173801" y="5201717"/>
            <a:ext cx="4638946" cy="1531208"/>
          </a:xfrm>
          <a:prstGeom prst="rtTriangle">
            <a:avLst/>
          </a:prstGeom>
          <a:gradFill>
            <a:gsLst>
              <a:gs pos="0">
                <a:srgbClr val="C65BC4">
                  <a:alpha val="10000"/>
                </a:srgbClr>
              </a:gs>
              <a:gs pos="100000">
                <a:srgbClr val="4668C7">
                  <a:alpha val="1500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384" name="Right Triangle 8383">
            <a:extLst>
              <a:ext uri="{FF2B5EF4-FFF2-40B4-BE49-F238E27FC236}">
                <a16:creationId xmlns:a16="http://schemas.microsoft.com/office/drawing/2014/main" id="{36668105-420F-EB51-0259-B1724C150702}"/>
              </a:ext>
            </a:extLst>
          </p:cNvPr>
          <p:cNvSpPr/>
          <p:nvPr/>
        </p:nvSpPr>
        <p:spPr>
          <a:xfrm>
            <a:off x="173801" y="4536831"/>
            <a:ext cx="2761951" cy="2196094"/>
          </a:xfrm>
          <a:prstGeom prst="rtTriangle">
            <a:avLst/>
          </a:prstGeom>
          <a:gradFill>
            <a:gsLst>
              <a:gs pos="0">
                <a:srgbClr val="C65BC4">
                  <a:alpha val="10000"/>
                </a:srgbClr>
              </a:gs>
              <a:gs pos="100000">
                <a:srgbClr val="4668C7">
                  <a:alpha val="2000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385" name="Freeform: Shape 8384">
            <a:extLst>
              <a:ext uri="{FF2B5EF4-FFF2-40B4-BE49-F238E27FC236}">
                <a16:creationId xmlns:a16="http://schemas.microsoft.com/office/drawing/2014/main" id="{0839B666-393C-BA99-2FDA-94C3C7E8FB8D}"/>
              </a:ext>
            </a:extLst>
          </p:cNvPr>
          <p:cNvSpPr/>
          <p:nvPr/>
        </p:nvSpPr>
        <p:spPr>
          <a:xfrm>
            <a:off x="914741" y="4971943"/>
            <a:ext cx="1280069" cy="1280069"/>
          </a:xfrm>
          <a:custGeom>
            <a:avLst/>
            <a:gdLst>
              <a:gd name="connsiteX0" fmla="*/ 1915886 w 3831772"/>
              <a:gd name="connsiteY0" fmla="*/ 377371 h 3831772"/>
              <a:gd name="connsiteX1" fmla="*/ 377371 w 3831772"/>
              <a:gd name="connsiteY1" fmla="*/ 1915886 h 3831772"/>
              <a:gd name="connsiteX2" fmla="*/ 1915886 w 3831772"/>
              <a:gd name="connsiteY2" fmla="*/ 3454401 h 3831772"/>
              <a:gd name="connsiteX3" fmla="*/ 3454401 w 3831772"/>
              <a:gd name="connsiteY3" fmla="*/ 1915886 h 3831772"/>
              <a:gd name="connsiteX4" fmla="*/ 1915886 w 3831772"/>
              <a:gd name="connsiteY4" fmla="*/ 377371 h 3831772"/>
              <a:gd name="connsiteX5" fmla="*/ 1915886 w 3831772"/>
              <a:gd name="connsiteY5" fmla="*/ 0 h 3831772"/>
              <a:gd name="connsiteX6" fmla="*/ 3831772 w 3831772"/>
              <a:gd name="connsiteY6" fmla="*/ 1915886 h 3831772"/>
              <a:gd name="connsiteX7" fmla="*/ 1915886 w 3831772"/>
              <a:gd name="connsiteY7" fmla="*/ 3831772 h 3831772"/>
              <a:gd name="connsiteX8" fmla="*/ 0 w 3831772"/>
              <a:gd name="connsiteY8" fmla="*/ 1915886 h 3831772"/>
              <a:gd name="connsiteX9" fmla="*/ 1915886 w 3831772"/>
              <a:gd name="connsiteY9" fmla="*/ 0 h 383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31772" h="3831772">
                <a:moveTo>
                  <a:pt x="1915886" y="377371"/>
                </a:moveTo>
                <a:cubicBezTo>
                  <a:pt x="1066188" y="377371"/>
                  <a:pt x="377371" y="1066188"/>
                  <a:pt x="377371" y="1915886"/>
                </a:cubicBezTo>
                <a:cubicBezTo>
                  <a:pt x="377371" y="2765584"/>
                  <a:pt x="1066188" y="3454401"/>
                  <a:pt x="1915886" y="3454401"/>
                </a:cubicBezTo>
                <a:cubicBezTo>
                  <a:pt x="2765584" y="3454401"/>
                  <a:pt x="3454401" y="2765584"/>
                  <a:pt x="3454401" y="1915886"/>
                </a:cubicBezTo>
                <a:cubicBezTo>
                  <a:pt x="3454401" y="1066188"/>
                  <a:pt x="2765584" y="377371"/>
                  <a:pt x="1915886" y="377371"/>
                </a:cubicBezTo>
                <a:close/>
                <a:moveTo>
                  <a:pt x="1915886" y="0"/>
                </a:moveTo>
                <a:cubicBezTo>
                  <a:pt x="2974001" y="0"/>
                  <a:pt x="3831772" y="857771"/>
                  <a:pt x="3831772" y="1915886"/>
                </a:cubicBezTo>
                <a:cubicBezTo>
                  <a:pt x="3831772" y="2974001"/>
                  <a:pt x="2974001" y="3831772"/>
                  <a:pt x="1915886" y="3831772"/>
                </a:cubicBezTo>
                <a:cubicBezTo>
                  <a:pt x="857771" y="3831772"/>
                  <a:pt x="0" y="2974001"/>
                  <a:pt x="0" y="1915886"/>
                </a:cubicBezTo>
                <a:cubicBezTo>
                  <a:pt x="0" y="857771"/>
                  <a:pt x="857771" y="0"/>
                  <a:pt x="1915886" y="0"/>
                </a:cubicBezTo>
                <a:close/>
              </a:path>
            </a:pathLst>
          </a:custGeom>
          <a:noFill/>
          <a:ln>
            <a:solidFill>
              <a:srgbClr val="C65BC4"/>
            </a:solidFill>
          </a:ln>
          <a:effectLst>
            <a:glow rad="101600">
              <a:srgbClr val="C65BC4">
                <a:alpha val="4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>
              <a:solidFill>
                <a:schemeClr val="bg1"/>
              </a:solidFill>
            </a:endParaRPr>
          </a:p>
        </p:txBody>
      </p:sp>
      <p:cxnSp>
        <p:nvCxnSpPr>
          <p:cNvPr id="8450" name="Straight Connector 8449">
            <a:extLst>
              <a:ext uri="{FF2B5EF4-FFF2-40B4-BE49-F238E27FC236}">
                <a16:creationId xmlns:a16="http://schemas.microsoft.com/office/drawing/2014/main" id="{AD887D55-21E6-5309-8235-C1381323C33B}"/>
              </a:ext>
            </a:extLst>
          </p:cNvPr>
          <p:cNvCxnSpPr>
            <a:cxnSpLocks/>
          </p:cNvCxnSpPr>
          <p:nvPr/>
        </p:nvCxnSpPr>
        <p:spPr>
          <a:xfrm>
            <a:off x="-12972" y="3960765"/>
            <a:ext cx="4942390" cy="0"/>
          </a:xfrm>
          <a:prstGeom prst="line">
            <a:avLst/>
          </a:prstGeom>
          <a:ln w="12700">
            <a:gradFill>
              <a:gsLst>
                <a:gs pos="0">
                  <a:srgbClr val="C65BC4"/>
                </a:gs>
                <a:gs pos="100000">
                  <a:srgbClr val="C65BC4">
                    <a:alpha val="0"/>
                  </a:srgbClr>
                </a:gs>
              </a:gsLst>
              <a:lin ang="0" scaled="0"/>
            </a:gradFill>
          </a:ln>
          <a:effectLst>
            <a:softEdge rad="0"/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51" name="Straight Connector 8450">
            <a:extLst>
              <a:ext uri="{FF2B5EF4-FFF2-40B4-BE49-F238E27FC236}">
                <a16:creationId xmlns:a16="http://schemas.microsoft.com/office/drawing/2014/main" id="{F8E6049E-AAD9-2B0D-7E67-FE7FC318F328}"/>
              </a:ext>
            </a:extLst>
          </p:cNvPr>
          <p:cNvCxnSpPr>
            <a:cxnSpLocks/>
          </p:cNvCxnSpPr>
          <p:nvPr/>
        </p:nvCxnSpPr>
        <p:spPr>
          <a:xfrm>
            <a:off x="-12972" y="3821065"/>
            <a:ext cx="2351726" cy="0"/>
          </a:xfrm>
          <a:prstGeom prst="line">
            <a:avLst/>
          </a:prstGeom>
          <a:ln w="12700">
            <a:gradFill>
              <a:gsLst>
                <a:gs pos="0">
                  <a:srgbClr val="C65BC4"/>
                </a:gs>
                <a:gs pos="100000">
                  <a:srgbClr val="C65BC4">
                    <a:alpha val="0"/>
                  </a:srgbClr>
                </a:gs>
              </a:gsLst>
              <a:lin ang="0" scaled="0"/>
            </a:gradFill>
          </a:ln>
          <a:effectLst>
            <a:softEdge rad="0"/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454" name="Picture 8453">
            <a:extLst>
              <a:ext uri="{FF2B5EF4-FFF2-40B4-BE49-F238E27FC236}">
                <a16:creationId xmlns:a16="http://schemas.microsoft.com/office/drawing/2014/main" id="{65AEAE6C-4A17-B061-0616-AC5665DBDBF4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34930" r="6769" b="44354"/>
          <a:stretch>
            <a:fillRect/>
          </a:stretch>
        </p:blipFill>
        <p:spPr>
          <a:xfrm rot="2372179" flipH="1">
            <a:off x="-1452752" y="4843002"/>
            <a:ext cx="5356215" cy="2629549"/>
          </a:xfrm>
          <a:custGeom>
            <a:avLst/>
            <a:gdLst>
              <a:gd name="connsiteX0" fmla="*/ 0 w 7108051"/>
              <a:gd name="connsiteY0" fmla="*/ 0 h 3489585"/>
              <a:gd name="connsiteX1" fmla="*/ 4227742 w 7108051"/>
              <a:gd name="connsiteY1" fmla="*/ 3489585 h 3489585"/>
              <a:gd name="connsiteX2" fmla="*/ 7108051 w 7108051"/>
              <a:gd name="connsiteY2" fmla="*/ 0 h 3489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08051" h="3489585">
                <a:moveTo>
                  <a:pt x="0" y="0"/>
                </a:moveTo>
                <a:lnTo>
                  <a:pt x="4227742" y="3489585"/>
                </a:lnTo>
                <a:lnTo>
                  <a:pt x="7108051" y="0"/>
                </a:lnTo>
                <a:close/>
              </a:path>
            </a:pathLst>
          </a:custGeom>
          <a:effectLst>
            <a:glow rad="63500">
              <a:schemeClr val="accent3">
                <a:satMod val="175000"/>
                <a:alpha val="4000"/>
              </a:schemeClr>
            </a:glow>
          </a:effectLst>
        </p:spPr>
      </p:pic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0E3978F6-EFB7-834C-AC57-EB1B2A225CD8}"/>
              </a:ext>
            </a:extLst>
          </p:cNvPr>
          <p:cNvSpPr txBox="1">
            <a:spLocks/>
          </p:cNvSpPr>
          <p:nvPr/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r>
              <a:rPr lang="fa-IR" sz="4000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40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2058874-642D-5D8C-9572-1E16F4CB3F19}"/>
              </a:ext>
            </a:extLst>
          </p:cNvPr>
          <p:cNvGrpSpPr/>
          <p:nvPr/>
        </p:nvGrpSpPr>
        <p:grpSpPr>
          <a:xfrm>
            <a:off x="4351036" y="2932922"/>
            <a:ext cx="3500774" cy="2022882"/>
            <a:chOff x="2771800" y="2419161"/>
            <a:chExt cx="3500774" cy="2022882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7EF33808-C5C6-783C-F35B-E53C273C8C21}"/>
                </a:ext>
              </a:extLst>
            </p:cNvPr>
            <p:cNvSpPr/>
            <p:nvPr/>
          </p:nvSpPr>
          <p:spPr>
            <a:xfrm>
              <a:off x="2771800" y="2419161"/>
              <a:ext cx="2016224" cy="2016224"/>
            </a:xfrm>
            <a:prstGeom prst="ellipse">
              <a:avLst/>
            </a:prstGeom>
            <a:solidFill>
              <a:schemeClr val="accent3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C19DD7D6-A5DD-72F0-34B2-B482E570858B}"/>
                </a:ext>
              </a:extLst>
            </p:cNvPr>
            <p:cNvSpPr/>
            <p:nvPr/>
          </p:nvSpPr>
          <p:spPr>
            <a:xfrm>
              <a:off x="4256350" y="2425819"/>
              <a:ext cx="2016224" cy="2016224"/>
            </a:xfrm>
            <a:prstGeom prst="ellipse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cxnSp>
        <p:nvCxnSpPr>
          <p:cNvPr id="9" name="Elbow Connector 10">
            <a:extLst>
              <a:ext uri="{FF2B5EF4-FFF2-40B4-BE49-F238E27FC236}">
                <a16:creationId xmlns:a16="http://schemas.microsoft.com/office/drawing/2014/main" id="{79B31493-4C46-D132-B99F-3E58869D1848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5872858" y="2182273"/>
            <a:ext cx="1022354" cy="576067"/>
          </a:xfrm>
          <a:prstGeom prst="bentConnector3">
            <a:avLst>
              <a:gd name="adj1" fmla="val 99152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9">
            <a:extLst>
              <a:ext uri="{FF2B5EF4-FFF2-40B4-BE49-F238E27FC236}">
                <a16:creationId xmlns:a16="http://schemas.microsoft.com/office/drawing/2014/main" id="{26400EAF-776F-8AB0-47AD-22BABD79054A}"/>
              </a:ext>
            </a:extLst>
          </p:cNvPr>
          <p:cNvGrpSpPr/>
          <p:nvPr/>
        </p:nvGrpSpPr>
        <p:grpSpPr>
          <a:xfrm>
            <a:off x="6771690" y="1802606"/>
            <a:ext cx="4143637" cy="839106"/>
            <a:chOff x="5247690" y="1714185"/>
            <a:chExt cx="2924710" cy="839106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0510B4E-07C1-F38C-97BF-AB206E89B3E5}"/>
                </a:ext>
              </a:extLst>
            </p:cNvPr>
            <p:cNvSpPr txBox="1"/>
            <p:nvPr/>
          </p:nvSpPr>
          <p:spPr>
            <a:xfrm>
              <a:off x="5247690" y="1714185"/>
              <a:ext cx="292471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BB46F44-397D-A744-A484-2CBC3E01DC25}"/>
                </a:ext>
              </a:extLst>
            </p:cNvPr>
            <p:cNvSpPr txBox="1"/>
            <p:nvPr/>
          </p:nvSpPr>
          <p:spPr>
            <a:xfrm>
              <a:off x="5247690" y="1906960"/>
              <a:ext cx="292471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92D2DC3-F5D9-8D97-C212-EEE428F07990}"/>
              </a:ext>
            </a:extLst>
          </p:cNvPr>
          <p:cNvGrpSpPr/>
          <p:nvPr/>
        </p:nvGrpSpPr>
        <p:grpSpPr>
          <a:xfrm>
            <a:off x="7380144" y="5205673"/>
            <a:ext cx="4119875" cy="858550"/>
            <a:chOff x="5247690" y="1753071"/>
            <a:chExt cx="2907938" cy="85855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0C14FF2-0F39-0086-0AC2-4AD2E68410B7}"/>
                </a:ext>
              </a:extLst>
            </p:cNvPr>
            <p:cNvSpPr txBox="1"/>
            <p:nvPr/>
          </p:nvSpPr>
          <p:spPr>
            <a:xfrm>
              <a:off x="5247690" y="1753071"/>
              <a:ext cx="290793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A1D83CB-2773-5A6E-40EA-6D9A809FF8C3}"/>
                </a:ext>
              </a:extLst>
            </p:cNvPr>
            <p:cNvSpPr txBox="1"/>
            <p:nvPr/>
          </p:nvSpPr>
          <p:spPr>
            <a:xfrm>
              <a:off x="5247690" y="1965290"/>
              <a:ext cx="2907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F1075F2C-9662-FFD4-3734-928916C590CE}"/>
              </a:ext>
            </a:extLst>
          </p:cNvPr>
          <p:cNvGrpSpPr/>
          <p:nvPr/>
        </p:nvGrpSpPr>
        <p:grpSpPr>
          <a:xfrm>
            <a:off x="815548" y="4385348"/>
            <a:ext cx="2801006" cy="1043216"/>
            <a:chOff x="6096920" y="1753071"/>
            <a:chExt cx="2463137" cy="1043216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375C3236-DB1A-903F-ECC6-644BA012E67C}"/>
                </a:ext>
              </a:extLst>
            </p:cNvPr>
            <p:cNvSpPr txBox="1"/>
            <p:nvPr/>
          </p:nvSpPr>
          <p:spPr>
            <a:xfrm>
              <a:off x="6096920" y="1753071"/>
              <a:ext cx="246313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D39D7A9F-D455-5E86-D69D-C052498EC5A0}"/>
                </a:ext>
              </a:extLst>
            </p:cNvPr>
            <p:cNvSpPr txBox="1"/>
            <p:nvPr/>
          </p:nvSpPr>
          <p:spPr>
            <a:xfrm>
              <a:off x="6096920" y="1965290"/>
              <a:ext cx="246313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cxnSp>
        <p:nvCxnSpPr>
          <p:cNvPr id="19" name="Elbow Connector 32">
            <a:extLst>
              <a:ext uri="{FF2B5EF4-FFF2-40B4-BE49-F238E27FC236}">
                <a16:creationId xmlns:a16="http://schemas.microsoft.com/office/drawing/2014/main" id="{A548BCB5-61CC-DCE5-C13E-F3EE975A6D4A}"/>
              </a:ext>
            </a:extLst>
          </p:cNvPr>
          <p:cNvCxnSpPr/>
          <p:nvPr/>
        </p:nvCxnSpPr>
        <p:spPr>
          <a:xfrm flipV="1">
            <a:off x="3485402" y="3859062"/>
            <a:ext cx="793081" cy="461888"/>
          </a:xfrm>
          <a:prstGeom prst="bentConnector3">
            <a:avLst>
              <a:gd name="adj1" fmla="val 747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Elbow Connector 39">
            <a:extLst>
              <a:ext uri="{FF2B5EF4-FFF2-40B4-BE49-F238E27FC236}">
                <a16:creationId xmlns:a16="http://schemas.microsoft.com/office/drawing/2014/main" id="{D1B43076-1A50-95F9-4C08-234D25F8B251}"/>
              </a:ext>
            </a:extLst>
          </p:cNvPr>
          <p:cNvCxnSpPr>
            <a:cxnSpLocks/>
          </p:cNvCxnSpPr>
          <p:nvPr/>
        </p:nvCxnSpPr>
        <p:spPr>
          <a:xfrm rot="10800000">
            <a:off x="6672068" y="4997719"/>
            <a:ext cx="666504" cy="420175"/>
          </a:xfrm>
          <a:prstGeom prst="bentConnector3">
            <a:avLst>
              <a:gd name="adj1" fmla="val 98203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ounded Rectangle 25">
            <a:extLst>
              <a:ext uri="{FF2B5EF4-FFF2-40B4-BE49-F238E27FC236}">
                <a16:creationId xmlns:a16="http://schemas.microsoft.com/office/drawing/2014/main" id="{37A761BE-E65E-7EA3-E3DD-5FE18268DFC4}"/>
              </a:ext>
            </a:extLst>
          </p:cNvPr>
          <p:cNvSpPr/>
          <p:nvPr/>
        </p:nvSpPr>
        <p:spPr>
          <a:xfrm>
            <a:off x="6771690" y="3750929"/>
            <a:ext cx="575857" cy="422012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Freeform 53">
            <a:extLst>
              <a:ext uri="{FF2B5EF4-FFF2-40B4-BE49-F238E27FC236}">
                <a16:creationId xmlns:a16="http://schemas.microsoft.com/office/drawing/2014/main" id="{62D5B7B1-1D5A-9F03-4F43-0A55B53103A4}"/>
              </a:ext>
            </a:extLst>
          </p:cNvPr>
          <p:cNvSpPr/>
          <p:nvPr/>
        </p:nvSpPr>
        <p:spPr>
          <a:xfrm>
            <a:off x="5012965" y="3687778"/>
            <a:ext cx="534804" cy="54831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5284056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1295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" name="Picture 150" descr="A picture containing scene, pier&#10;&#10;Description automatically generated">
            <a:extLst>
              <a:ext uri="{FF2B5EF4-FFF2-40B4-BE49-F238E27FC236}">
                <a16:creationId xmlns:a16="http://schemas.microsoft.com/office/drawing/2014/main" id="{9F9644CF-0A03-B9A5-D27E-0A660D0D2448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35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68306"/>
          </a:xfrm>
          <a:custGeom>
            <a:avLst/>
            <a:gdLst>
              <a:gd name="connsiteX0" fmla="*/ 0 w 12192000"/>
              <a:gd name="connsiteY0" fmla="*/ 0 h 6868306"/>
              <a:gd name="connsiteX1" fmla="*/ 12192000 w 12192000"/>
              <a:gd name="connsiteY1" fmla="*/ 0 h 6868306"/>
              <a:gd name="connsiteX2" fmla="*/ 12192000 w 12192000"/>
              <a:gd name="connsiteY2" fmla="*/ 6868306 h 6868306"/>
              <a:gd name="connsiteX3" fmla="*/ 0 w 12192000"/>
              <a:gd name="connsiteY3" fmla="*/ 6868306 h 686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68306">
                <a:moveTo>
                  <a:pt x="0" y="0"/>
                </a:moveTo>
                <a:lnTo>
                  <a:pt x="12192000" y="0"/>
                </a:lnTo>
                <a:lnTo>
                  <a:pt x="12192000" y="6868306"/>
                </a:lnTo>
                <a:lnTo>
                  <a:pt x="0" y="6868306"/>
                </a:lnTo>
                <a:close/>
              </a:path>
            </a:pathLst>
          </a:custGeom>
        </p:spPr>
      </p:pic>
      <p:sp>
        <p:nvSpPr>
          <p:cNvPr id="149" name="Rectangle 148">
            <a:extLst>
              <a:ext uri="{FF2B5EF4-FFF2-40B4-BE49-F238E27FC236}">
                <a16:creationId xmlns:a16="http://schemas.microsoft.com/office/drawing/2014/main" id="{897DC08E-FADE-EF2E-1A43-442F62D7B5B7}"/>
              </a:ext>
            </a:extLst>
          </p:cNvPr>
          <p:cNvSpPr>
            <a:spLocks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rgbClr val="020A20">
                  <a:alpha val="75000"/>
                </a:srgbClr>
              </a:gs>
              <a:gs pos="54000">
                <a:srgbClr val="012955">
                  <a:alpha val="95000"/>
                </a:srgbClr>
              </a:gs>
              <a:gs pos="100000">
                <a:srgbClr val="020A20">
                  <a:alpha val="80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36" name="Freeform: Shape 435">
            <a:extLst>
              <a:ext uri="{FF2B5EF4-FFF2-40B4-BE49-F238E27FC236}">
                <a16:creationId xmlns:a16="http://schemas.microsoft.com/office/drawing/2014/main" id="{9DEAD7CD-B78F-8949-77B8-70C3BD16D036}"/>
              </a:ext>
            </a:extLst>
          </p:cNvPr>
          <p:cNvSpPr/>
          <p:nvPr/>
        </p:nvSpPr>
        <p:spPr>
          <a:xfrm>
            <a:off x="40020" y="2314123"/>
            <a:ext cx="3420990" cy="4543877"/>
          </a:xfrm>
          <a:custGeom>
            <a:avLst/>
            <a:gdLst>
              <a:gd name="connsiteX0" fmla="*/ 863795 w 3420990"/>
              <a:gd name="connsiteY0" fmla="*/ 0 h 4543877"/>
              <a:gd name="connsiteX1" fmla="*/ 3420990 w 3420990"/>
              <a:gd name="connsiteY1" fmla="*/ 1476433 h 4543877"/>
              <a:gd name="connsiteX2" fmla="*/ 3420990 w 3420990"/>
              <a:gd name="connsiteY2" fmla="*/ 4429135 h 4543877"/>
              <a:gd name="connsiteX3" fmla="*/ 3222267 w 3420990"/>
              <a:gd name="connsiteY3" fmla="*/ 4543877 h 4543877"/>
              <a:gd name="connsiteX4" fmla="*/ 0 w 3420990"/>
              <a:gd name="connsiteY4" fmla="*/ 4543877 h 4543877"/>
              <a:gd name="connsiteX5" fmla="*/ 0 w 3420990"/>
              <a:gd name="connsiteY5" fmla="*/ 498724 h 4543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20990" h="4543877">
                <a:moveTo>
                  <a:pt x="863795" y="0"/>
                </a:moveTo>
                <a:lnTo>
                  <a:pt x="3420990" y="1476433"/>
                </a:lnTo>
                <a:lnTo>
                  <a:pt x="3420990" y="4429135"/>
                </a:lnTo>
                <a:lnTo>
                  <a:pt x="3222267" y="4543877"/>
                </a:lnTo>
                <a:lnTo>
                  <a:pt x="0" y="4543877"/>
                </a:lnTo>
                <a:lnTo>
                  <a:pt x="0" y="498724"/>
                </a:lnTo>
                <a:close/>
              </a:path>
            </a:pathLst>
          </a:custGeom>
          <a:solidFill>
            <a:srgbClr val="C65BC4">
              <a:alpha val="26000"/>
            </a:srgbClr>
          </a:solidFill>
          <a:ln w="9525" cap="rnd">
            <a:noFill/>
            <a:prstDash val="solid"/>
            <a:round/>
          </a:ln>
        </p:spPr>
        <p:txBody>
          <a:bodyPr rtlCol="0" anchor="ctr"/>
          <a:lstStyle/>
          <a:p>
            <a:endParaRPr lang="en-ID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39" name="Freeform: Shape 438">
            <a:extLst>
              <a:ext uri="{FF2B5EF4-FFF2-40B4-BE49-F238E27FC236}">
                <a16:creationId xmlns:a16="http://schemas.microsoft.com/office/drawing/2014/main" id="{CE4FFA78-B52C-10D0-2EA0-BF70F9C852BE}"/>
              </a:ext>
            </a:extLst>
          </p:cNvPr>
          <p:cNvSpPr/>
          <p:nvPr/>
        </p:nvSpPr>
        <p:spPr>
          <a:xfrm>
            <a:off x="24634" y="2765519"/>
            <a:ext cx="2148877" cy="4092481"/>
          </a:xfrm>
          <a:custGeom>
            <a:avLst/>
            <a:gdLst>
              <a:gd name="connsiteX0" fmla="*/ 0 w 2148877"/>
              <a:gd name="connsiteY0" fmla="*/ 0 h 4092481"/>
              <a:gd name="connsiteX1" fmla="*/ 2148877 w 2148877"/>
              <a:gd name="connsiteY1" fmla="*/ 1240684 h 4092481"/>
              <a:gd name="connsiteX2" fmla="*/ 2148877 w 2148877"/>
              <a:gd name="connsiteY2" fmla="*/ 4092481 h 4092481"/>
              <a:gd name="connsiteX3" fmla="*/ 0 w 2148877"/>
              <a:gd name="connsiteY3" fmla="*/ 4092481 h 4092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8877" h="4092481">
                <a:moveTo>
                  <a:pt x="0" y="0"/>
                </a:moveTo>
                <a:lnTo>
                  <a:pt x="2148877" y="1240684"/>
                </a:lnTo>
                <a:lnTo>
                  <a:pt x="2148877" y="4092481"/>
                </a:lnTo>
                <a:lnTo>
                  <a:pt x="0" y="4092481"/>
                </a:lnTo>
                <a:close/>
              </a:path>
            </a:pathLst>
          </a:custGeom>
          <a:solidFill>
            <a:srgbClr val="C65BC4">
              <a:alpha val="26000"/>
            </a:srgbClr>
          </a:solidFill>
          <a:ln w="9525" cap="rnd">
            <a:noFill/>
            <a:prstDash val="solid"/>
            <a:round/>
          </a:ln>
        </p:spPr>
        <p:txBody>
          <a:bodyPr rtlCol="0" anchor="ctr"/>
          <a:lstStyle/>
          <a:p>
            <a:endParaRPr lang="en-ID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92500C8-BCAC-36AF-9CC9-DD9F2E47D7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F9DFEF-FF77-40A8-AE33-538C6B6130A2}" type="slidenum">
              <a:rPr lang="en-ID" smtClean="0">
                <a:solidFill>
                  <a:schemeClr val="bg1"/>
                </a:solidFill>
                <a:cs typeface="B Nazanin" panose="00000700000000000000" pitchFamily="2" charset="-78"/>
              </a:rPr>
              <a:t>12</a:t>
            </a:fld>
            <a:endParaRPr lang="en-ID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65" name="Group 164">
            <a:extLst>
              <a:ext uri="{FF2B5EF4-FFF2-40B4-BE49-F238E27FC236}">
                <a16:creationId xmlns:a16="http://schemas.microsoft.com/office/drawing/2014/main" id="{3ADA0055-2A24-FFD6-EFA8-2D1D85272436}"/>
              </a:ext>
            </a:extLst>
          </p:cNvPr>
          <p:cNvGrpSpPr/>
          <p:nvPr/>
        </p:nvGrpSpPr>
        <p:grpSpPr>
          <a:xfrm rot="5400000" flipH="1">
            <a:off x="10889725" y="5164278"/>
            <a:ext cx="134745" cy="2386307"/>
            <a:chOff x="234950" y="0"/>
            <a:chExt cx="266700" cy="4723203"/>
          </a:xfrm>
        </p:grpSpPr>
        <p:cxnSp>
          <p:nvCxnSpPr>
            <p:cNvPr id="166" name="Straight Connector 165">
              <a:extLst>
                <a:ext uri="{FF2B5EF4-FFF2-40B4-BE49-F238E27FC236}">
                  <a16:creationId xmlns:a16="http://schemas.microsoft.com/office/drawing/2014/main" id="{B59C894D-CAEC-3F7D-754B-4D3A4430EF4B}"/>
                </a:ext>
              </a:extLst>
            </p:cNvPr>
            <p:cNvCxnSpPr/>
            <p:nvPr/>
          </p:nvCxnSpPr>
          <p:spPr>
            <a:xfrm>
              <a:off x="368300" y="0"/>
              <a:ext cx="0" cy="4584700"/>
            </a:xfrm>
            <a:prstGeom prst="line">
              <a:avLst/>
            </a:prstGeom>
            <a:ln>
              <a:solidFill>
                <a:srgbClr val="C65BC4"/>
              </a:solidFill>
              <a:tailEnd type="oval"/>
            </a:ln>
            <a:effectLst>
              <a:glow rad="88900">
                <a:srgbClr val="C65BC4">
                  <a:alpha val="40000"/>
                </a:srgbClr>
              </a:glo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Oval 166">
              <a:extLst>
                <a:ext uri="{FF2B5EF4-FFF2-40B4-BE49-F238E27FC236}">
                  <a16:creationId xmlns:a16="http://schemas.microsoft.com/office/drawing/2014/main" id="{D2A2A4AC-72CF-93E1-633B-32BEDBF64C08}"/>
                </a:ext>
              </a:extLst>
            </p:cNvPr>
            <p:cNvSpPr/>
            <p:nvPr/>
          </p:nvSpPr>
          <p:spPr>
            <a:xfrm>
              <a:off x="234950" y="4456503"/>
              <a:ext cx="266700" cy="266700"/>
            </a:xfrm>
            <a:prstGeom prst="ellipse">
              <a:avLst/>
            </a:prstGeom>
            <a:noFill/>
            <a:ln>
              <a:solidFill>
                <a:srgbClr val="C65BC4"/>
              </a:solidFill>
            </a:ln>
            <a:effectLst>
              <a:glow rad="63500">
                <a:srgbClr val="C65BC4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510B69B8-7F3A-897F-E131-0996799FE1B9}"/>
              </a:ext>
            </a:extLst>
          </p:cNvPr>
          <p:cNvSpPr/>
          <p:nvPr/>
        </p:nvSpPr>
        <p:spPr>
          <a:xfrm>
            <a:off x="9305954" y="-10307"/>
            <a:ext cx="2886046" cy="3069001"/>
          </a:xfrm>
          <a:custGeom>
            <a:avLst/>
            <a:gdLst>
              <a:gd name="connsiteX0" fmla="*/ 1016731 w 1248740"/>
              <a:gd name="connsiteY0" fmla="*/ 0 h 1327901"/>
              <a:gd name="connsiteX1" fmla="*/ 0 w 1248740"/>
              <a:gd name="connsiteY1" fmla="*/ 598546 h 1327901"/>
              <a:gd name="connsiteX2" fmla="*/ 40 w 1248740"/>
              <a:gd name="connsiteY2" fmla="*/ 1084789 h 1327901"/>
              <a:gd name="connsiteX3" fmla="*/ 421152 w 1248740"/>
              <a:gd name="connsiteY3" fmla="*/ 1327901 h 1327901"/>
              <a:gd name="connsiteX4" fmla="*/ 1248741 w 1248740"/>
              <a:gd name="connsiteY4" fmla="*/ 843999 h 1327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8740" h="1327901">
                <a:moveTo>
                  <a:pt x="1016731" y="0"/>
                </a:moveTo>
                <a:lnTo>
                  <a:pt x="0" y="598546"/>
                </a:lnTo>
                <a:lnTo>
                  <a:pt x="40" y="1084789"/>
                </a:lnTo>
                <a:lnTo>
                  <a:pt x="421152" y="1327901"/>
                </a:lnTo>
                <a:lnTo>
                  <a:pt x="1248741" y="843999"/>
                </a:lnTo>
              </a:path>
            </a:pathLst>
          </a:custGeom>
          <a:noFill/>
          <a:ln w="12700" cap="rnd">
            <a:gradFill flip="none" rotWithShape="1">
              <a:gsLst>
                <a:gs pos="0">
                  <a:srgbClr val="C65BC4">
                    <a:alpha val="0"/>
                  </a:srgbClr>
                </a:gs>
                <a:gs pos="71000">
                  <a:srgbClr val="4668C7"/>
                </a:gs>
              </a:gsLst>
              <a:lin ang="8100000" scaled="1"/>
              <a:tileRect/>
            </a:gradFill>
            <a:prstDash val="solid"/>
            <a:round/>
          </a:ln>
          <a:effectLst>
            <a:glow rad="63500">
              <a:srgbClr val="4668C7">
                <a:alpha val="40000"/>
              </a:srgbClr>
            </a:glow>
          </a:effectLst>
        </p:spPr>
        <p:txBody>
          <a:bodyPr rtlCol="0" anchor="ctr"/>
          <a:lstStyle/>
          <a:p>
            <a:endParaRPr lang="en-ID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5DD96250-6744-6565-9D2D-A9A959875092}"/>
              </a:ext>
            </a:extLst>
          </p:cNvPr>
          <p:cNvSpPr/>
          <p:nvPr/>
        </p:nvSpPr>
        <p:spPr>
          <a:xfrm>
            <a:off x="8713967" y="394686"/>
            <a:ext cx="1094849" cy="948153"/>
          </a:xfrm>
          <a:custGeom>
            <a:avLst/>
            <a:gdLst>
              <a:gd name="connsiteX0" fmla="*/ 738882 w 738882"/>
              <a:gd name="connsiteY0" fmla="*/ 639841 h 639881"/>
              <a:gd name="connsiteX1" fmla="*/ 738862 w 738882"/>
              <a:gd name="connsiteY1" fmla="*/ 213260 h 639881"/>
              <a:gd name="connsiteX2" fmla="*/ 369421 w 738882"/>
              <a:gd name="connsiteY2" fmla="*/ 0 h 639881"/>
              <a:gd name="connsiteX3" fmla="*/ 0 w 738882"/>
              <a:gd name="connsiteY3" fmla="*/ 213301 h 639881"/>
              <a:gd name="connsiteX4" fmla="*/ 20 w 738882"/>
              <a:gd name="connsiteY4" fmla="*/ 639882 h 639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8882" h="639881">
                <a:moveTo>
                  <a:pt x="738882" y="639841"/>
                </a:moveTo>
                <a:lnTo>
                  <a:pt x="738862" y="213260"/>
                </a:lnTo>
                <a:lnTo>
                  <a:pt x="369421" y="0"/>
                </a:lnTo>
                <a:lnTo>
                  <a:pt x="0" y="213301"/>
                </a:lnTo>
                <a:lnTo>
                  <a:pt x="20" y="639882"/>
                </a:lnTo>
              </a:path>
            </a:pathLst>
          </a:custGeom>
          <a:noFill/>
          <a:ln w="12700" cap="rnd">
            <a:solidFill>
              <a:srgbClr val="4668C7">
                <a:alpha val="44000"/>
              </a:srgbClr>
            </a:solidFill>
            <a:prstDash val="solid"/>
            <a:round/>
          </a:ln>
        </p:spPr>
        <p:txBody>
          <a:bodyPr rtlCol="0" anchor="ctr"/>
          <a:lstStyle/>
          <a:p>
            <a:endParaRPr lang="en-ID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4014197B-9D77-A575-19FB-885C69986575}"/>
              </a:ext>
            </a:extLst>
          </p:cNvPr>
          <p:cNvSpPr/>
          <p:nvPr/>
        </p:nvSpPr>
        <p:spPr>
          <a:xfrm>
            <a:off x="7259302" y="673064"/>
            <a:ext cx="935921" cy="1080703"/>
          </a:xfrm>
          <a:custGeom>
            <a:avLst/>
            <a:gdLst>
              <a:gd name="connsiteX0" fmla="*/ 20 w 631626"/>
              <a:gd name="connsiteY0" fmla="*/ 547017 h 729335"/>
              <a:gd name="connsiteX1" fmla="*/ 315833 w 631626"/>
              <a:gd name="connsiteY1" fmla="*/ 729335 h 729335"/>
              <a:gd name="connsiteX2" fmla="*/ 631626 w 631626"/>
              <a:gd name="connsiteY2" fmla="*/ 546997 h 729335"/>
              <a:gd name="connsiteX3" fmla="*/ 631626 w 631626"/>
              <a:gd name="connsiteY3" fmla="*/ 182339 h 729335"/>
              <a:gd name="connsiteX4" fmla="*/ 315813 w 631626"/>
              <a:gd name="connsiteY4" fmla="*/ 0 h 729335"/>
              <a:gd name="connsiteX5" fmla="*/ 0 w 631626"/>
              <a:gd name="connsiteY5" fmla="*/ 182339 h 729335"/>
              <a:gd name="connsiteX6" fmla="*/ 20 w 631626"/>
              <a:gd name="connsiteY6" fmla="*/ 547017 h 729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1626" h="729335">
                <a:moveTo>
                  <a:pt x="20" y="547017"/>
                </a:moveTo>
                <a:lnTo>
                  <a:pt x="315833" y="729335"/>
                </a:lnTo>
                <a:lnTo>
                  <a:pt x="631626" y="546997"/>
                </a:lnTo>
                <a:lnTo>
                  <a:pt x="631626" y="182339"/>
                </a:lnTo>
                <a:lnTo>
                  <a:pt x="315813" y="0"/>
                </a:lnTo>
                <a:lnTo>
                  <a:pt x="0" y="182339"/>
                </a:lnTo>
                <a:lnTo>
                  <a:pt x="20" y="547017"/>
                </a:lnTo>
                <a:close/>
              </a:path>
            </a:pathLst>
          </a:custGeom>
          <a:noFill/>
          <a:ln w="9525" cap="rnd">
            <a:gradFill>
              <a:gsLst>
                <a:gs pos="0">
                  <a:srgbClr val="4668C7">
                    <a:alpha val="50000"/>
                  </a:srgbClr>
                </a:gs>
                <a:gs pos="100000">
                  <a:srgbClr val="4668C7">
                    <a:alpha val="26000"/>
                  </a:srgbClr>
                </a:gs>
              </a:gsLst>
              <a:lin ang="5400000" scaled="1"/>
            </a:gradFill>
            <a:prstDash val="solid"/>
            <a:round/>
          </a:ln>
        </p:spPr>
        <p:txBody>
          <a:bodyPr rtlCol="0" anchor="ctr"/>
          <a:lstStyle/>
          <a:p>
            <a:endParaRPr lang="en-ID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54638F95-D540-5A36-9752-9DF7DD79D99D}"/>
              </a:ext>
            </a:extLst>
          </p:cNvPr>
          <p:cNvSpPr/>
          <p:nvPr/>
        </p:nvSpPr>
        <p:spPr>
          <a:xfrm>
            <a:off x="7554399" y="874280"/>
            <a:ext cx="1664614" cy="1922087"/>
          </a:xfrm>
          <a:custGeom>
            <a:avLst/>
            <a:gdLst>
              <a:gd name="connsiteX0" fmla="*/ 20 w 1123400"/>
              <a:gd name="connsiteY0" fmla="*/ 972891 h 1297161"/>
              <a:gd name="connsiteX1" fmla="*/ 561731 w 1123400"/>
              <a:gd name="connsiteY1" fmla="*/ 1297162 h 1297161"/>
              <a:gd name="connsiteX2" fmla="*/ 1123401 w 1123400"/>
              <a:gd name="connsiteY2" fmla="*/ 972831 h 1297161"/>
              <a:gd name="connsiteX3" fmla="*/ 1123360 w 1123400"/>
              <a:gd name="connsiteY3" fmla="*/ 324250 h 1297161"/>
              <a:gd name="connsiteX4" fmla="*/ 561650 w 1123400"/>
              <a:gd name="connsiteY4" fmla="*/ 0 h 1297161"/>
              <a:gd name="connsiteX5" fmla="*/ 0 w 1123400"/>
              <a:gd name="connsiteY5" fmla="*/ 324311 h 1297161"/>
              <a:gd name="connsiteX6" fmla="*/ 20 w 1123400"/>
              <a:gd name="connsiteY6" fmla="*/ 972891 h 129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23400" h="1297161">
                <a:moveTo>
                  <a:pt x="20" y="972891"/>
                </a:moveTo>
                <a:lnTo>
                  <a:pt x="561731" y="1297162"/>
                </a:lnTo>
                <a:lnTo>
                  <a:pt x="1123401" y="972831"/>
                </a:lnTo>
                <a:lnTo>
                  <a:pt x="1123360" y="324250"/>
                </a:lnTo>
                <a:lnTo>
                  <a:pt x="561650" y="0"/>
                </a:lnTo>
                <a:lnTo>
                  <a:pt x="0" y="324311"/>
                </a:lnTo>
                <a:lnTo>
                  <a:pt x="20" y="972891"/>
                </a:lnTo>
                <a:close/>
              </a:path>
            </a:pathLst>
          </a:custGeom>
          <a:noFill/>
          <a:ln w="12700" cap="rnd">
            <a:solidFill>
              <a:srgbClr val="4668C7">
                <a:alpha val="28000"/>
              </a:srgbClr>
            </a:solidFill>
            <a:prstDash val="lgDash"/>
            <a:round/>
          </a:ln>
        </p:spPr>
        <p:txBody>
          <a:bodyPr rtlCol="0" anchor="ctr"/>
          <a:lstStyle/>
          <a:p>
            <a:endParaRPr lang="en-ID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F5C1E50B-2745-858A-2991-69150BB3A2D9}"/>
              </a:ext>
            </a:extLst>
          </p:cNvPr>
          <p:cNvSpPr/>
          <p:nvPr/>
        </p:nvSpPr>
        <p:spPr>
          <a:xfrm>
            <a:off x="8687080" y="1315923"/>
            <a:ext cx="53833" cy="53833"/>
          </a:xfrm>
          <a:custGeom>
            <a:avLst/>
            <a:gdLst>
              <a:gd name="connsiteX0" fmla="*/ 0 w 36330"/>
              <a:gd name="connsiteY0" fmla="*/ 18165 h 36330"/>
              <a:gd name="connsiteX1" fmla="*/ 18165 w 36330"/>
              <a:gd name="connsiteY1" fmla="*/ 0 h 36330"/>
              <a:gd name="connsiteX2" fmla="*/ 36331 w 36330"/>
              <a:gd name="connsiteY2" fmla="*/ 18165 h 36330"/>
              <a:gd name="connsiteX3" fmla="*/ 18165 w 36330"/>
              <a:gd name="connsiteY3" fmla="*/ 36331 h 36330"/>
              <a:gd name="connsiteX4" fmla="*/ 0 w 36330"/>
              <a:gd name="connsiteY4" fmla="*/ 18165 h 36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30" h="36330">
                <a:moveTo>
                  <a:pt x="0" y="18165"/>
                </a:moveTo>
                <a:cubicBezTo>
                  <a:pt x="0" y="8132"/>
                  <a:pt x="8134" y="0"/>
                  <a:pt x="18165" y="0"/>
                </a:cubicBezTo>
                <a:cubicBezTo>
                  <a:pt x="28197" y="0"/>
                  <a:pt x="36331" y="8132"/>
                  <a:pt x="36331" y="18165"/>
                </a:cubicBezTo>
                <a:cubicBezTo>
                  <a:pt x="36331" y="28199"/>
                  <a:pt x="28197" y="36331"/>
                  <a:pt x="18165" y="36331"/>
                </a:cubicBezTo>
                <a:cubicBezTo>
                  <a:pt x="8134" y="36331"/>
                  <a:pt x="0" y="28199"/>
                  <a:pt x="0" y="18165"/>
                </a:cubicBezTo>
                <a:close/>
              </a:path>
            </a:pathLst>
          </a:custGeom>
          <a:solidFill>
            <a:srgbClr val="4668C7"/>
          </a:solidFill>
          <a:ln w="34925" cap="flat">
            <a:solidFill>
              <a:srgbClr val="4668C7"/>
            </a:solidFill>
            <a:prstDash val="solid"/>
            <a:miter/>
          </a:ln>
        </p:spPr>
        <p:txBody>
          <a:bodyPr rtlCol="0" anchor="ctr"/>
          <a:lstStyle/>
          <a:p>
            <a:endParaRPr lang="en-ID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23E595BC-96B9-29FD-76CD-A3313E402F65}"/>
              </a:ext>
            </a:extLst>
          </p:cNvPr>
          <p:cNvSpPr/>
          <p:nvPr/>
        </p:nvSpPr>
        <p:spPr>
          <a:xfrm>
            <a:off x="9787582" y="1310181"/>
            <a:ext cx="53833" cy="53833"/>
          </a:xfrm>
          <a:custGeom>
            <a:avLst/>
            <a:gdLst>
              <a:gd name="connsiteX0" fmla="*/ 0 w 36330"/>
              <a:gd name="connsiteY0" fmla="*/ 18165 h 36330"/>
              <a:gd name="connsiteX1" fmla="*/ 18165 w 36330"/>
              <a:gd name="connsiteY1" fmla="*/ 0 h 36330"/>
              <a:gd name="connsiteX2" fmla="*/ 36331 w 36330"/>
              <a:gd name="connsiteY2" fmla="*/ 18165 h 36330"/>
              <a:gd name="connsiteX3" fmla="*/ 18165 w 36330"/>
              <a:gd name="connsiteY3" fmla="*/ 36331 h 36330"/>
              <a:gd name="connsiteX4" fmla="*/ 0 w 36330"/>
              <a:gd name="connsiteY4" fmla="*/ 18165 h 36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30" h="36330">
                <a:moveTo>
                  <a:pt x="0" y="18165"/>
                </a:moveTo>
                <a:cubicBezTo>
                  <a:pt x="0" y="8132"/>
                  <a:pt x="8134" y="0"/>
                  <a:pt x="18165" y="0"/>
                </a:cubicBezTo>
                <a:cubicBezTo>
                  <a:pt x="28196" y="0"/>
                  <a:pt x="36331" y="8132"/>
                  <a:pt x="36331" y="18165"/>
                </a:cubicBezTo>
                <a:cubicBezTo>
                  <a:pt x="36331" y="28199"/>
                  <a:pt x="28196" y="36331"/>
                  <a:pt x="18165" y="36331"/>
                </a:cubicBezTo>
                <a:cubicBezTo>
                  <a:pt x="8134" y="36331"/>
                  <a:pt x="0" y="28199"/>
                  <a:pt x="0" y="18165"/>
                </a:cubicBezTo>
                <a:close/>
              </a:path>
            </a:pathLst>
          </a:custGeom>
          <a:solidFill>
            <a:srgbClr val="4668C7"/>
          </a:solidFill>
          <a:ln w="34925" cap="flat">
            <a:solidFill>
              <a:srgbClr val="4668C7"/>
            </a:solidFill>
            <a:prstDash val="solid"/>
            <a:miter/>
          </a:ln>
        </p:spPr>
        <p:txBody>
          <a:bodyPr rtlCol="0" anchor="ctr"/>
          <a:lstStyle/>
          <a:p>
            <a:endParaRPr lang="en-ID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BD706E29-B432-AE27-FC24-C11EDFBBD4EA}"/>
              </a:ext>
            </a:extLst>
          </p:cNvPr>
          <p:cNvSpPr/>
          <p:nvPr/>
        </p:nvSpPr>
        <p:spPr>
          <a:xfrm>
            <a:off x="10349790" y="2662802"/>
            <a:ext cx="1664614" cy="1922087"/>
          </a:xfrm>
          <a:custGeom>
            <a:avLst/>
            <a:gdLst>
              <a:gd name="connsiteX0" fmla="*/ 20 w 1123400"/>
              <a:gd name="connsiteY0" fmla="*/ 972891 h 1297161"/>
              <a:gd name="connsiteX1" fmla="*/ 561731 w 1123400"/>
              <a:gd name="connsiteY1" fmla="*/ 1297162 h 1297161"/>
              <a:gd name="connsiteX2" fmla="*/ 1123401 w 1123400"/>
              <a:gd name="connsiteY2" fmla="*/ 972831 h 1297161"/>
              <a:gd name="connsiteX3" fmla="*/ 1123360 w 1123400"/>
              <a:gd name="connsiteY3" fmla="*/ 324250 h 1297161"/>
              <a:gd name="connsiteX4" fmla="*/ 561650 w 1123400"/>
              <a:gd name="connsiteY4" fmla="*/ 0 h 1297161"/>
              <a:gd name="connsiteX5" fmla="*/ 0 w 1123400"/>
              <a:gd name="connsiteY5" fmla="*/ 324311 h 1297161"/>
              <a:gd name="connsiteX6" fmla="*/ 20 w 1123400"/>
              <a:gd name="connsiteY6" fmla="*/ 972891 h 129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23400" h="1297161">
                <a:moveTo>
                  <a:pt x="20" y="972891"/>
                </a:moveTo>
                <a:lnTo>
                  <a:pt x="561731" y="1297162"/>
                </a:lnTo>
                <a:lnTo>
                  <a:pt x="1123401" y="972831"/>
                </a:lnTo>
                <a:lnTo>
                  <a:pt x="1123360" y="324250"/>
                </a:lnTo>
                <a:lnTo>
                  <a:pt x="561650" y="0"/>
                </a:lnTo>
                <a:lnTo>
                  <a:pt x="0" y="324311"/>
                </a:lnTo>
                <a:lnTo>
                  <a:pt x="20" y="972891"/>
                </a:lnTo>
                <a:close/>
              </a:path>
            </a:pathLst>
          </a:custGeom>
          <a:noFill/>
          <a:ln w="12700" cap="rnd">
            <a:solidFill>
              <a:srgbClr val="4668C7">
                <a:alpha val="32000"/>
              </a:srgbClr>
            </a:solidFill>
            <a:prstDash val="solid"/>
            <a:round/>
          </a:ln>
        </p:spPr>
        <p:txBody>
          <a:bodyPr rtlCol="0" anchor="ctr"/>
          <a:lstStyle/>
          <a:p>
            <a:endParaRPr lang="en-ID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104C986B-D92F-DF03-79D0-03C456F8B775}"/>
              </a:ext>
            </a:extLst>
          </p:cNvPr>
          <p:cNvSpPr/>
          <p:nvPr/>
        </p:nvSpPr>
        <p:spPr>
          <a:xfrm>
            <a:off x="9777140" y="2526723"/>
            <a:ext cx="1094849" cy="948153"/>
          </a:xfrm>
          <a:custGeom>
            <a:avLst/>
            <a:gdLst>
              <a:gd name="connsiteX0" fmla="*/ 738882 w 738882"/>
              <a:gd name="connsiteY0" fmla="*/ 639841 h 639881"/>
              <a:gd name="connsiteX1" fmla="*/ 738862 w 738882"/>
              <a:gd name="connsiteY1" fmla="*/ 213260 h 639881"/>
              <a:gd name="connsiteX2" fmla="*/ 369421 w 738882"/>
              <a:gd name="connsiteY2" fmla="*/ 0 h 639881"/>
              <a:gd name="connsiteX3" fmla="*/ 0 w 738882"/>
              <a:gd name="connsiteY3" fmla="*/ 213301 h 639881"/>
              <a:gd name="connsiteX4" fmla="*/ 20 w 738882"/>
              <a:gd name="connsiteY4" fmla="*/ 639882 h 639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8882" h="639881">
                <a:moveTo>
                  <a:pt x="738882" y="639841"/>
                </a:moveTo>
                <a:lnTo>
                  <a:pt x="738862" y="213260"/>
                </a:lnTo>
                <a:lnTo>
                  <a:pt x="369421" y="0"/>
                </a:lnTo>
                <a:lnTo>
                  <a:pt x="0" y="213301"/>
                </a:lnTo>
                <a:lnTo>
                  <a:pt x="20" y="639882"/>
                </a:lnTo>
              </a:path>
            </a:pathLst>
          </a:custGeom>
          <a:noFill/>
          <a:ln w="12700" cap="rnd">
            <a:solidFill>
              <a:srgbClr val="4668C7">
                <a:alpha val="46000"/>
              </a:srgbClr>
            </a:solidFill>
            <a:prstDash val="lgDash"/>
            <a:round/>
          </a:ln>
        </p:spPr>
        <p:txBody>
          <a:bodyPr rtlCol="0" anchor="ctr"/>
          <a:lstStyle/>
          <a:p>
            <a:endParaRPr lang="en-ID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39" name="Oval 338">
            <a:extLst>
              <a:ext uri="{FF2B5EF4-FFF2-40B4-BE49-F238E27FC236}">
                <a16:creationId xmlns:a16="http://schemas.microsoft.com/office/drawing/2014/main" id="{8C081FC3-FFD1-37FB-DDA2-083FDE9BC51D}"/>
              </a:ext>
            </a:extLst>
          </p:cNvPr>
          <p:cNvSpPr/>
          <p:nvPr/>
        </p:nvSpPr>
        <p:spPr>
          <a:xfrm flipV="1">
            <a:off x="8515155" y="5719019"/>
            <a:ext cx="1492471" cy="71782"/>
          </a:xfrm>
          <a:prstGeom prst="ellipse">
            <a:avLst/>
          </a:prstGeom>
          <a:gradFill>
            <a:gsLst>
              <a:gs pos="48700">
                <a:srgbClr val="4668C7">
                  <a:alpha val="50000"/>
                </a:srgbClr>
              </a:gs>
              <a:gs pos="100000">
                <a:srgbClr val="4668C7">
                  <a:alpha val="0"/>
                </a:srgbClr>
              </a:gs>
              <a:gs pos="0">
                <a:srgbClr val="4668C7">
                  <a:alpha val="0"/>
                </a:srgbClr>
              </a:gs>
            </a:gsLst>
            <a:lin ang="10800000" scaled="1"/>
          </a:gradFill>
          <a:ln>
            <a:noFill/>
          </a:ln>
          <a:effectLst>
            <a:outerShdw blurRad="63500" sx="103000" sy="103000" algn="ctr" rotWithShape="0">
              <a:srgbClr val="4668C7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7B27F40E-E9A8-5BD9-8C57-5A9818C14CC8}"/>
              </a:ext>
            </a:extLst>
          </p:cNvPr>
          <p:cNvSpPr/>
          <p:nvPr/>
        </p:nvSpPr>
        <p:spPr>
          <a:xfrm>
            <a:off x="0" y="4764931"/>
            <a:ext cx="1807633" cy="2087252"/>
          </a:xfrm>
          <a:custGeom>
            <a:avLst/>
            <a:gdLst>
              <a:gd name="connsiteX0" fmla="*/ 596246 w 1192406"/>
              <a:gd name="connsiteY0" fmla="*/ 1376858 h 1376857"/>
              <a:gd name="connsiteX1" fmla="*/ 1192406 w 1192406"/>
              <a:gd name="connsiteY1" fmla="*/ 1032586 h 1376857"/>
              <a:gd name="connsiteX2" fmla="*/ 1192378 w 1192406"/>
              <a:gd name="connsiteY2" fmla="*/ 344186 h 1376857"/>
              <a:gd name="connsiteX3" fmla="*/ 596160 w 1192406"/>
              <a:gd name="connsiteY3" fmla="*/ 0 h 1376857"/>
              <a:gd name="connsiteX4" fmla="*/ 0 w 1192406"/>
              <a:gd name="connsiteY4" fmla="*/ 344243 h 1376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2406" h="1376857">
                <a:moveTo>
                  <a:pt x="596246" y="1376858"/>
                </a:moveTo>
                <a:lnTo>
                  <a:pt x="1192406" y="1032586"/>
                </a:lnTo>
                <a:lnTo>
                  <a:pt x="1192378" y="344186"/>
                </a:lnTo>
                <a:lnTo>
                  <a:pt x="596160" y="0"/>
                </a:lnTo>
                <a:lnTo>
                  <a:pt x="0" y="344243"/>
                </a:lnTo>
              </a:path>
            </a:pathLst>
          </a:custGeom>
          <a:noFill/>
          <a:ln w="11430" cap="rnd">
            <a:solidFill>
              <a:srgbClr val="012955"/>
            </a:solidFill>
            <a:prstDash val="solid"/>
            <a:round/>
          </a:ln>
        </p:spPr>
        <p:txBody>
          <a:bodyPr rtlCol="0" anchor="ctr"/>
          <a:lstStyle/>
          <a:p>
            <a:endParaRPr lang="en-ID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08" name="Freeform: Shape 407">
            <a:extLst>
              <a:ext uri="{FF2B5EF4-FFF2-40B4-BE49-F238E27FC236}">
                <a16:creationId xmlns:a16="http://schemas.microsoft.com/office/drawing/2014/main" id="{16591315-AB6C-7C95-546E-F0985EDAE05F}"/>
              </a:ext>
            </a:extLst>
          </p:cNvPr>
          <p:cNvSpPr/>
          <p:nvPr/>
        </p:nvSpPr>
        <p:spPr>
          <a:xfrm>
            <a:off x="435855" y="3565847"/>
            <a:ext cx="935921" cy="1080703"/>
          </a:xfrm>
          <a:custGeom>
            <a:avLst/>
            <a:gdLst>
              <a:gd name="connsiteX0" fmla="*/ 20 w 631626"/>
              <a:gd name="connsiteY0" fmla="*/ 547017 h 729335"/>
              <a:gd name="connsiteX1" fmla="*/ 315833 w 631626"/>
              <a:gd name="connsiteY1" fmla="*/ 729335 h 729335"/>
              <a:gd name="connsiteX2" fmla="*/ 631626 w 631626"/>
              <a:gd name="connsiteY2" fmla="*/ 546997 h 729335"/>
              <a:gd name="connsiteX3" fmla="*/ 631626 w 631626"/>
              <a:gd name="connsiteY3" fmla="*/ 182339 h 729335"/>
              <a:gd name="connsiteX4" fmla="*/ 315813 w 631626"/>
              <a:gd name="connsiteY4" fmla="*/ 0 h 729335"/>
              <a:gd name="connsiteX5" fmla="*/ 0 w 631626"/>
              <a:gd name="connsiteY5" fmla="*/ 182339 h 729335"/>
              <a:gd name="connsiteX6" fmla="*/ 20 w 631626"/>
              <a:gd name="connsiteY6" fmla="*/ 547017 h 729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1626" h="729335">
                <a:moveTo>
                  <a:pt x="20" y="547017"/>
                </a:moveTo>
                <a:lnTo>
                  <a:pt x="315833" y="729335"/>
                </a:lnTo>
                <a:lnTo>
                  <a:pt x="631626" y="546997"/>
                </a:lnTo>
                <a:lnTo>
                  <a:pt x="631626" y="182339"/>
                </a:lnTo>
                <a:lnTo>
                  <a:pt x="315813" y="0"/>
                </a:lnTo>
                <a:lnTo>
                  <a:pt x="0" y="182339"/>
                </a:lnTo>
                <a:lnTo>
                  <a:pt x="20" y="547017"/>
                </a:lnTo>
                <a:close/>
              </a:path>
            </a:pathLst>
          </a:custGeom>
          <a:noFill/>
          <a:ln w="9525" cap="rnd">
            <a:solidFill>
              <a:srgbClr val="012955"/>
            </a:solidFill>
            <a:prstDash val="solid"/>
            <a:round/>
          </a:ln>
        </p:spPr>
        <p:txBody>
          <a:bodyPr rtlCol="0" anchor="ctr"/>
          <a:lstStyle/>
          <a:p>
            <a:endParaRPr lang="en-ID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09" name="Freeform: Shape 408">
            <a:extLst>
              <a:ext uri="{FF2B5EF4-FFF2-40B4-BE49-F238E27FC236}">
                <a16:creationId xmlns:a16="http://schemas.microsoft.com/office/drawing/2014/main" id="{DDC612A8-7AE2-C45A-6976-034F16E9D2A5}"/>
              </a:ext>
            </a:extLst>
          </p:cNvPr>
          <p:cNvSpPr/>
          <p:nvPr/>
        </p:nvSpPr>
        <p:spPr>
          <a:xfrm>
            <a:off x="1065933" y="4413375"/>
            <a:ext cx="1094849" cy="948153"/>
          </a:xfrm>
          <a:custGeom>
            <a:avLst/>
            <a:gdLst>
              <a:gd name="connsiteX0" fmla="*/ 738882 w 738882"/>
              <a:gd name="connsiteY0" fmla="*/ 639841 h 639881"/>
              <a:gd name="connsiteX1" fmla="*/ 738862 w 738882"/>
              <a:gd name="connsiteY1" fmla="*/ 213260 h 639881"/>
              <a:gd name="connsiteX2" fmla="*/ 369421 w 738882"/>
              <a:gd name="connsiteY2" fmla="*/ 0 h 639881"/>
              <a:gd name="connsiteX3" fmla="*/ 0 w 738882"/>
              <a:gd name="connsiteY3" fmla="*/ 213301 h 639881"/>
              <a:gd name="connsiteX4" fmla="*/ 20 w 738882"/>
              <a:gd name="connsiteY4" fmla="*/ 639882 h 639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8882" h="639881">
                <a:moveTo>
                  <a:pt x="738882" y="639841"/>
                </a:moveTo>
                <a:lnTo>
                  <a:pt x="738862" y="213260"/>
                </a:lnTo>
                <a:lnTo>
                  <a:pt x="369421" y="0"/>
                </a:lnTo>
                <a:lnTo>
                  <a:pt x="0" y="213301"/>
                </a:lnTo>
                <a:lnTo>
                  <a:pt x="20" y="639882"/>
                </a:lnTo>
              </a:path>
            </a:pathLst>
          </a:custGeom>
          <a:noFill/>
          <a:ln w="12700" cap="rnd">
            <a:solidFill>
              <a:srgbClr val="012955"/>
            </a:solidFill>
            <a:prstDash val="lgDash"/>
            <a:round/>
          </a:ln>
        </p:spPr>
        <p:txBody>
          <a:bodyPr rtlCol="0" anchor="ctr"/>
          <a:lstStyle/>
          <a:p>
            <a:endParaRPr lang="en-ID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11" name="Freeform: Shape 410">
            <a:extLst>
              <a:ext uri="{FF2B5EF4-FFF2-40B4-BE49-F238E27FC236}">
                <a16:creationId xmlns:a16="http://schemas.microsoft.com/office/drawing/2014/main" id="{6153BE74-5CBC-2F92-01D7-3DDFA8E20288}"/>
              </a:ext>
            </a:extLst>
          </p:cNvPr>
          <p:cNvSpPr/>
          <p:nvPr/>
        </p:nvSpPr>
        <p:spPr>
          <a:xfrm>
            <a:off x="1963898" y="5214558"/>
            <a:ext cx="935921" cy="1080703"/>
          </a:xfrm>
          <a:custGeom>
            <a:avLst/>
            <a:gdLst>
              <a:gd name="connsiteX0" fmla="*/ 20 w 631626"/>
              <a:gd name="connsiteY0" fmla="*/ 547017 h 729335"/>
              <a:gd name="connsiteX1" fmla="*/ 315833 w 631626"/>
              <a:gd name="connsiteY1" fmla="*/ 729335 h 729335"/>
              <a:gd name="connsiteX2" fmla="*/ 631626 w 631626"/>
              <a:gd name="connsiteY2" fmla="*/ 546997 h 729335"/>
              <a:gd name="connsiteX3" fmla="*/ 631626 w 631626"/>
              <a:gd name="connsiteY3" fmla="*/ 182339 h 729335"/>
              <a:gd name="connsiteX4" fmla="*/ 315813 w 631626"/>
              <a:gd name="connsiteY4" fmla="*/ 0 h 729335"/>
              <a:gd name="connsiteX5" fmla="*/ 0 w 631626"/>
              <a:gd name="connsiteY5" fmla="*/ 182339 h 729335"/>
              <a:gd name="connsiteX6" fmla="*/ 20 w 631626"/>
              <a:gd name="connsiteY6" fmla="*/ 547017 h 729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1626" h="729335">
                <a:moveTo>
                  <a:pt x="20" y="547017"/>
                </a:moveTo>
                <a:lnTo>
                  <a:pt x="315833" y="729335"/>
                </a:lnTo>
                <a:lnTo>
                  <a:pt x="631626" y="546997"/>
                </a:lnTo>
                <a:lnTo>
                  <a:pt x="631626" y="182339"/>
                </a:lnTo>
                <a:lnTo>
                  <a:pt x="315813" y="0"/>
                </a:lnTo>
                <a:lnTo>
                  <a:pt x="0" y="182339"/>
                </a:lnTo>
                <a:lnTo>
                  <a:pt x="20" y="547017"/>
                </a:lnTo>
                <a:close/>
              </a:path>
            </a:pathLst>
          </a:custGeom>
          <a:noFill/>
          <a:ln w="9525" cap="rnd">
            <a:solidFill>
              <a:srgbClr val="012955"/>
            </a:solidFill>
            <a:prstDash val="solid"/>
            <a:round/>
          </a:ln>
        </p:spPr>
        <p:txBody>
          <a:bodyPr rtlCol="0" anchor="ctr"/>
          <a:lstStyle/>
          <a:p>
            <a:endParaRPr lang="en-ID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cxnSp>
        <p:nvCxnSpPr>
          <p:cNvPr id="413" name="Straight Connector 412">
            <a:extLst>
              <a:ext uri="{FF2B5EF4-FFF2-40B4-BE49-F238E27FC236}">
                <a16:creationId xmlns:a16="http://schemas.microsoft.com/office/drawing/2014/main" id="{098DBA6B-C7CC-8266-34C9-A9FFF06EBC78}"/>
              </a:ext>
            </a:extLst>
          </p:cNvPr>
          <p:cNvCxnSpPr>
            <a:cxnSpLocks/>
          </p:cNvCxnSpPr>
          <p:nvPr/>
        </p:nvCxnSpPr>
        <p:spPr>
          <a:xfrm flipH="1">
            <a:off x="6070375" y="6534164"/>
            <a:ext cx="6121625" cy="0"/>
          </a:xfrm>
          <a:prstGeom prst="line">
            <a:avLst/>
          </a:prstGeom>
          <a:ln>
            <a:solidFill>
              <a:srgbClr val="C65BC4"/>
            </a:solidFill>
            <a:tailEnd type="oval"/>
          </a:ln>
          <a:effectLst>
            <a:glow rad="88900">
              <a:srgbClr val="C65BC4">
                <a:alpha val="40000"/>
              </a:srgb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4" name="Oval 413">
            <a:extLst>
              <a:ext uri="{FF2B5EF4-FFF2-40B4-BE49-F238E27FC236}">
                <a16:creationId xmlns:a16="http://schemas.microsoft.com/office/drawing/2014/main" id="{2A3C2C28-E0B9-0B89-14CC-A20FCB551590}"/>
              </a:ext>
            </a:extLst>
          </p:cNvPr>
          <p:cNvSpPr/>
          <p:nvPr/>
        </p:nvSpPr>
        <p:spPr>
          <a:xfrm rot="5400000" flipH="1">
            <a:off x="6000399" y="6466791"/>
            <a:ext cx="134745" cy="134745"/>
          </a:xfrm>
          <a:prstGeom prst="ellipse">
            <a:avLst/>
          </a:prstGeom>
          <a:noFill/>
          <a:ln>
            <a:solidFill>
              <a:srgbClr val="C65BC4"/>
            </a:solidFill>
          </a:ln>
          <a:effectLst>
            <a:glow rad="63500">
              <a:srgbClr val="C65BC4">
                <a:alpha val="4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cxnSp>
        <p:nvCxnSpPr>
          <p:cNvPr id="417" name="Straight Connector 416">
            <a:extLst>
              <a:ext uri="{FF2B5EF4-FFF2-40B4-BE49-F238E27FC236}">
                <a16:creationId xmlns:a16="http://schemas.microsoft.com/office/drawing/2014/main" id="{52AFD8C8-4AC0-A738-DD93-4AC3EEB4A71D}"/>
              </a:ext>
            </a:extLst>
          </p:cNvPr>
          <p:cNvCxnSpPr>
            <a:cxnSpLocks/>
          </p:cNvCxnSpPr>
          <p:nvPr/>
        </p:nvCxnSpPr>
        <p:spPr>
          <a:xfrm>
            <a:off x="-2" y="242077"/>
            <a:ext cx="4173606" cy="0"/>
          </a:xfrm>
          <a:prstGeom prst="line">
            <a:avLst/>
          </a:prstGeom>
          <a:ln>
            <a:solidFill>
              <a:srgbClr val="C65BC4"/>
            </a:solidFill>
            <a:tailEnd type="oval"/>
          </a:ln>
          <a:effectLst>
            <a:glow rad="88900">
              <a:srgbClr val="C65BC4">
                <a:alpha val="40000"/>
              </a:srgb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8" name="Oval 417">
            <a:extLst>
              <a:ext uri="{FF2B5EF4-FFF2-40B4-BE49-F238E27FC236}">
                <a16:creationId xmlns:a16="http://schemas.microsoft.com/office/drawing/2014/main" id="{3D0042CE-8512-7BFC-3FD0-A8D65B6F6E48}"/>
              </a:ext>
            </a:extLst>
          </p:cNvPr>
          <p:cNvSpPr/>
          <p:nvPr/>
        </p:nvSpPr>
        <p:spPr>
          <a:xfrm rot="16200000" flipH="1">
            <a:off x="4108835" y="174704"/>
            <a:ext cx="134745" cy="134745"/>
          </a:xfrm>
          <a:prstGeom prst="ellipse">
            <a:avLst/>
          </a:prstGeom>
          <a:noFill/>
          <a:ln>
            <a:solidFill>
              <a:srgbClr val="C65BC4"/>
            </a:solidFill>
          </a:ln>
          <a:effectLst>
            <a:glow rad="63500">
              <a:srgbClr val="C65BC4">
                <a:alpha val="4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3321C67E-E719-BCEB-91D3-50011EE8B118}"/>
              </a:ext>
            </a:extLst>
          </p:cNvPr>
          <p:cNvGrpSpPr/>
          <p:nvPr/>
        </p:nvGrpSpPr>
        <p:grpSpPr>
          <a:xfrm rot="16200000" flipH="1">
            <a:off x="1125781" y="-801546"/>
            <a:ext cx="134745" cy="2386307"/>
            <a:chOff x="234950" y="0"/>
            <a:chExt cx="266700" cy="4723203"/>
          </a:xfrm>
        </p:grpSpPr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C1A2F3A4-D553-266D-6212-FF25F04C6796}"/>
                </a:ext>
              </a:extLst>
            </p:cNvPr>
            <p:cNvCxnSpPr/>
            <p:nvPr/>
          </p:nvCxnSpPr>
          <p:spPr>
            <a:xfrm>
              <a:off x="368300" y="0"/>
              <a:ext cx="0" cy="4584700"/>
            </a:xfrm>
            <a:prstGeom prst="line">
              <a:avLst/>
            </a:prstGeom>
            <a:ln>
              <a:solidFill>
                <a:srgbClr val="C65BC4"/>
              </a:solidFill>
              <a:tailEnd type="oval"/>
            </a:ln>
            <a:effectLst>
              <a:glow rad="88900">
                <a:srgbClr val="C65BC4">
                  <a:alpha val="40000"/>
                </a:srgbClr>
              </a:glo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BAE1FEBB-3F8F-8B84-B71D-FDB4BB6172EF}"/>
                </a:ext>
              </a:extLst>
            </p:cNvPr>
            <p:cNvSpPr/>
            <p:nvPr/>
          </p:nvSpPr>
          <p:spPr>
            <a:xfrm>
              <a:off x="234950" y="4456503"/>
              <a:ext cx="266700" cy="266700"/>
            </a:xfrm>
            <a:prstGeom prst="ellipse">
              <a:avLst/>
            </a:prstGeom>
            <a:noFill/>
            <a:ln>
              <a:solidFill>
                <a:srgbClr val="C65BC4"/>
              </a:solidFill>
            </a:ln>
            <a:effectLst>
              <a:glow rad="63500">
                <a:srgbClr val="C65BC4">
                  <a:alpha val="40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21" name="Oval 420">
            <a:extLst>
              <a:ext uri="{FF2B5EF4-FFF2-40B4-BE49-F238E27FC236}">
                <a16:creationId xmlns:a16="http://schemas.microsoft.com/office/drawing/2014/main" id="{6BB05488-A18A-78BB-2F8A-860A639245B5}"/>
              </a:ext>
            </a:extLst>
          </p:cNvPr>
          <p:cNvSpPr/>
          <p:nvPr/>
        </p:nvSpPr>
        <p:spPr>
          <a:xfrm>
            <a:off x="347659" y="2093069"/>
            <a:ext cx="716632" cy="716632"/>
          </a:xfrm>
          <a:prstGeom prst="ellipse">
            <a:avLst/>
          </a:prstGeom>
          <a:gradFill>
            <a:gsLst>
              <a:gs pos="100000">
                <a:schemeClr val="accent1"/>
              </a:gs>
              <a:gs pos="0">
                <a:schemeClr val="accent1">
                  <a:alpha val="0"/>
                </a:schemeClr>
              </a:gs>
            </a:gsLst>
            <a:lin ang="5400000" scaled="1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22" name="Oval 421">
            <a:extLst>
              <a:ext uri="{FF2B5EF4-FFF2-40B4-BE49-F238E27FC236}">
                <a16:creationId xmlns:a16="http://schemas.microsoft.com/office/drawing/2014/main" id="{FA88EB3A-E970-96B4-8A0A-3611AF6D969B}"/>
              </a:ext>
            </a:extLst>
          </p:cNvPr>
          <p:cNvSpPr/>
          <p:nvPr/>
        </p:nvSpPr>
        <p:spPr>
          <a:xfrm>
            <a:off x="11267824" y="1892853"/>
            <a:ext cx="968258" cy="968258"/>
          </a:xfrm>
          <a:prstGeom prst="ellipse">
            <a:avLst/>
          </a:prstGeom>
          <a:gradFill>
            <a:gsLst>
              <a:gs pos="100000">
                <a:schemeClr val="accent1"/>
              </a:gs>
              <a:gs pos="0">
                <a:schemeClr val="accent1">
                  <a:alpha val="0"/>
                </a:schemeClr>
              </a:gs>
            </a:gsLst>
            <a:lin ang="5400000" scaled="1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25" name="Freeform: Shape 424">
            <a:extLst>
              <a:ext uri="{FF2B5EF4-FFF2-40B4-BE49-F238E27FC236}">
                <a16:creationId xmlns:a16="http://schemas.microsoft.com/office/drawing/2014/main" id="{3BFB8B0B-7896-BBD2-7C67-9D96E2FAE9AE}"/>
              </a:ext>
            </a:extLst>
          </p:cNvPr>
          <p:cNvSpPr/>
          <p:nvPr/>
        </p:nvSpPr>
        <p:spPr>
          <a:xfrm>
            <a:off x="-1009903" y="4150612"/>
            <a:ext cx="1664614" cy="1922087"/>
          </a:xfrm>
          <a:custGeom>
            <a:avLst/>
            <a:gdLst>
              <a:gd name="connsiteX0" fmla="*/ 20 w 1123400"/>
              <a:gd name="connsiteY0" fmla="*/ 972891 h 1297161"/>
              <a:gd name="connsiteX1" fmla="*/ 561731 w 1123400"/>
              <a:gd name="connsiteY1" fmla="*/ 1297162 h 1297161"/>
              <a:gd name="connsiteX2" fmla="*/ 1123401 w 1123400"/>
              <a:gd name="connsiteY2" fmla="*/ 972831 h 1297161"/>
              <a:gd name="connsiteX3" fmla="*/ 1123360 w 1123400"/>
              <a:gd name="connsiteY3" fmla="*/ 324250 h 1297161"/>
              <a:gd name="connsiteX4" fmla="*/ 561650 w 1123400"/>
              <a:gd name="connsiteY4" fmla="*/ 0 h 1297161"/>
              <a:gd name="connsiteX5" fmla="*/ 0 w 1123400"/>
              <a:gd name="connsiteY5" fmla="*/ 324311 h 1297161"/>
              <a:gd name="connsiteX6" fmla="*/ 20 w 1123400"/>
              <a:gd name="connsiteY6" fmla="*/ 972891 h 129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23400" h="1297161">
                <a:moveTo>
                  <a:pt x="20" y="972891"/>
                </a:moveTo>
                <a:lnTo>
                  <a:pt x="561731" y="1297162"/>
                </a:lnTo>
                <a:lnTo>
                  <a:pt x="1123401" y="972831"/>
                </a:lnTo>
                <a:lnTo>
                  <a:pt x="1123360" y="324250"/>
                </a:lnTo>
                <a:lnTo>
                  <a:pt x="561650" y="0"/>
                </a:lnTo>
                <a:lnTo>
                  <a:pt x="0" y="324311"/>
                </a:lnTo>
                <a:lnTo>
                  <a:pt x="20" y="972891"/>
                </a:lnTo>
                <a:close/>
              </a:path>
            </a:pathLst>
          </a:custGeom>
          <a:noFill/>
          <a:ln w="12700" cap="rnd">
            <a:solidFill>
              <a:srgbClr val="012955"/>
            </a:solidFill>
            <a:prstDash val="solid"/>
            <a:round/>
          </a:ln>
        </p:spPr>
        <p:txBody>
          <a:bodyPr rtlCol="0" anchor="ctr"/>
          <a:lstStyle/>
          <a:p>
            <a:endParaRPr lang="en-ID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47" name="Freeform: Shape 446">
            <a:extLst>
              <a:ext uri="{FF2B5EF4-FFF2-40B4-BE49-F238E27FC236}">
                <a16:creationId xmlns:a16="http://schemas.microsoft.com/office/drawing/2014/main" id="{BFDD78B8-82FE-4F01-CA69-AE7B9F8DB184}"/>
              </a:ext>
            </a:extLst>
          </p:cNvPr>
          <p:cNvSpPr/>
          <p:nvPr/>
        </p:nvSpPr>
        <p:spPr>
          <a:xfrm>
            <a:off x="10577459" y="0"/>
            <a:ext cx="1629926" cy="2523334"/>
          </a:xfrm>
          <a:custGeom>
            <a:avLst/>
            <a:gdLst>
              <a:gd name="connsiteX0" fmla="*/ 0 w 1629926"/>
              <a:gd name="connsiteY0" fmla="*/ 0 h 2523334"/>
              <a:gd name="connsiteX1" fmla="*/ 1629926 w 1629926"/>
              <a:gd name="connsiteY1" fmla="*/ 0 h 2523334"/>
              <a:gd name="connsiteX2" fmla="*/ 1629926 w 1629926"/>
              <a:gd name="connsiteY2" fmla="*/ 2523334 h 2523334"/>
              <a:gd name="connsiteX3" fmla="*/ 87 w 1629926"/>
              <a:gd name="connsiteY3" fmla="*/ 1582432 h 2523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9926" h="2523334">
                <a:moveTo>
                  <a:pt x="0" y="0"/>
                </a:moveTo>
                <a:lnTo>
                  <a:pt x="1629926" y="0"/>
                </a:lnTo>
                <a:lnTo>
                  <a:pt x="1629926" y="2523334"/>
                </a:lnTo>
                <a:lnTo>
                  <a:pt x="87" y="1582432"/>
                </a:lnTo>
                <a:close/>
              </a:path>
            </a:pathLst>
          </a:custGeom>
          <a:solidFill>
            <a:srgbClr val="C65BC4">
              <a:alpha val="26000"/>
            </a:srgbClr>
          </a:solidFill>
          <a:ln w="9525" cap="rnd">
            <a:noFill/>
            <a:prstDash val="solid"/>
            <a:round/>
          </a:ln>
        </p:spPr>
        <p:txBody>
          <a:bodyPr rtlCol="0" anchor="ctr"/>
          <a:lstStyle/>
          <a:p>
            <a:endParaRPr lang="en-ID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45" name="Freeform: Shape 444">
            <a:extLst>
              <a:ext uri="{FF2B5EF4-FFF2-40B4-BE49-F238E27FC236}">
                <a16:creationId xmlns:a16="http://schemas.microsoft.com/office/drawing/2014/main" id="{6859F961-4902-2BC2-6E4C-8219F0DAF0D4}"/>
              </a:ext>
            </a:extLst>
          </p:cNvPr>
          <p:cNvSpPr/>
          <p:nvPr/>
        </p:nvSpPr>
        <p:spPr>
          <a:xfrm>
            <a:off x="11170965" y="1"/>
            <a:ext cx="1045669" cy="1862218"/>
          </a:xfrm>
          <a:custGeom>
            <a:avLst/>
            <a:gdLst>
              <a:gd name="connsiteX0" fmla="*/ 0 w 1045669"/>
              <a:gd name="connsiteY0" fmla="*/ 0 h 1862218"/>
              <a:gd name="connsiteX1" fmla="*/ 1045669 w 1045669"/>
              <a:gd name="connsiteY1" fmla="*/ 0 h 1862218"/>
              <a:gd name="connsiteX2" fmla="*/ 1045669 w 1045669"/>
              <a:gd name="connsiteY2" fmla="*/ 1862218 h 1862218"/>
              <a:gd name="connsiteX3" fmla="*/ 69 w 1045669"/>
              <a:gd name="connsiteY3" fmla="*/ 1258596 h 1862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5669" h="1862218">
                <a:moveTo>
                  <a:pt x="0" y="0"/>
                </a:moveTo>
                <a:lnTo>
                  <a:pt x="1045669" y="0"/>
                </a:lnTo>
                <a:lnTo>
                  <a:pt x="1045669" y="1862218"/>
                </a:lnTo>
                <a:lnTo>
                  <a:pt x="69" y="1258596"/>
                </a:lnTo>
                <a:close/>
              </a:path>
            </a:pathLst>
          </a:custGeom>
          <a:solidFill>
            <a:srgbClr val="C65BC4">
              <a:alpha val="26000"/>
            </a:srgbClr>
          </a:solidFill>
          <a:ln w="9525" cap="rnd">
            <a:noFill/>
            <a:prstDash val="solid"/>
            <a:round/>
          </a:ln>
        </p:spPr>
        <p:txBody>
          <a:bodyPr rtlCol="0" anchor="ctr"/>
          <a:lstStyle/>
          <a:p>
            <a:endParaRPr lang="en-ID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0853A3FB-6334-A6F9-8D9A-9D9F296F235B}"/>
              </a:ext>
            </a:extLst>
          </p:cNvPr>
          <p:cNvSpPr txBox="1">
            <a:spLocks/>
          </p:cNvSpPr>
          <p:nvPr/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r>
              <a:rPr lang="fa-IR" sz="4000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40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EDE24ED-4B2A-1EEE-1643-68FF21BE4FF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42973880"/>
              </p:ext>
            </p:extLst>
          </p:nvPr>
        </p:nvGraphicFramePr>
        <p:xfrm>
          <a:off x="880217" y="2056397"/>
          <a:ext cx="10460052" cy="31121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5" name="그룹 4">
            <a:extLst>
              <a:ext uri="{FF2B5EF4-FFF2-40B4-BE49-F238E27FC236}">
                <a16:creationId xmlns:a16="http://schemas.microsoft.com/office/drawing/2014/main" id="{A3BAE414-5FC3-723D-B9CC-82E63A2DB824}"/>
              </a:ext>
            </a:extLst>
          </p:cNvPr>
          <p:cNvGrpSpPr/>
          <p:nvPr/>
        </p:nvGrpSpPr>
        <p:grpSpPr>
          <a:xfrm>
            <a:off x="1380493" y="5204249"/>
            <a:ext cx="2520000" cy="909377"/>
            <a:chOff x="1380493" y="5204245"/>
            <a:chExt cx="2520000" cy="909377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9E1926A-A1FA-1575-1C30-B314E57E7398}"/>
                </a:ext>
              </a:extLst>
            </p:cNvPr>
            <p:cNvSpPr txBox="1"/>
            <p:nvPr/>
          </p:nvSpPr>
          <p:spPr>
            <a:xfrm>
              <a:off x="1380493" y="5204245"/>
              <a:ext cx="2520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فهرست</a:t>
              </a:r>
              <a:r>
                <a:rPr lang="en-US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 A 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8D20629A-70A0-7533-2B31-86914050F4F0}"/>
                </a:ext>
              </a:extLst>
            </p:cNvPr>
            <p:cNvSpPr txBox="1"/>
            <p:nvPr/>
          </p:nvSpPr>
          <p:spPr>
            <a:xfrm>
              <a:off x="1380493" y="5467291"/>
              <a:ext cx="252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" name="그룹 5">
            <a:extLst>
              <a:ext uri="{FF2B5EF4-FFF2-40B4-BE49-F238E27FC236}">
                <a16:creationId xmlns:a16="http://schemas.microsoft.com/office/drawing/2014/main" id="{A255C4B8-2392-4B4D-6ECC-EF3516CBEEB7}"/>
              </a:ext>
            </a:extLst>
          </p:cNvPr>
          <p:cNvGrpSpPr/>
          <p:nvPr/>
        </p:nvGrpSpPr>
        <p:grpSpPr>
          <a:xfrm>
            <a:off x="5103813" y="5204249"/>
            <a:ext cx="2520000" cy="909377"/>
            <a:chOff x="5347343" y="5204245"/>
            <a:chExt cx="2520000" cy="909377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D9AAF84A-977E-ACE3-9D7C-89340ED015E0}"/>
                </a:ext>
              </a:extLst>
            </p:cNvPr>
            <p:cNvSpPr txBox="1"/>
            <p:nvPr/>
          </p:nvSpPr>
          <p:spPr>
            <a:xfrm>
              <a:off x="5347343" y="5204245"/>
              <a:ext cx="2520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فهرست</a:t>
              </a:r>
              <a:r>
                <a:rPr lang="en-US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 B 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695F849C-5B85-662B-41E5-D67862C4AB66}"/>
                </a:ext>
              </a:extLst>
            </p:cNvPr>
            <p:cNvSpPr txBox="1"/>
            <p:nvPr/>
          </p:nvSpPr>
          <p:spPr>
            <a:xfrm>
              <a:off x="5347343" y="5467291"/>
              <a:ext cx="252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그룹 8">
            <a:extLst>
              <a:ext uri="{FF2B5EF4-FFF2-40B4-BE49-F238E27FC236}">
                <a16:creationId xmlns:a16="http://schemas.microsoft.com/office/drawing/2014/main" id="{540944E2-9D42-5CD1-19FD-4479CACC0595}"/>
              </a:ext>
            </a:extLst>
          </p:cNvPr>
          <p:cNvGrpSpPr/>
          <p:nvPr/>
        </p:nvGrpSpPr>
        <p:grpSpPr>
          <a:xfrm>
            <a:off x="8827134" y="5204249"/>
            <a:ext cx="2520000" cy="909377"/>
            <a:chOff x="8690400" y="5204245"/>
            <a:chExt cx="2520000" cy="909377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619B5D0F-7596-53DC-8245-930F7A3BFC7A}"/>
                </a:ext>
              </a:extLst>
            </p:cNvPr>
            <p:cNvSpPr txBox="1"/>
            <p:nvPr/>
          </p:nvSpPr>
          <p:spPr>
            <a:xfrm>
              <a:off x="8690400" y="5204245"/>
              <a:ext cx="2520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فهرست</a:t>
              </a:r>
              <a:r>
                <a:rPr lang="en-US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 C 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E9B6F27-928C-1635-FFA2-1AA2E05E6BE9}"/>
                </a:ext>
              </a:extLst>
            </p:cNvPr>
            <p:cNvSpPr txBox="1"/>
            <p:nvPr/>
          </p:nvSpPr>
          <p:spPr>
            <a:xfrm>
              <a:off x="8690400" y="5467291"/>
              <a:ext cx="252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86B0B38-A3E4-142D-D933-D646F44CE3C6}"/>
              </a:ext>
            </a:extLst>
          </p:cNvPr>
          <p:cNvGrpSpPr/>
          <p:nvPr/>
        </p:nvGrpSpPr>
        <p:grpSpPr>
          <a:xfrm>
            <a:off x="6755992" y="1731760"/>
            <a:ext cx="4626167" cy="307777"/>
            <a:chOff x="2302349" y="1385146"/>
            <a:chExt cx="4626167" cy="3077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B746BEC5-AF44-F0E4-F9A9-D7316924A1E1}"/>
                </a:ext>
              </a:extLst>
            </p:cNvPr>
            <p:cNvGrpSpPr/>
            <p:nvPr/>
          </p:nvGrpSpPr>
          <p:grpSpPr>
            <a:xfrm>
              <a:off x="2302349" y="1385146"/>
              <a:ext cx="1457815" cy="307777"/>
              <a:chOff x="5658150" y="2081406"/>
              <a:chExt cx="1457815" cy="307777"/>
            </a:xfrm>
          </p:grpSpPr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05A80C58-61B3-016B-5842-DC9F7B918E63}"/>
                  </a:ext>
                </a:extLst>
              </p:cNvPr>
              <p:cNvSpPr/>
              <p:nvPr/>
            </p:nvSpPr>
            <p:spPr>
              <a:xfrm>
                <a:off x="5658150" y="2167215"/>
                <a:ext cx="152039" cy="1432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E2E9005B-849E-A19F-5503-FD316046DFA2}"/>
                  </a:ext>
                </a:extLst>
              </p:cNvPr>
              <p:cNvSpPr txBox="1"/>
              <p:nvPr/>
            </p:nvSpPr>
            <p:spPr>
              <a:xfrm>
                <a:off x="5806616" y="2081406"/>
                <a:ext cx="1309349" cy="30777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 rtl="1"/>
                <a:r>
                  <a:rPr lang="fa-IR" altLang="ko-KR" sz="14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محتویات _ نوع</a:t>
                </a:r>
                <a:endParaRPr lang="ko-KR" altLang="en-US" sz="14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B90268D-F628-AAB5-FAFD-081C06ADAE29}"/>
                </a:ext>
              </a:extLst>
            </p:cNvPr>
            <p:cNvGrpSpPr/>
            <p:nvPr/>
          </p:nvGrpSpPr>
          <p:grpSpPr>
            <a:xfrm>
              <a:off x="3886525" y="1385146"/>
              <a:ext cx="1457815" cy="307777"/>
              <a:chOff x="5388820" y="2081406"/>
              <a:chExt cx="1457815" cy="307777"/>
            </a:xfrm>
          </p:grpSpPr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30A1794F-D459-F0FB-227A-877E9C08EBCB}"/>
                  </a:ext>
                </a:extLst>
              </p:cNvPr>
              <p:cNvSpPr/>
              <p:nvPr/>
            </p:nvSpPr>
            <p:spPr>
              <a:xfrm>
                <a:off x="5388820" y="2167215"/>
                <a:ext cx="152039" cy="1432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7B34BDB5-8646-246C-B239-4A27A4C3EBD7}"/>
                  </a:ext>
                </a:extLst>
              </p:cNvPr>
              <p:cNvSpPr txBox="1"/>
              <p:nvPr/>
            </p:nvSpPr>
            <p:spPr>
              <a:xfrm>
                <a:off x="5537286" y="2081406"/>
                <a:ext cx="1309349" cy="30777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 rtl="1"/>
                <a:r>
                  <a:rPr lang="fa-IR" altLang="ko-KR" sz="14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محتویات _ نوع</a:t>
                </a:r>
                <a:endParaRPr lang="ko-KR" altLang="en-US" sz="14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DF880DD5-09A2-6EC1-8D65-C0D45D4F84B1}"/>
                </a:ext>
              </a:extLst>
            </p:cNvPr>
            <p:cNvGrpSpPr/>
            <p:nvPr/>
          </p:nvGrpSpPr>
          <p:grpSpPr>
            <a:xfrm>
              <a:off x="5470701" y="1385146"/>
              <a:ext cx="1457815" cy="307777"/>
              <a:chOff x="5119489" y="2081406"/>
              <a:chExt cx="1457815" cy="307777"/>
            </a:xfrm>
          </p:grpSpPr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8242108B-F5AB-E249-3F7D-9EF0A542D809}"/>
                  </a:ext>
                </a:extLst>
              </p:cNvPr>
              <p:cNvSpPr/>
              <p:nvPr/>
            </p:nvSpPr>
            <p:spPr>
              <a:xfrm>
                <a:off x="5119489" y="2167215"/>
                <a:ext cx="152039" cy="1432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1038836A-6BED-4CC9-41BD-EBD9338209D4}"/>
                  </a:ext>
                </a:extLst>
              </p:cNvPr>
              <p:cNvSpPr txBox="1"/>
              <p:nvPr/>
            </p:nvSpPr>
            <p:spPr>
              <a:xfrm>
                <a:off x="5267955" y="2081406"/>
                <a:ext cx="1309349" cy="30777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 rtl="1"/>
                <a:r>
                  <a:rPr lang="fa-IR" altLang="ko-KR" sz="14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محتویات _ نوع</a:t>
                </a:r>
                <a:endParaRPr lang="ko-KR" altLang="en-US" sz="14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4" name="Rounded Rectangle 25">
            <a:extLst>
              <a:ext uri="{FF2B5EF4-FFF2-40B4-BE49-F238E27FC236}">
                <a16:creationId xmlns:a16="http://schemas.microsoft.com/office/drawing/2014/main" id="{644F8266-3D14-35D6-13D0-6274D4B68FDE}"/>
              </a:ext>
            </a:extLst>
          </p:cNvPr>
          <p:cNvSpPr/>
          <p:nvPr/>
        </p:nvSpPr>
        <p:spPr>
          <a:xfrm>
            <a:off x="4550758" y="5383164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Trapezoid 22">
            <a:extLst>
              <a:ext uri="{FF2B5EF4-FFF2-40B4-BE49-F238E27FC236}">
                <a16:creationId xmlns:a16="http://schemas.microsoft.com/office/drawing/2014/main" id="{4B6D6D75-B1D7-DC91-C559-8628AD1CEB03}"/>
              </a:ext>
            </a:extLst>
          </p:cNvPr>
          <p:cNvSpPr>
            <a:spLocks noChangeAspect="1"/>
          </p:cNvSpPr>
          <p:nvPr/>
        </p:nvSpPr>
        <p:spPr>
          <a:xfrm>
            <a:off x="8263802" y="5383164"/>
            <a:ext cx="449662" cy="228752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6" name="Freeform 53">
            <a:extLst>
              <a:ext uri="{FF2B5EF4-FFF2-40B4-BE49-F238E27FC236}">
                <a16:creationId xmlns:a16="http://schemas.microsoft.com/office/drawing/2014/main" id="{1F66FC97-5AD6-B0D1-389E-3F898A056542}"/>
              </a:ext>
            </a:extLst>
          </p:cNvPr>
          <p:cNvSpPr/>
          <p:nvPr/>
        </p:nvSpPr>
        <p:spPr>
          <a:xfrm>
            <a:off x="880217" y="5351524"/>
            <a:ext cx="382784" cy="39245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1973159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1295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04DCB28-2863-CA00-ADB9-8501930E0C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2079170" y="2781080"/>
            <a:ext cx="2743200" cy="365125"/>
          </a:xfrm>
          <a:ln>
            <a:solidFill>
              <a:srgbClr val="C65BC4">
                <a:alpha val="28000"/>
              </a:srgbClr>
            </a:solidFill>
          </a:ln>
          <a:effectLst/>
        </p:spPr>
        <p:txBody>
          <a:bodyPr/>
          <a:lstStyle/>
          <a:p>
            <a:fld id="{3FF9DFEF-FF77-40A8-AE33-538C6B6130A2}" type="slidenum">
              <a:rPr lang="en-ID" smtClean="0">
                <a:cs typeface="B Nazanin" panose="00000700000000000000" pitchFamily="2" charset="-78"/>
              </a:rPr>
              <a:t>13</a:t>
            </a:fld>
            <a:endParaRPr lang="en-ID">
              <a:cs typeface="B Nazanin" panose="00000700000000000000" pitchFamily="2" charset="-78"/>
            </a:endParaRPr>
          </a:p>
        </p:txBody>
      </p:sp>
      <p:pic>
        <p:nvPicPr>
          <p:cNvPr id="9" name="Picture 8" descr="A picture containing building, dome&#10;&#10;Description automatically generated">
            <a:extLst>
              <a:ext uri="{FF2B5EF4-FFF2-40B4-BE49-F238E27FC236}">
                <a16:creationId xmlns:a16="http://schemas.microsoft.com/office/drawing/2014/main" id="{3005FA1B-956B-E55A-62FC-3D56891F5B69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1"/>
            <a:ext cx="12192000" cy="6857998"/>
          </a:xfrm>
          <a:custGeom>
            <a:avLst/>
            <a:gdLst>
              <a:gd name="connsiteX0" fmla="*/ 0 w 12192000"/>
              <a:gd name="connsiteY0" fmla="*/ 0 h 6857998"/>
              <a:gd name="connsiteX1" fmla="*/ 12192000 w 12192000"/>
              <a:gd name="connsiteY1" fmla="*/ 0 h 6857998"/>
              <a:gd name="connsiteX2" fmla="*/ 12192000 w 12192000"/>
              <a:gd name="connsiteY2" fmla="*/ 6857998 h 6857998"/>
              <a:gd name="connsiteX3" fmla="*/ 0 w 12192000"/>
              <a:gd name="connsiteY3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7998">
                <a:moveTo>
                  <a:pt x="0" y="0"/>
                </a:moveTo>
                <a:lnTo>
                  <a:pt x="12192000" y="0"/>
                </a:lnTo>
                <a:lnTo>
                  <a:pt x="12192000" y="6857998"/>
                </a:lnTo>
                <a:lnTo>
                  <a:pt x="0" y="6857998"/>
                </a:lnTo>
                <a:close/>
              </a:path>
            </a:pathLst>
          </a:cu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1415857A-721E-2BF5-49DE-F7C29FBDFF57}"/>
              </a:ext>
            </a:extLst>
          </p:cNvPr>
          <p:cNvSpPr>
            <a:spLocks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rgbClr val="020A20">
                  <a:alpha val="75000"/>
                </a:srgbClr>
              </a:gs>
              <a:gs pos="54000">
                <a:srgbClr val="012955">
                  <a:alpha val="95000"/>
                </a:srgbClr>
              </a:gs>
              <a:gs pos="100000">
                <a:srgbClr val="020A20">
                  <a:alpha val="80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>
              <a:cs typeface="B Nazanin" panose="00000700000000000000" pitchFamily="2" charset="-78"/>
            </a:endParaRP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5BB8F33D-C851-BB12-B778-A72F3AE96350}"/>
              </a:ext>
            </a:extLst>
          </p:cNvPr>
          <p:cNvGrpSpPr/>
          <p:nvPr/>
        </p:nvGrpSpPr>
        <p:grpSpPr>
          <a:xfrm>
            <a:off x="2243629" y="32490"/>
            <a:ext cx="7704742" cy="7704742"/>
            <a:chOff x="-3706503" y="-3852370"/>
            <a:chExt cx="7704742" cy="7704742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7C8976F4-683E-FE2F-01EE-697F8A55EC94}"/>
                </a:ext>
              </a:extLst>
            </p:cNvPr>
            <p:cNvSpPr/>
            <p:nvPr/>
          </p:nvSpPr>
          <p:spPr>
            <a:xfrm>
              <a:off x="-3486367" y="-3632234"/>
              <a:ext cx="7264469" cy="7264469"/>
            </a:xfrm>
            <a:prstGeom prst="ellipse">
              <a:avLst/>
            </a:prstGeom>
            <a:noFill/>
            <a:ln>
              <a:gradFill flip="none" rotWithShape="1">
                <a:gsLst>
                  <a:gs pos="0">
                    <a:srgbClr val="C65BC4"/>
                  </a:gs>
                  <a:gs pos="88000">
                    <a:srgbClr val="012955">
                      <a:alpha val="9000"/>
                    </a:srgbClr>
                  </a:gs>
                </a:gsLst>
                <a:lin ang="5400000" scaled="1"/>
                <a:tileRect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F69FA2B5-F50F-D561-66D2-9BD20E129BAB}"/>
                </a:ext>
              </a:extLst>
            </p:cNvPr>
            <p:cNvSpPr/>
            <p:nvPr/>
          </p:nvSpPr>
          <p:spPr>
            <a:xfrm>
              <a:off x="-3298344" y="-3444211"/>
              <a:ext cx="6888423" cy="6888423"/>
            </a:xfrm>
            <a:prstGeom prst="ellipse">
              <a:avLst/>
            </a:prstGeom>
            <a:noFill/>
            <a:ln>
              <a:gradFill flip="none" rotWithShape="1">
                <a:gsLst>
                  <a:gs pos="0">
                    <a:srgbClr val="C65BC4"/>
                  </a:gs>
                  <a:gs pos="88000">
                    <a:srgbClr val="012955">
                      <a:alpha val="9000"/>
                    </a:srgbClr>
                  </a:gs>
                </a:gsLst>
                <a:lin ang="5400000" scaled="1"/>
                <a:tileRect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94C22257-B7B8-705A-774F-4FE9ABABC6E9}"/>
                </a:ext>
              </a:extLst>
            </p:cNvPr>
            <p:cNvSpPr/>
            <p:nvPr/>
          </p:nvSpPr>
          <p:spPr>
            <a:xfrm>
              <a:off x="-3706503" y="-3852370"/>
              <a:ext cx="7704742" cy="7704742"/>
            </a:xfrm>
            <a:prstGeom prst="ellipse">
              <a:avLst/>
            </a:prstGeom>
            <a:noFill/>
            <a:ln>
              <a:gradFill flip="none" rotWithShape="1">
                <a:gsLst>
                  <a:gs pos="0">
                    <a:srgbClr val="C65BC4"/>
                  </a:gs>
                  <a:gs pos="88000">
                    <a:srgbClr val="012955">
                      <a:alpha val="9000"/>
                    </a:srgbClr>
                  </a:gs>
                </a:gsLst>
                <a:lin ang="5400000" scaled="1"/>
                <a:tileRect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D4054B4B-F24E-30BD-B5F8-A391FBB096B8}"/>
                </a:ext>
              </a:extLst>
            </p:cNvPr>
            <p:cNvSpPr/>
            <p:nvPr/>
          </p:nvSpPr>
          <p:spPr>
            <a:xfrm>
              <a:off x="-3089740" y="-3235607"/>
              <a:ext cx="6471216" cy="6471216"/>
            </a:xfrm>
            <a:prstGeom prst="ellipse">
              <a:avLst/>
            </a:prstGeom>
            <a:noFill/>
            <a:ln>
              <a:gradFill flip="none" rotWithShape="1">
                <a:gsLst>
                  <a:gs pos="0">
                    <a:srgbClr val="C65BC4"/>
                  </a:gs>
                  <a:gs pos="88000">
                    <a:srgbClr val="012955">
                      <a:alpha val="9000"/>
                    </a:srgbClr>
                  </a:gs>
                </a:gsLst>
                <a:lin ang="5400000" scaled="1"/>
                <a:tileRect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7DFBDC88-E64E-BCC8-5FAD-D2CAF428F6B7}"/>
                </a:ext>
              </a:extLst>
            </p:cNvPr>
            <p:cNvSpPr/>
            <p:nvPr/>
          </p:nvSpPr>
          <p:spPr>
            <a:xfrm>
              <a:off x="-2875357" y="-3021224"/>
              <a:ext cx="6042449" cy="6042449"/>
            </a:xfrm>
            <a:prstGeom prst="ellipse">
              <a:avLst/>
            </a:prstGeom>
            <a:noFill/>
            <a:ln>
              <a:gradFill flip="none" rotWithShape="1">
                <a:gsLst>
                  <a:gs pos="0">
                    <a:srgbClr val="C65BC4"/>
                  </a:gs>
                  <a:gs pos="88000">
                    <a:srgbClr val="012955">
                      <a:alpha val="9000"/>
                    </a:srgbClr>
                  </a:gs>
                </a:gsLst>
                <a:lin ang="5400000" scaled="1"/>
                <a:tileRect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485F1C9-A90D-8FA0-672A-609712B528FA}"/>
                </a:ext>
              </a:extLst>
            </p:cNvPr>
            <p:cNvSpPr/>
            <p:nvPr/>
          </p:nvSpPr>
          <p:spPr>
            <a:xfrm>
              <a:off x="-2620383" y="-2766250"/>
              <a:ext cx="5532502" cy="5532502"/>
            </a:xfrm>
            <a:prstGeom prst="ellipse">
              <a:avLst/>
            </a:prstGeom>
            <a:noFill/>
            <a:ln>
              <a:gradFill flip="none" rotWithShape="1">
                <a:gsLst>
                  <a:gs pos="0">
                    <a:srgbClr val="C65BC4"/>
                  </a:gs>
                  <a:gs pos="88000">
                    <a:srgbClr val="012955">
                      <a:alpha val="9000"/>
                    </a:srgbClr>
                  </a:gs>
                </a:gsLst>
                <a:lin ang="5400000" scaled="1"/>
                <a:tileRect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B3D3B60E-6486-4798-767C-A9D770386FB5}"/>
                </a:ext>
              </a:extLst>
            </p:cNvPr>
            <p:cNvSpPr/>
            <p:nvPr/>
          </p:nvSpPr>
          <p:spPr>
            <a:xfrm>
              <a:off x="-2415677" y="-2561544"/>
              <a:ext cx="5123089" cy="5123089"/>
            </a:xfrm>
            <a:prstGeom prst="ellipse">
              <a:avLst/>
            </a:prstGeom>
            <a:noFill/>
            <a:ln>
              <a:gradFill flip="none" rotWithShape="1">
                <a:gsLst>
                  <a:gs pos="0">
                    <a:srgbClr val="C65BC4"/>
                  </a:gs>
                  <a:gs pos="88000">
                    <a:srgbClr val="012955">
                      <a:alpha val="9000"/>
                    </a:srgbClr>
                  </a:gs>
                </a:gsLst>
                <a:lin ang="5400000" scaled="1"/>
                <a:tileRect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D711B627-68EA-A6CF-A918-CF07E8912BB8}"/>
                </a:ext>
              </a:extLst>
            </p:cNvPr>
            <p:cNvSpPr/>
            <p:nvPr/>
          </p:nvSpPr>
          <p:spPr>
            <a:xfrm>
              <a:off x="-2202550" y="-2348417"/>
              <a:ext cx="4696835" cy="4696835"/>
            </a:xfrm>
            <a:prstGeom prst="ellipse">
              <a:avLst/>
            </a:prstGeom>
            <a:noFill/>
            <a:ln>
              <a:gradFill flip="none" rotWithShape="1">
                <a:gsLst>
                  <a:gs pos="0">
                    <a:srgbClr val="C65BC4"/>
                  </a:gs>
                  <a:gs pos="88000">
                    <a:srgbClr val="012955">
                      <a:alpha val="9000"/>
                    </a:srgbClr>
                  </a:gs>
                </a:gsLst>
                <a:lin ang="5400000" scaled="1"/>
                <a:tileRect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0324F2F9-1C54-D4AF-0FAB-D4A2ADD193B9}"/>
                </a:ext>
              </a:extLst>
            </p:cNvPr>
            <p:cNvSpPr/>
            <p:nvPr/>
          </p:nvSpPr>
          <p:spPr>
            <a:xfrm>
              <a:off x="-1985212" y="-2131079"/>
              <a:ext cx="4262158" cy="4262158"/>
            </a:xfrm>
            <a:prstGeom prst="ellipse">
              <a:avLst/>
            </a:prstGeom>
            <a:noFill/>
            <a:ln>
              <a:gradFill flip="none" rotWithShape="1">
                <a:gsLst>
                  <a:gs pos="0">
                    <a:srgbClr val="C65BC4"/>
                  </a:gs>
                  <a:gs pos="88000">
                    <a:srgbClr val="012955">
                      <a:alpha val="9000"/>
                    </a:srgbClr>
                  </a:gs>
                </a:gsLst>
                <a:lin ang="5400000" scaled="1"/>
                <a:tileRect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16F49AB5-4A6C-79FB-E1FC-E6549C288880}"/>
                </a:ext>
              </a:extLst>
            </p:cNvPr>
            <p:cNvSpPr/>
            <p:nvPr/>
          </p:nvSpPr>
          <p:spPr>
            <a:xfrm>
              <a:off x="-1784148" y="-1930015"/>
              <a:ext cx="3860032" cy="3860032"/>
            </a:xfrm>
            <a:prstGeom prst="ellipse">
              <a:avLst/>
            </a:prstGeom>
            <a:noFill/>
            <a:ln>
              <a:gradFill flip="none" rotWithShape="1">
                <a:gsLst>
                  <a:gs pos="0">
                    <a:srgbClr val="C65BC4"/>
                  </a:gs>
                  <a:gs pos="88000">
                    <a:srgbClr val="012955">
                      <a:alpha val="9000"/>
                    </a:srgbClr>
                  </a:gs>
                </a:gsLst>
                <a:lin ang="5400000" scaled="1"/>
                <a:tileRect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D7F102D4-A5B0-7339-D632-59109C5D8068}"/>
                </a:ext>
              </a:extLst>
            </p:cNvPr>
            <p:cNvSpPr/>
            <p:nvPr/>
          </p:nvSpPr>
          <p:spPr>
            <a:xfrm>
              <a:off x="-1575233" y="-1721100"/>
              <a:ext cx="3442201" cy="3442201"/>
            </a:xfrm>
            <a:prstGeom prst="ellipse">
              <a:avLst/>
            </a:prstGeom>
            <a:noFill/>
            <a:ln>
              <a:gradFill flip="none" rotWithShape="1">
                <a:gsLst>
                  <a:gs pos="0">
                    <a:srgbClr val="C65BC4"/>
                  </a:gs>
                  <a:gs pos="88000">
                    <a:srgbClr val="012955">
                      <a:alpha val="9000"/>
                    </a:srgbClr>
                  </a:gs>
                </a:gsLst>
                <a:lin ang="5400000" scaled="1"/>
                <a:tileRect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BCAF1188-ADFD-8CF3-77D8-9BE87326F622}"/>
                </a:ext>
              </a:extLst>
            </p:cNvPr>
            <p:cNvSpPr/>
            <p:nvPr/>
          </p:nvSpPr>
          <p:spPr>
            <a:xfrm>
              <a:off x="-1374169" y="-1520036"/>
              <a:ext cx="3040073" cy="3040073"/>
            </a:xfrm>
            <a:prstGeom prst="ellipse">
              <a:avLst/>
            </a:prstGeom>
            <a:noFill/>
            <a:ln>
              <a:gradFill flip="none" rotWithShape="1">
                <a:gsLst>
                  <a:gs pos="0">
                    <a:srgbClr val="C65BC4"/>
                  </a:gs>
                  <a:gs pos="88000">
                    <a:srgbClr val="012955">
                      <a:alpha val="9000"/>
                    </a:srgbClr>
                  </a:gs>
                </a:gsLst>
                <a:lin ang="5400000" scaled="1"/>
                <a:tileRect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27D44B8-FFC8-ABAD-364D-F6E6830EB7D8}"/>
              </a:ext>
            </a:extLst>
          </p:cNvPr>
          <p:cNvGrpSpPr/>
          <p:nvPr/>
        </p:nvGrpSpPr>
        <p:grpSpPr>
          <a:xfrm rot="5400000" flipV="1">
            <a:off x="-71410" y="301887"/>
            <a:ext cx="2088468" cy="1421391"/>
            <a:chOff x="1847850" y="-1981200"/>
            <a:chExt cx="1550670" cy="1055370"/>
          </a:xfrm>
          <a:gradFill>
            <a:gsLst>
              <a:gs pos="0">
                <a:srgbClr val="C65BC4">
                  <a:alpha val="0"/>
                </a:srgbClr>
              </a:gs>
              <a:gs pos="87000">
                <a:srgbClr val="C65BC4">
                  <a:alpha val="54000"/>
                </a:srgbClr>
              </a:gs>
            </a:gsLst>
            <a:lin ang="10800000" scaled="1"/>
          </a:gradFill>
          <a:effectLst/>
        </p:grpSpPr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317E7DAD-6493-E098-52A6-D1623A0B59EF}"/>
                </a:ext>
              </a:extLst>
            </p:cNvPr>
            <p:cNvGrpSpPr/>
            <p:nvPr/>
          </p:nvGrpSpPr>
          <p:grpSpPr>
            <a:xfrm>
              <a:off x="1847850" y="-1981200"/>
              <a:ext cx="1550670" cy="95250"/>
              <a:chOff x="1847850" y="-1981200"/>
              <a:chExt cx="1550670" cy="95250"/>
            </a:xfrm>
            <a:grpFill/>
          </p:grpSpPr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id="{7A03C73E-040E-A7E9-4248-B28BD72BC55F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10" name="Oval 109">
                <a:extLst>
                  <a:ext uri="{FF2B5EF4-FFF2-40B4-BE49-F238E27FC236}">
                    <a16:creationId xmlns:a16="http://schemas.microsoft.com/office/drawing/2014/main" id="{222B4F8E-4A78-75D7-9D58-AE5E28FA7F57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11" name="Oval 110">
                <a:extLst>
                  <a:ext uri="{FF2B5EF4-FFF2-40B4-BE49-F238E27FC236}">
                    <a16:creationId xmlns:a16="http://schemas.microsoft.com/office/drawing/2014/main" id="{CF625031-CC61-1A04-D617-BBDE409A9FD2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id="{6E167005-9ED4-5CD3-F78D-5384FB573799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13" name="Oval 112">
                <a:extLst>
                  <a:ext uri="{FF2B5EF4-FFF2-40B4-BE49-F238E27FC236}">
                    <a16:creationId xmlns:a16="http://schemas.microsoft.com/office/drawing/2014/main" id="{87C9E26D-9425-144B-6465-73D2FA644DD8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14" name="Oval 113">
                <a:extLst>
                  <a:ext uri="{FF2B5EF4-FFF2-40B4-BE49-F238E27FC236}">
                    <a16:creationId xmlns:a16="http://schemas.microsoft.com/office/drawing/2014/main" id="{2F2FA4EC-75BF-F6D1-C887-8CDB2FC113A0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15" name="Oval 114">
                <a:extLst>
                  <a:ext uri="{FF2B5EF4-FFF2-40B4-BE49-F238E27FC236}">
                    <a16:creationId xmlns:a16="http://schemas.microsoft.com/office/drawing/2014/main" id="{A43AE468-BB20-B2A4-1DEC-7091BDDCB88C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16" name="Oval 115">
                <a:extLst>
                  <a:ext uri="{FF2B5EF4-FFF2-40B4-BE49-F238E27FC236}">
                    <a16:creationId xmlns:a16="http://schemas.microsoft.com/office/drawing/2014/main" id="{3CE87A6A-078B-BB2A-44B8-5FE0F9CFF248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17" name="Oval 116">
                <a:extLst>
                  <a:ext uri="{FF2B5EF4-FFF2-40B4-BE49-F238E27FC236}">
                    <a16:creationId xmlns:a16="http://schemas.microsoft.com/office/drawing/2014/main" id="{6B9B42EA-8259-B8B2-1C94-63602C25F355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18" name="Oval 117">
                <a:extLst>
                  <a:ext uri="{FF2B5EF4-FFF2-40B4-BE49-F238E27FC236}">
                    <a16:creationId xmlns:a16="http://schemas.microsoft.com/office/drawing/2014/main" id="{BB83E4F3-56D0-3D04-AE76-6ED1A9F32401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19" name="Oval 118">
                <a:extLst>
                  <a:ext uri="{FF2B5EF4-FFF2-40B4-BE49-F238E27FC236}">
                    <a16:creationId xmlns:a16="http://schemas.microsoft.com/office/drawing/2014/main" id="{026E179A-E35A-4EB9-71FD-0B067E7A2C8B}"/>
                  </a:ext>
                </a:extLst>
              </p:cNvPr>
              <p:cNvSpPr/>
              <p:nvPr/>
            </p:nvSpPr>
            <p:spPr>
              <a:xfrm>
                <a:off x="330327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2760086F-EFDF-DC7C-DFF9-730F62B26A5F}"/>
                </a:ext>
              </a:extLst>
            </p:cNvPr>
            <p:cNvGrpSpPr/>
            <p:nvPr/>
          </p:nvGrpSpPr>
          <p:grpSpPr>
            <a:xfrm>
              <a:off x="1847850" y="-1821180"/>
              <a:ext cx="1550670" cy="95250"/>
              <a:chOff x="1847850" y="-1981200"/>
              <a:chExt cx="1550670" cy="95250"/>
            </a:xfrm>
            <a:grpFill/>
          </p:grpSpPr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8EAAB02C-F43D-9552-BB15-FDF3DEA9E1C7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AFFDF4E0-6070-B75F-2CA6-55F3E12DE64F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CCDB1425-30D1-A687-7836-D58A106CB101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01" name="Oval 100">
                <a:extLst>
                  <a:ext uri="{FF2B5EF4-FFF2-40B4-BE49-F238E27FC236}">
                    <a16:creationId xmlns:a16="http://schemas.microsoft.com/office/drawing/2014/main" id="{BDE06ED7-896A-C63E-FA43-1F1E366A2087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1AACFC94-4A6B-0EA4-745C-286D8CF31B86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2FE5CF58-4C89-93ED-393B-F664ECB59070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35379196-99D9-59FB-E103-A4035054A833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B67BB677-B3A1-3787-3B0B-4EC8E424EA56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06" name="Oval 105">
                <a:extLst>
                  <a:ext uri="{FF2B5EF4-FFF2-40B4-BE49-F238E27FC236}">
                    <a16:creationId xmlns:a16="http://schemas.microsoft.com/office/drawing/2014/main" id="{2BEEBCEA-E9E6-5520-0245-C5C55164E591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07" name="Oval 106">
                <a:extLst>
                  <a:ext uri="{FF2B5EF4-FFF2-40B4-BE49-F238E27FC236}">
                    <a16:creationId xmlns:a16="http://schemas.microsoft.com/office/drawing/2014/main" id="{BE5190C4-CC67-2A19-0288-F36BE401CC05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08" name="Oval 107">
                <a:extLst>
                  <a:ext uri="{FF2B5EF4-FFF2-40B4-BE49-F238E27FC236}">
                    <a16:creationId xmlns:a16="http://schemas.microsoft.com/office/drawing/2014/main" id="{C697C972-1B1A-B04D-AAEF-6947DE174229}"/>
                  </a:ext>
                </a:extLst>
              </p:cNvPr>
              <p:cNvSpPr/>
              <p:nvPr/>
            </p:nvSpPr>
            <p:spPr>
              <a:xfrm>
                <a:off x="330327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36B2B4AA-0461-3A82-B5C2-464BFEA79CFD}"/>
                </a:ext>
              </a:extLst>
            </p:cNvPr>
            <p:cNvGrpSpPr/>
            <p:nvPr/>
          </p:nvGrpSpPr>
          <p:grpSpPr>
            <a:xfrm>
              <a:off x="1847850" y="-1661160"/>
              <a:ext cx="1550670" cy="95250"/>
              <a:chOff x="1847850" y="-1981200"/>
              <a:chExt cx="1550670" cy="95250"/>
            </a:xfrm>
            <a:grpFill/>
          </p:grpSpPr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B888FF3A-6983-F8A7-C763-9B52C19D692F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88" name="Oval 87">
                <a:extLst>
                  <a:ext uri="{FF2B5EF4-FFF2-40B4-BE49-F238E27FC236}">
                    <a16:creationId xmlns:a16="http://schemas.microsoft.com/office/drawing/2014/main" id="{569A9037-1839-4215-30DC-76C6B1A168D7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89" name="Oval 88">
                <a:extLst>
                  <a:ext uri="{FF2B5EF4-FFF2-40B4-BE49-F238E27FC236}">
                    <a16:creationId xmlns:a16="http://schemas.microsoft.com/office/drawing/2014/main" id="{11659FED-2F3E-1B64-657A-B3142AF05D76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90" name="Oval 89">
                <a:extLst>
                  <a:ext uri="{FF2B5EF4-FFF2-40B4-BE49-F238E27FC236}">
                    <a16:creationId xmlns:a16="http://schemas.microsoft.com/office/drawing/2014/main" id="{E91F5EE2-0D71-9D32-2872-51168F30A52E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91" name="Oval 90">
                <a:extLst>
                  <a:ext uri="{FF2B5EF4-FFF2-40B4-BE49-F238E27FC236}">
                    <a16:creationId xmlns:a16="http://schemas.microsoft.com/office/drawing/2014/main" id="{0C42131A-59D4-4DCA-208D-8D33A7A6ADBE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92" name="Oval 91">
                <a:extLst>
                  <a:ext uri="{FF2B5EF4-FFF2-40B4-BE49-F238E27FC236}">
                    <a16:creationId xmlns:a16="http://schemas.microsoft.com/office/drawing/2014/main" id="{AECFE158-9A7B-4260-FCC0-2D4062C2E599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93" name="Oval 92">
                <a:extLst>
                  <a:ext uri="{FF2B5EF4-FFF2-40B4-BE49-F238E27FC236}">
                    <a16:creationId xmlns:a16="http://schemas.microsoft.com/office/drawing/2014/main" id="{5C69EC62-90CD-BC03-E01E-75326C3BF5C1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94" name="Oval 93">
                <a:extLst>
                  <a:ext uri="{FF2B5EF4-FFF2-40B4-BE49-F238E27FC236}">
                    <a16:creationId xmlns:a16="http://schemas.microsoft.com/office/drawing/2014/main" id="{17E58B42-5E39-225C-72C8-BD4411DA676C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95" name="Oval 94">
                <a:extLst>
                  <a:ext uri="{FF2B5EF4-FFF2-40B4-BE49-F238E27FC236}">
                    <a16:creationId xmlns:a16="http://schemas.microsoft.com/office/drawing/2014/main" id="{69AB296D-8C83-5D98-E38C-36408A1D3732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96" name="Oval 95">
                <a:extLst>
                  <a:ext uri="{FF2B5EF4-FFF2-40B4-BE49-F238E27FC236}">
                    <a16:creationId xmlns:a16="http://schemas.microsoft.com/office/drawing/2014/main" id="{D59F88C8-A37D-3E5E-9E0A-927E47847DF1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97" name="Oval 96">
                <a:extLst>
                  <a:ext uri="{FF2B5EF4-FFF2-40B4-BE49-F238E27FC236}">
                    <a16:creationId xmlns:a16="http://schemas.microsoft.com/office/drawing/2014/main" id="{507FFA47-B5F7-9E47-0C6A-A6BC264E7175}"/>
                  </a:ext>
                </a:extLst>
              </p:cNvPr>
              <p:cNvSpPr/>
              <p:nvPr/>
            </p:nvSpPr>
            <p:spPr>
              <a:xfrm>
                <a:off x="330327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85D9A238-1739-A4E4-7110-507D1FDB2C22}"/>
                </a:ext>
              </a:extLst>
            </p:cNvPr>
            <p:cNvGrpSpPr/>
            <p:nvPr/>
          </p:nvGrpSpPr>
          <p:grpSpPr>
            <a:xfrm>
              <a:off x="1847850" y="-1501140"/>
              <a:ext cx="1405128" cy="95250"/>
              <a:chOff x="1847850" y="-1981200"/>
              <a:chExt cx="1405128" cy="95250"/>
            </a:xfrm>
            <a:grpFill/>
          </p:grpSpPr>
          <p:sp>
            <p:nvSpPr>
              <p:cNvPr id="77" name="Oval 76">
                <a:extLst>
                  <a:ext uri="{FF2B5EF4-FFF2-40B4-BE49-F238E27FC236}">
                    <a16:creationId xmlns:a16="http://schemas.microsoft.com/office/drawing/2014/main" id="{C7D827EF-5E0E-DFF0-E48E-5C10B65BDFA6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F91A40A1-7C60-7382-BE97-F64E23B79DC2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79" name="Oval 78">
                <a:extLst>
                  <a:ext uri="{FF2B5EF4-FFF2-40B4-BE49-F238E27FC236}">
                    <a16:creationId xmlns:a16="http://schemas.microsoft.com/office/drawing/2014/main" id="{D48E936C-0CC6-F236-5842-B33A8BFB9943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39915093-B54B-449C-50F1-4E31202C7BE7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ECBECF7D-AC35-51AF-2F7C-FEE7AB6ABC68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82" name="Oval 81">
                <a:extLst>
                  <a:ext uri="{FF2B5EF4-FFF2-40B4-BE49-F238E27FC236}">
                    <a16:creationId xmlns:a16="http://schemas.microsoft.com/office/drawing/2014/main" id="{715DE966-0B7B-8B65-5655-89AC99F6A8EB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83" name="Oval 82">
                <a:extLst>
                  <a:ext uri="{FF2B5EF4-FFF2-40B4-BE49-F238E27FC236}">
                    <a16:creationId xmlns:a16="http://schemas.microsoft.com/office/drawing/2014/main" id="{60E9A66E-F610-D806-077F-B020C556DBD4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F6026F92-FF43-2FC9-2B2C-DDA642F604AB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7EB05B48-6E53-8631-FB37-225A7C6AFA1D}"/>
                  </a:ext>
                </a:extLst>
              </p:cNvPr>
              <p:cNvSpPr/>
              <p:nvPr/>
            </p:nvSpPr>
            <p:spPr>
              <a:xfrm>
                <a:off x="3012187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DF68850D-AA6E-81F3-C2E4-57BAE9B6E9C7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BF815C3E-400A-221F-5E34-132EFFAE1A0B}"/>
                </a:ext>
              </a:extLst>
            </p:cNvPr>
            <p:cNvGrpSpPr/>
            <p:nvPr/>
          </p:nvGrpSpPr>
          <p:grpSpPr>
            <a:xfrm>
              <a:off x="1847850" y="-1341120"/>
              <a:ext cx="1259587" cy="95250"/>
              <a:chOff x="1847850" y="-1981200"/>
              <a:chExt cx="1259587" cy="95250"/>
            </a:xfrm>
            <a:grpFill/>
          </p:grpSpPr>
          <p:sp>
            <p:nvSpPr>
              <p:cNvPr id="68" name="Oval 67">
                <a:extLst>
                  <a:ext uri="{FF2B5EF4-FFF2-40B4-BE49-F238E27FC236}">
                    <a16:creationId xmlns:a16="http://schemas.microsoft.com/office/drawing/2014/main" id="{6368E1D7-1A84-6FE9-6DDA-EB98CDE53174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69" name="Oval 68">
                <a:extLst>
                  <a:ext uri="{FF2B5EF4-FFF2-40B4-BE49-F238E27FC236}">
                    <a16:creationId xmlns:a16="http://schemas.microsoft.com/office/drawing/2014/main" id="{7C90646A-CE89-F4E9-EE22-48871B5B9E4A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70" name="Oval 69">
                <a:extLst>
                  <a:ext uri="{FF2B5EF4-FFF2-40B4-BE49-F238E27FC236}">
                    <a16:creationId xmlns:a16="http://schemas.microsoft.com/office/drawing/2014/main" id="{CFD25D58-4720-B821-0697-E63F89E06689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71" name="Oval 70">
                <a:extLst>
                  <a:ext uri="{FF2B5EF4-FFF2-40B4-BE49-F238E27FC236}">
                    <a16:creationId xmlns:a16="http://schemas.microsoft.com/office/drawing/2014/main" id="{547A8CE8-C365-8EF5-9860-D80E36249178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4DB542DF-C0EA-D15D-B6B9-45613498D432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73" name="Oval 72">
                <a:extLst>
                  <a:ext uri="{FF2B5EF4-FFF2-40B4-BE49-F238E27FC236}">
                    <a16:creationId xmlns:a16="http://schemas.microsoft.com/office/drawing/2014/main" id="{5A837CDE-9E73-A0C2-3244-C02FD68306A3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74" name="Oval 73">
                <a:extLst>
                  <a:ext uri="{FF2B5EF4-FFF2-40B4-BE49-F238E27FC236}">
                    <a16:creationId xmlns:a16="http://schemas.microsoft.com/office/drawing/2014/main" id="{18C7ADBF-C140-0A31-8CA5-D50C640BA592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75" name="Oval 74">
                <a:extLst>
                  <a:ext uri="{FF2B5EF4-FFF2-40B4-BE49-F238E27FC236}">
                    <a16:creationId xmlns:a16="http://schemas.microsoft.com/office/drawing/2014/main" id="{1B4CB4EB-525C-CC50-D1DF-B05EDCB37B17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76" name="Oval 75">
                <a:extLst>
                  <a:ext uri="{FF2B5EF4-FFF2-40B4-BE49-F238E27FC236}">
                    <a16:creationId xmlns:a16="http://schemas.microsoft.com/office/drawing/2014/main" id="{3A6DBA0D-473B-0772-D06D-2AF030B819AB}"/>
                  </a:ext>
                </a:extLst>
              </p:cNvPr>
              <p:cNvSpPr/>
              <p:nvPr/>
            </p:nvSpPr>
            <p:spPr>
              <a:xfrm>
                <a:off x="3012187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0FAC905A-07EF-E80A-2C61-C9B16D35A765}"/>
                </a:ext>
              </a:extLst>
            </p:cNvPr>
            <p:cNvGrpSpPr/>
            <p:nvPr/>
          </p:nvGrpSpPr>
          <p:grpSpPr>
            <a:xfrm>
              <a:off x="1847850" y="-1181100"/>
              <a:ext cx="1114044" cy="95250"/>
              <a:chOff x="1847850" y="-1981200"/>
              <a:chExt cx="1114044" cy="95250"/>
            </a:xfrm>
            <a:grpFill/>
          </p:grpSpPr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FB17EFAE-F3B4-B650-FAC1-670BF21DB0CA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61" name="Oval 60">
                <a:extLst>
                  <a:ext uri="{FF2B5EF4-FFF2-40B4-BE49-F238E27FC236}">
                    <a16:creationId xmlns:a16="http://schemas.microsoft.com/office/drawing/2014/main" id="{47D0DC56-2C5E-A8CB-0AA5-E35FB4B2C3E3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62" name="Oval 61">
                <a:extLst>
                  <a:ext uri="{FF2B5EF4-FFF2-40B4-BE49-F238E27FC236}">
                    <a16:creationId xmlns:a16="http://schemas.microsoft.com/office/drawing/2014/main" id="{0256F959-6C77-BAE0-E155-9FBA0695F190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id="{10313F0F-E9F8-5783-C2D7-C7B482637FB5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301F9533-98DA-9D18-466F-0585AAA9A3EF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E95CC528-EF9C-FA7D-C9C1-D14AD6EC3DDB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6EA87ED7-7A75-4576-BEFA-251B0CFC2C64}"/>
                  </a:ext>
                </a:extLst>
              </p:cNvPr>
              <p:cNvSpPr/>
              <p:nvPr/>
            </p:nvSpPr>
            <p:spPr>
              <a:xfrm>
                <a:off x="2721101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67" name="Oval 66">
                <a:extLst>
                  <a:ext uri="{FF2B5EF4-FFF2-40B4-BE49-F238E27FC236}">
                    <a16:creationId xmlns:a16="http://schemas.microsoft.com/office/drawing/2014/main" id="{4A6F9571-9171-B1A2-09C6-99CB2FFAF98A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B6C2DEFC-284A-38EA-C549-2A8A60001172}"/>
                </a:ext>
              </a:extLst>
            </p:cNvPr>
            <p:cNvGrpSpPr/>
            <p:nvPr/>
          </p:nvGrpSpPr>
          <p:grpSpPr>
            <a:xfrm>
              <a:off x="1847850" y="-1021080"/>
              <a:ext cx="968502" cy="95250"/>
              <a:chOff x="1847850" y="-1981200"/>
              <a:chExt cx="968502" cy="95250"/>
            </a:xfrm>
            <a:grpFill/>
          </p:grpSpPr>
          <p:sp>
            <p:nvSpPr>
              <p:cNvPr id="53" name="Oval 52">
                <a:extLst>
                  <a:ext uri="{FF2B5EF4-FFF2-40B4-BE49-F238E27FC236}">
                    <a16:creationId xmlns:a16="http://schemas.microsoft.com/office/drawing/2014/main" id="{1BF36507-BC0B-8CE9-5C6C-6981B16C003F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54" name="Oval 53">
                <a:extLst>
                  <a:ext uri="{FF2B5EF4-FFF2-40B4-BE49-F238E27FC236}">
                    <a16:creationId xmlns:a16="http://schemas.microsoft.com/office/drawing/2014/main" id="{536B8F48-21FE-22B2-D699-9FBC9B6923DF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68703CA0-FCDD-6D55-2269-5F62CBE1F569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56" name="Oval 55">
                <a:extLst>
                  <a:ext uri="{FF2B5EF4-FFF2-40B4-BE49-F238E27FC236}">
                    <a16:creationId xmlns:a16="http://schemas.microsoft.com/office/drawing/2014/main" id="{A9E75935-D62C-EEED-0C57-CEE420DD4048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D561B4E9-BE39-9A8C-B370-C8F660806FFB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2EA3559A-F25A-3758-6806-05EACABC7136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140401E6-8E5B-D16C-8AC1-B0BF667E997F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42E67505-EE52-5F36-FC7C-DB60166E0EA1}"/>
              </a:ext>
            </a:extLst>
          </p:cNvPr>
          <p:cNvGrpSpPr/>
          <p:nvPr/>
        </p:nvGrpSpPr>
        <p:grpSpPr>
          <a:xfrm rot="16200000" flipV="1">
            <a:off x="10262274" y="5547247"/>
            <a:ext cx="1541634" cy="1049221"/>
            <a:chOff x="1847850" y="-1981200"/>
            <a:chExt cx="1550670" cy="1055370"/>
          </a:xfrm>
          <a:gradFill>
            <a:gsLst>
              <a:gs pos="0">
                <a:srgbClr val="C65BC4">
                  <a:alpha val="0"/>
                </a:srgbClr>
              </a:gs>
              <a:gs pos="87000">
                <a:srgbClr val="C65BC4">
                  <a:alpha val="54000"/>
                </a:srgbClr>
              </a:gs>
            </a:gsLst>
            <a:lin ang="10800000" scaled="1"/>
          </a:gradFill>
          <a:effectLst/>
        </p:grpSpPr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DE4C0977-C2A2-6E07-28A6-42A6339A1EEE}"/>
                </a:ext>
              </a:extLst>
            </p:cNvPr>
            <p:cNvGrpSpPr/>
            <p:nvPr/>
          </p:nvGrpSpPr>
          <p:grpSpPr>
            <a:xfrm>
              <a:off x="1847850" y="-1981200"/>
              <a:ext cx="1550670" cy="95250"/>
              <a:chOff x="1847850" y="-1981200"/>
              <a:chExt cx="1550670" cy="95250"/>
            </a:xfrm>
            <a:grpFill/>
          </p:grpSpPr>
          <p:sp>
            <p:nvSpPr>
              <p:cNvPr id="184" name="Oval 183">
                <a:extLst>
                  <a:ext uri="{FF2B5EF4-FFF2-40B4-BE49-F238E27FC236}">
                    <a16:creationId xmlns:a16="http://schemas.microsoft.com/office/drawing/2014/main" id="{BA558CC7-1802-4EC0-B06B-CB74D8F4032B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DA5A2ED0-FB2B-CDBD-C2C0-345C611D95CD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86" name="Oval 185">
                <a:extLst>
                  <a:ext uri="{FF2B5EF4-FFF2-40B4-BE49-F238E27FC236}">
                    <a16:creationId xmlns:a16="http://schemas.microsoft.com/office/drawing/2014/main" id="{14FC7AD3-B1F4-F773-E48B-066500754033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87" name="Oval 186">
                <a:extLst>
                  <a:ext uri="{FF2B5EF4-FFF2-40B4-BE49-F238E27FC236}">
                    <a16:creationId xmlns:a16="http://schemas.microsoft.com/office/drawing/2014/main" id="{1C3E6837-14DE-649E-84D4-216D0CE042C3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88" name="Oval 187">
                <a:extLst>
                  <a:ext uri="{FF2B5EF4-FFF2-40B4-BE49-F238E27FC236}">
                    <a16:creationId xmlns:a16="http://schemas.microsoft.com/office/drawing/2014/main" id="{2EFD464B-7F6A-96C9-654B-59FECB8E94DE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89" name="Oval 188">
                <a:extLst>
                  <a:ext uri="{FF2B5EF4-FFF2-40B4-BE49-F238E27FC236}">
                    <a16:creationId xmlns:a16="http://schemas.microsoft.com/office/drawing/2014/main" id="{724AF73C-3358-CF98-71D4-9B81D1F99B33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90" name="Oval 189">
                <a:extLst>
                  <a:ext uri="{FF2B5EF4-FFF2-40B4-BE49-F238E27FC236}">
                    <a16:creationId xmlns:a16="http://schemas.microsoft.com/office/drawing/2014/main" id="{D725193E-F708-BBD6-5582-CB0A3B6C92D6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91" name="Oval 190">
                <a:extLst>
                  <a:ext uri="{FF2B5EF4-FFF2-40B4-BE49-F238E27FC236}">
                    <a16:creationId xmlns:a16="http://schemas.microsoft.com/office/drawing/2014/main" id="{FF33C6DC-70E3-317D-C413-A43019A253E7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92" name="Oval 191">
                <a:extLst>
                  <a:ext uri="{FF2B5EF4-FFF2-40B4-BE49-F238E27FC236}">
                    <a16:creationId xmlns:a16="http://schemas.microsoft.com/office/drawing/2014/main" id="{01CE3F1F-E16F-CB5F-97C8-BB103E7354F5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93" name="Oval 192">
                <a:extLst>
                  <a:ext uri="{FF2B5EF4-FFF2-40B4-BE49-F238E27FC236}">
                    <a16:creationId xmlns:a16="http://schemas.microsoft.com/office/drawing/2014/main" id="{3FD5F8FC-9212-7D55-50A1-8502C113D8F8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94" name="Oval 193">
                <a:extLst>
                  <a:ext uri="{FF2B5EF4-FFF2-40B4-BE49-F238E27FC236}">
                    <a16:creationId xmlns:a16="http://schemas.microsoft.com/office/drawing/2014/main" id="{4B9723F3-5A2A-DB8C-8FF2-F38EA06B99CF}"/>
                  </a:ext>
                </a:extLst>
              </p:cNvPr>
              <p:cNvSpPr/>
              <p:nvPr/>
            </p:nvSpPr>
            <p:spPr>
              <a:xfrm>
                <a:off x="330327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94B50C80-2092-69DA-3DA0-11A7964351EC}"/>
                </a:ext>
              </a:extLst>
            </p:cNvPr>
            <p:cNvGrpSpPr/>
            <p:nvPr/>
          </p:nvGrpSpPr>
          <p:grpSpPr>
            <a:xfrm>
              <a:off x="1847850" y="-1821180"/>
              <a:ext cx="1550670" cy="95250"/>
              <a:chOff x="1847850" y="-1981200"/>
              <a:chExt cx="1550670" cy="95250"/>
            </a:xfrm>
            <a:grpFill/>
          </p:grpSpPr>
          <p:sp>
            <p:nvSpPr>
              <p:cNvPr id="173" name="Oval 172">
                <a:extLst>
                  <a:ext uri="{FF2B5EF4-FFF2-40B4-BE49-F238E27FC236}">
                    <a16:creationId xmlns:a16="http://schemas.microsoft.com/office/drawing/2014/main" id="{C0D91EDD-E07C-9D72-C2FD-42B15F6B80B5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74" name="Oval 173">
                <a:extLst>
                  <a:ext uri="{FF2B5EF4-FFF2-40B4-BE49-F238E27FC236}">
                    <a16:creationId xmlns:a16="http://schemas.microsoft.com/office/drawing/2014/main" id="{C48020D2-2F2F-981D-0426-5BBA3792C478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22D4474-8EC3-6890-F8F8-0BFFD3A76211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76" name="Oval 175">
                <a:extLst>
                  <a:ext uri="{FF2B5EF4-FFF2-40B4-BE49-F238E27FC236}">
                    <a16:creationId xmlns:a16="http://schemas.microsoft.com/office/drawing/2014/main" id="{DCFA7F1C-8C04-3B84-2D98-8DC825B0C0E3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77" name="Oval 176">
                <a:extLst>
                  <a:ext uri="{FF2B5EF4-FFF2-40B4-BE49-F238E27FC236}">
                    <a16:creationId xmlns:a16="http://schemas.microsoft.com/office/drawing/2014/main" id="{1F7644E9-BFC9-A89D-2303-B835EDF4FD52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78" name="Oval 177">
                <a:extLst>
                  <a:ext uri="{FF2B5EF4-FFF2-40B4-BE49-F238E27FC236}">
                    <a16:creationId xmlns:a16="http://schemas.microsoft.com/office/drawing/2014/main" id="{F523D044-8F30-17FC-8ABB-C0B26B0C9043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A471EADA-4BFE-915D-2EC8-7B369F21B1E4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D767BB7D-8DD3-31E2-FF38-5BEA0A70D8F8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81" name="Oval 180">
                <a:extLst>
                  <a:ext uri="{FF2B5EF4-FFF2-40B4-BE49-F238E27FC236}">
                    <a16:creationId xmlns:a16="http://schemas.microsoft.com/office/drawing/2014/main" id="{CAB3CDBF-D200-F971-8B12-32F83FCEA716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82" name="Oval 181">
                <a:extLst>
                  <a:ext uri="{FF2B5EF4-FFF2-40B4-BE49-F238E27FC236}">
                    <a16:creationId xmlns:a16="http://schemas.microsoft.com/office/drawing/2014/main" id="{FA601C90-A91B-0DDA-8961-218580CC113C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83" name="Oval 182">
                <a:extLst>
                  <a:ext uri="{FF2B5EF4-FFF2-40B4-BE49-F238E27FC236}">
                    <a16:creationId xmlns:a16="http://schemas.microsoft.com/office/drawing/2014/main" id="{1AE50E37-BBD4-1203-5951-E81A7FF6CD90}"/>
                  </a:ext>
                </a:extLst>
              </p:cNvPr>
              <p:cNvSpPr/>
              <p:nvPr/>
            </p:nvSpPr>
            <p:spPr>
              <a:xfrm>
                <a:off x="330327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3" name="Group 122">
              <a:extLst>
                <a:ext uri="{FF2B5EF4-FFF2-40B4-BE49-F238E27FC236}">
                  <a16:creationId xmlns:a16="http://schemas.microsoft.com/office/drawing/2014/main" id="{579CB0E3-3EFA-00E8-075D-71D2A97FA0DE}"/>
                </a:ext>
              </a:extLst>
            </p:cNvPr>
            <p:cNvGrpSpPr/>
            <p:nvPr/>
          </p:nvGrpSpPr>
          <p:grpSpPr>
            <a:xfrm>
              <a:off x="1847850" y="-1661160"/>
              <a:ext cx="1550670" cy="95250"/>
              <a:chOff x="1847850" y="-1981200"/>
              <a:chExt cx="1550670" cy="95250"/>
            </a:xfrm>
            <a:grpFill/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305384AD-3C8B-EB03-6A11-706AAA532816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027D1047-4606-D565-C9F9-B8BB9DC1F857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64" name="Oval 163">
                <a:extLst>
                  <a:ext uri="{FF2B5EF4-FFF2-40B4-BE49-F238E27FC236}">
                    <a16:creationId xmlns:a16="http://schemas.microsoft.com/office/drawing/2014/main" id="{83667877-6417-0F4E-039A-AADB2840931F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0893605A-B093-5C9B-5F96-B255687F317A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66" name="Oval 165">
                <a:extLst>
                  <a:ext uri="{FF2B5EF4-FFF2-40B4-BE49-F238E27FC236}">
                    <a16:creationId xmlns:a16="http://schemas.microsoft.com/office/drawing/2014/main" id="{FE4DC435-B8C7-E4E8-2C03-1E9482140B34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0E4F15E6-6802-B273-D4A8-43E1ECE6FB96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68" name="Oval 167">
                <a:extLst>
                  <a:ext uri="{FF2B5EF4-FFF2-40B4-BE49-F238E27FC236}">
                    <a16:creationId xmlns:a16="http://schemas.microsoft.com/office/drawing/2014/main" id="{961BD40C-4583-0C1C-92DB-76D5CFB4524F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69" name="Oval 168">
                <a:extLst>
                  <a:ext uri="{FF2B5EF4-FFF2-40B4-BE49-F238E27FC236}">
                    <a16:creationId xmlns:a16="http://schemas.microsoft.com/office/drawing/2014/main" id="{EBAF674C-6E9C-03DE-5914-F4BFB8FEC1B7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70" name="Oval 169">
                <a:extLst>
                  <a:ext uri="{FF2B5EF4-FFF2-40B4-BE49-F238E27FC236}">
                    <a16:creationId xmlns:a16="http://schemas.microsoft.com/office/drawing/2014/main" id="{20F4C803-6060-ED45-260E-1B786E21CAA4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71" name="Oval 170">
                <a:extLst>
                  <a:ext uri="{FF2B5EF4-FFF2-40B4-BE49-F238E27FC236}">
                    <a16:creationId xmlns:a16="http://schemas.microsoft.com/office/drawing/2014/main" id="{E907B3BC-E683-1609-C51F-903884397814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3B90B2FB-5DDB-42ED-488A-C66B58AD47DF}"/>
                  </a:ext>
                </a:extLst>
              </p:cNvPr>
              <p:cNvSpPr/>
              <p:nvPr/>
            </p:nvSpPr>
            <p:spPr>
              <a:xfrm>
                <a:off x="330327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AE93FB14-3F5C-8C79-669B-60E143FC04AE}"/>
                </a:ext>
              </a:extLst>
            </p:cNvPr>
            <p:cNvGrpSpPr/>
            <p:nvPr/>
          </p:nvGrpSpPr>
          <p:grpSpPr>
            <a:xfrm>
              <a:off x="1847850" y="-1501140"/>
              <a:ext cx="1405128" cy="95250"/>
              <a:chOff x="1847850" y="-1981200"/>
              <a:chExt cx="1405128" cy="95250"/>
            </a:xfrm>
            <a:grpFill/>
          </p:grpSpPr>
          <p:sp>
            <p:nvSpPr>
              <p:cNvPr id="152" name="Oval 151">
                <a:extLst>
                  <a:ext uri="{FF2B5EF4-FFF2-40B4-BE49-F238E27FC236}">
                    <a16:creationId xmlns:a16="http://schemas.microsoft.com/office/drawing/2014/main" id="{9A20216D-AEB4-A572-AB73-2D4F4E96EF10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53" name="Oval 152">
                <a:extLst>
                  <a:ext uri="{FF2B5EF4-FFF2-40B4-BE49-F238E27FC236}">
                    <a16:creationId xmlns:a16="http://schemas.microsoft.com/office/drawing/2014/main" id="{193DDB75-384D-A9BC-86A3-E647961B9125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54" name="Oval 153">
                <a:extLst>
                  <a:ext uri="{FF2B5EF4-FFF2-40B4-BE49-F238E27FC236}">
                    <a16:creationId xmlns:a16="http://schemas.microsoft.com/office/drawing/2014/main" id="{4C0D4FEF-E196-389A-2C06-29BD6D700ECA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55" name="Oval 154">
                <a:extLst>
                  <a:ext uri="{FF2B5EF4-FFF2-40B4-BE49-F238E27FC236}">
                    <a16:creationId xmlns:a16="http://schemas.microsoft.com/office/drawing/2014/main" id="{F8464559-EB3B-983A-9BA1-A3136DD5D84D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56" name="Oval 155">
                <a:extLst>
                  <a:ext uri="{FF2B5EF4-FFF2-40B4-BE49-F238E27FC236}">
                    <a16:creationId xmlns:a16="http://schemas.microsoft.com/office/drawing/2014/main" id="{7E54FCB2-9C26-66DE-5AAD-0C90786A58B8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57" name="Oval 156">
                <a:extLst>
                  <a:ext uri="{FF2B5EF4-FFF2-40B4-BE49-F238E27FC236}">
                    <a16:creationId xmlns:a16="http://schemas.microsoft.com/office/drawing/2014/main" id="{4AA9AEE0-B8BB-B82E-1423-E12684F62861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58" name="Oval 157">
                <a:extLst>
                  <a:ext uri="{FF2B5EF4-FFF2-40B4-BE49-F238E27FC236}">
                    <a16:creationId xmlns:a16="http://schemas.microsoft.com/office/drawing/2014/main" id="{4F9C7C52-2438-E15D-06F2-5084A4550152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A38FD8C3-4979-E5F9-B7A0-A8FC42BDA01D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6FD555C5-05BB-2599-7547-436A67E3CD2E}"/>
                  </a:ext>
                </a:extLst>
              </p:cNvPr>
              <p:cNvSpPr/>
              <p:nvPr/>
            </p:nvSpPr>
            <p:spPr>
              <a:xfrm>
                <a:off x="3012187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70FE2D0D-3197-5F7F-1A24-F3C5F07F532F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5" name="Group 124">
              <a:extLst>
                <a:ext uri="{FF2B5EF4-FFF2-40B4-BE49-F238E27FC236}">
                  <a16:creationId xmlns:a16="http://schemas.microsoft.com/office/drawing/2014/main" id="{1D8985BB-0298-D896-A54D-AB077DB50457}"/>
                </a:ext>
              </a:extLst>
            </p:cNvPr>
            <p:cNvGrpSpPr/>
            <p:nvPr/>
          </p:nvGrpSpPr>
          <p:grpSpPr>
            <a:xfrm>
              <a:off x="1847850" y="-1341120"/>
              <a:ext cx="1259587" cy="95250"/>
              <a:chOff x="1847850" y="-1981200"/>
              <a:chExt cx="1259587" cy="95250"/>
            </a:xfrm>
            <a:grpFill/>
          </p:grpSpPr>
          <p:sp>
            <p:nvSpPr>
              <p:cNvPr id="143" name="Oval 142">
                <a:extLst>
                  <a:ext uri="{FF2B5EF4-FFF2-40B4-BE49-F238E27FC236}">
                    <a16:creationId xmlns:a16="http://schemas.microsoft.com/office/drawing/2014/main" id="{64551541-DCC2-6CCC-36A9-369630232AE1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44" name="Oval 143">
                <a:extLst>
                  <a:ext uri="{FF2B5EF4-FFF2-40B4-BE49-F238E27FC236}">
                    <a16:creationId xmlns:a16="http://schemas.microsoft.com/office/drawing/2014/main" id="{11D39BD6-9FC6-2627-6016-105C9A4B5D0A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45" name="Oval 144">
                <a:extLst>
                  <a:ext uri="{FF2B5EF4-FFF2-40B4-BE49-F238E27FC236}">
                    <a16:creationId xmlns:a16="http://schemas.microsoft.com/office/drawing/2014/main" id="{72F2B7CB-4A14-28FD-A1D4-48642E01718C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46" name="Oval 145">
                <a:extLst>
                  <a:ext uri="{FF2B5EF4-FFF2-40B4-BE49-F238E27FC236}">
                    <a16:creationId xmlns:a16="http://schemas.microsoft.com/office/drawing/2014/main" id="{6B1CFC59-4898-0C52-EC51-46201744BF0B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47" name="Oval 146">
                <a:extLst>
                  <a:ext uri="{FF2B5EF4-FFF2-40B4-BE49-F238E27FC236}">
                    <a16:creationId xmlns:a16="http://schemas.microsoft.com/office/drawing/2014/main" id="{E62A7E14-237F-87A4-FA23-E5A67E32E7AF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48" name="Oval 147">
                <a:extLst>
                  <a:ext uri="{FF2B5EF4-FFF2-40B4-BE49-F238E27FC236}">
                    <a16:creationId xmlns:a16="http://schemas.microsoft.com/office/drawing/2014/main" id="{8F327519-4A62-6F8C-6015-87FDA59D316A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49" name="Oval 148">
                <a:extLst>
                  <a:ext uri="{FF2B5EF4-FFF2-40B4-BE49-F238E27FC236}">
                    <a16:creationId xmlns:a16="http://schemas.microsoft.com/office/drawing/2014/main" id="{F8839A41-7FEA-3950-CFD7-94F4A410615D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50" name="Oval 149">
                <a:extLst>
                  <a:ext uri="{FF2B5EF4-FFF2-40B4-BE49-F238E27FC236}">
                    <a16:creationId xmlns:a16="http://schemas.microsoft.com/office/drawing/2014/main" id="{A40B8CFA-AAC5-DA6C-BAF2-0B4BD7D896C5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51" name="Oval 150">
                <a:extLst>
                  <a:ext uri="{FF2B5EF4-FFF2-40B4-BE49-F238E27FC236}">
                    <a16:creationId xmlns:a16="http://schemas.microsoft.com/office/drawing/2014/main" id="{5299CEA2-4435-1852-8466-7D2278A2CACD}"/>
                  </a:ext>
                </a:extLst>
              </p:cNvPr>
              <p:cNvSpPr/>
              <p:nvPr/>
            </p:nvSpPr>
            <p:spPr>
              <a:xfrm>
                <a:off x="3012187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26E9991D-83AA-71F3-673B-643D93C8F4C8}"/>
                </a:ext>
              </a:extLst>
            </p:cNvPr>
            <p:cNvGrpSpPr/>
            <p:nvPr/>
          </p:nvGrpSpPr>
          <p:grpSpPr>
            <a:xfrm>
              <a:off x="1847850" y="-1181100"/>
              <a:ext cx="1114044" cy="95250"/>
              <a:chOff x="1847850" y="-1981200"/>
              <a:chExt cx="1114044" cy="95250"/>
            </a:xfrm>
            <a:grpFill/>
          </p:grpSpPr>
          <p:sp>
            <p:nvSpPr>
              <p:cNvPr id="135" name="Oval 134">
                <a:extLst>
                  <a:ext uri="{FF2B5EF4-FFF2-40B4-BE49-F238E27FC236}">
                    <a16:creationId xmlns:a16="http://schemas.microsoft.com/office/drawing/2014/main" id="{87DF9648-A18B-B45C-D2B9-0A7AAE8399D7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36" name="Oval 135">
                <a:extLst>
                  <a:ext uri="{FF2B5EF4-FFF2-40B4-BE49-F238E27FC236}">
                    <a16:creationId xmlns:a16="http://schemas.microsoft.com/office/drawing/2014/main" id="{C67E1869-33D8-303A-E38C-D86554AE818B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37" name="Oval 136">
                <a:extLst>
                  <a:ext uri="{FF2B5EF4-FFF2-40B4-BE49-F238E27FC236}">
                    <a16:creationId xmlns:a16="http://schemas.microsoft.com/office/drawing/2014/main" id="{26AD7C1A-9741-D8D0-4C2B-3AA57B104BA0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38" name="Oval 137">
                <a:extLst>
                  <a:ext uri="{FF2B5EF4-FFF2-40B4-BE49-F238E27FC236}">
                    <a16:creationId xmlns:a16="http://schemas.microsoft.com/office/drawing/2014/main" id="{4CC8F584-260D-E71D-1DB0-0CAC88E02CD3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39" name="Oval 138">
                <a:extLst>
                  <a:ext uri="{FF2B5EF4-FFF2-40B4-BE49-F238E27FC236}">
                    <a16:creationId xmlns:a16="http://schemas.microsoft.com/office/drawing/2014/main" id="{D6359BD9-9FE7-75DE-DF3C-17CB9CDAD42F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40" name="Oval 139">
                <a:extLst>
                  <a:ext uri="{FF2B5EF4-FFF2-40B4-BE49-F238E27FC236}">
                    <a16:creationId xmlns:a16="http://schemas.microsoft.com/office/drawing/2014/main" id="{B4294DBB-2DF7-90BC-88B5-604FA5142C69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41" name="Oval 140">
                <a:extLst>
                  <a:ext uri="{FF2B5EF4-FFF2-40B4-BE49-F238E27FC236}">
                    <a16:creationId xmlns:a16="http://schemas.microsoft.com/office/drawing/2014/main" id="{868C96E6-8894-B5EB-1ADA-A9653BA132A4}"/>
                  </a:ext>
                </a:extLst>
              </p:cNvPr>
              <p:cNvSpPr/>
              <p:nvPr/>
            </p:nvSpPr>
            <p:spPr>
              <a:xfrm>
                <a:off x="2721101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42" name="Oval 141">
                <a:extLst>
                  <a:ext uri="{FF2B5EF4-FFF2-40B4-BE49-F238E27FC236}">
                    <a16:creationId xmlns:a16="http://schemas.microsoft.com/office/drawing/2014/main" id="{975BDC1D-214F-5DC2-ACE0-9BF0D363B68A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031146C7-0750-55E5-9309-98248A6D4914}"/>
                </a:ext>
              </a:extLst>
            </p:cNvPr>
            <p:cNvGrpSpPr/>
            <p:nvPr/>
          </p:nvGrpSpPr>
          <p:grpSpPr>
            <a:xfrm>
              <a:off x="1847850" y="-1021080"/>
              <a:ext cx="968502" cy="95250"/>
              <a:chOff x="1847850" y="-1981200"/>
              <a:chExt cx="968502" cy="95250"/>
            </a:xfrm>
            <a:grpFill/>
          </p:grpSpPr>
          <p:sp>
            <p:nvSpPr>
              <p:cNvPr id="128" name="Oval 127">
                <a:extLst>
                  <a:ext uri="{FF2B5EF4-FFF2-40B4-BE49-F238E27FC236}">
                    <a16:creationId xmlns:a16="http://schemas.microsoft.com/office/drawing/2014/main" id="{538E3C93-EF11-808A-04CD-1D47E8511F6D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29" name="Oval 128">
                <a:extLst>
                  <a:ext uri="{FF2B5EF4-FFF2-40B4-BE49-F238E27FC236}">
                    <a16:creationId xmlns:a16="http://schemas.microsoft.com/office/drawing/2014/main" id="{FF9F0A6D-CDA1-B698-FEFD-DACA6EB015EC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30" name="Oval 129">
                <a:extLst>
                  <a:ext uri="{FF2B5EF4-FFF2-40B4-BE49-F238E27FC236}">
                    <a16:creationId xmlns:a16="http://schemas.microsoft.com/office/drawing/2014/main" id="{4282FFAD-A91E-F464-FB74-44A0E1ABC732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31" name="Oval 130">
                <a:extLst>
                  <a:ext uri="{FF2B5EF4-FFF2-40B4-BE49-F238E27FC236}">
                    <a16:creationId xmlns:a16="http://schemas.microsoft.com/office/drawing/2014/main" id="{F87BF8F2-E324-41B7-885C-0FD7129F86C5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E7BEFB54-C8DD-3F47-BFA2-4C0B497264BF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33" name="Oval 132">
                <a:extLst>
                  <a:ext uri="{FF2B5EF4-FFF2-40B4-BE49-F238E27FC236}">
                    <a16:creationId xmlns:a16="http://schemas.microsoft.com/office/drawing/2014/main" id="{EC0597B1-C478-5825-0B4D-17C4C4840ED2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  <p:sp>
            <p:nvSpPr>
              <p:cNvPr id="134" name="Oval 133">
                <a:extLst>
                  <a:ext uri="{FF2B5EF4-FFF2-40B4-BE49-F238E27FC236}">
                    <a16:creationId xmlns:a16="http://schemas.microsoft.com/office/drawing/2014/main" id="{E3F52530-6F68-11C4-B7CD-965B451E806D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195" name="Rectangle 194">
            <a:extLst>
              <a:ext uri="{FF2B5EF4-FFF2-40B4-BE49-F238E27FC236}">
                <a16:creationId xmlns:a16="http://schemas.microsoft.com/office/drawing/2014/main" id="{84982A32-2195-5FD1-0924-CF7A81594F59}"/>
              </a:ext>
            </a:extLst>
          </p:cNvPr>
          <p:cNvSpPr/>
          <p:nvPr/>
        </p:nvSpPr>
        <p:spPr>
          <a:xfrm rot="10800000" flipV="1">
            <a:off x="0" y="1977034"/>
            <a:ext cx="12192000" cy="2192481"/>
          </a:xfrm>
          <a:prstGeom prst="rect">
            <a:avLst/>
          </a:prstGeom>
          <a:gradFill>
            <a:gsLst>
              <a:gs pos="0">
                <a:srgbClr val="020A20">
                  <a:alpha val="50000"/>
                </a:srgbClr>
              </a:gs>
              <a:gs pos="100000">
                <a:srgbClr val="020A20">
                  <a:alpha val="50000"/>
                </a:srgbClr>
              </a:gs>
            </a:gsLst>
            <a:lin ang="81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>
              <a:cs typeface="B Nazanin" panose="00000700000000000000" pitchFamily="2" charset="-78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F05E30CE-C65D-0A5E-DD7D-F7FA31602890}"/>
              </a:ext>
            </a:extLst>
          </p:cNvPr>
          <p:cNvSpPr/>
          <p:nvPr/>
        </p:nvSpPr>
        <p:spPr>
          <a:xfrm>
            <a:off x="0" y="3968365"/>
            <a:ext cx="12191999" cy="651600"/>
          </a:xfrm>
          <a:prstGeom prst="rect">
            <a:avLst/>
          </a:prstGeom>
          <a:gradFill flip="none" rotWithShape="1">
            <a:gsLst>
              <a:gs pos="0">
                <a:srgbClr val="C65BC4">
                  <a:alpha val="42000"/>
                </a:srgbClr>
              </a:gs>
              <a:gs pos="88000">
                <a:srgbClr val="012955">
                  <a:alpha val="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D4D25740-AADE-F9DD-4E8A-75DDF30A64FA}"/>
              </a:ext>
            </a:extLst>
          </p:cNvPr>
          <p:cNvSpPr/>
          <p:nvPr/>
        </p:nvSpPr>
        <p:spPr>
          <a:xfrm>
            <a:off x="-36512" y="4409753"/>
            <a:ext cx="12191999" cy="651600"/>
          </a:xfrm>
          <a:prstGeom prst="rect">
            <a:avLst/>
          </a:prstGeom>
          <a:gradFill flip="none" rotWithShape="1">
            <a:gsLst>
              <a:gs pos="0">
                <a:srgbClr val="C65BC4">
                  <a:alpha val="42000"/>
                </a:srgbClr>
              </a:gs>
              <a:gs pos="88000">
                <a:srgbClr val="012955">
                  <a:alpha val="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426D877D-1664-2FE4-1646-44291A5D100C}"/>
              </a:ext>
            </a:extLst>
          </p:cNvPr>
          <p:cNvSpPr/>
          <p:nvPr/>
        </p:nvSpPr>
        <p:spPr>
          <a:xfrm>
            <a:off x="1" y="4935177"/>
            <a:ext cx="12191999" cy="651600"/>
          </a:xfrm>
          <a:prstGeom prst="rect">
            <a:avLst/>
          </a:prstGeom>
          <a:gradFill flip="none" rotWithShape="1">
            <a:gsLst>
              <a:gs pos="0">
                <a:srgbClr val="C65BC4">
                  <a:alpha val="42000"/>
                </a:srgbClr>
              </a:gs>
              <a:gs pos="88000">
                <a:srgbClr val="012955">
                  <a:alpha val="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E70E649E-3C79-0C7A-F1B4-C945DCBECB9B}"/>
              </a:ext>
            </a:extLst>
          </p:cNvPr>
          <p:cNvCxnSpPr>
            <a:cxnSpLocks/>
          </p:cNvCxnSpPr>
          <p:nvPr/>
        </p:nvCxnSpPr>
        <p:spPr>
          <a:xfrm>
            <a:off x="0" y="5186291"/>
            <a:ext cx="4942390" cy="0"/>
          </a:xfrm>
          <a:prstGeom prst="line">
            <a:avLst/>
          </a:prstGeom>
          <a:ln w="12700">
            <a:gradFill>
              <a:gsLst>
                <a:gs pos="0">
                  <a:srgbClr val="C65BC4"/>
                </a:gs>
                <a:gs pos="100000">
                  <a:srgbClr val="C65BC4">
                    <a:alpha val="0"/>
                  </a:srgbClr>
                </a:gs>
              </a:gsLst>
              <a:lin ang="0" scaled="0"/>
            </a:gradFill>
          </a:ln>
          <a:effectLst>
            <a:softEdge rad="0"/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0ED832C-9E66-B583-9E85-46386CD8453F}"/>
              </a:ext>
            </a:extLst>
          </p:cNvPr>
          <p:cNvCxnSpPr>
            <a:cxnSpLocks/>
          </p:cNvCxnSpPr>
          <p:nvPr/>
        </p:nvCxnSpPr>
        <p:spPr>
          <a:xfrm>
            <a:off x="-7430" y="4610792"/>
            <a:ext cx="4942390" cy="0"/>
          </a:xfrm>
          <a:prstGeom prst="line">
            <a:avLst/>
          </a:prstGeom>
          <a:ln w="12700">
            <a:gradFill>
              <a:gsLst>
                <a:gs pos="0">
                  <a:srgbClr val="C65BC4"/>
                </a:gs>
                <a:gs pos="100000">
                  <a:srgbClr val="C65BC4">
                    <a:alpha val="0"/>
                  </a:srgbClr>
                </a:gs>
              </a:gsLst>
              <a:lin ang="0" scaled="0"/>
            </a:gradFill>
          </a:ln>
          <a:effectLst>
            <a:softEdge rad="0"/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F3DD7332-4B8E-513F-03D9-BBC0C3B24A03}"/>
              </a:ext>
            </a:extLst>
          </p:cNvPr>
          <p:cNvCxnSpPr>
            <a:cxnSpLocks/>
          </p:cNvCxnSpPr>
          <p:nvPr/>
        </p:nvCxnSpPr>
        <p:spPr>
          <a:xfrm>
            <a:off x="-7430" y="4098174"/>
            <a:ext cx="4942390" cy="0"/>
          </a:xfrm>
          <a:prstGeom prst="line">
            <a:avLst/>
          </a:prstGeom>
          <a:ln w="12700">
            <a:gradFill>
              <a:gsLst>
                <a:gs pos="0">
                  <a:srgbClr val="C65BC4"/>
                </a:gs>
                <a:gs pos="100000">
                  <a:srgbClr val="C65BC4">
                    <a:alpha val="0"/>
                  </a:srgbClr>
                </a:gs>
              </a:gsLst>
              <a:lin ang="0" scaled="0"/>
            </a:gradFill>
          </a:ln>
          <a:effectLst>
            <a:softEdge rad="0"/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Oval 43">
            <a:extLst>
              <a:ext uri="{FF2B5EF4-FFF2-40B4-BE49-F238E27FC236}">
                <a16:creationId xmlns:a16="http://schemas.microsoft.com/office/drawing/2014/main" id="{E30DEAEE-EE82-AA82-8860-E953B1A33584}"/>
              </a:ext>
            </a:extLst>
          </p:cNvPr>
          <p:cNvSpPr/>
          <p:nvPr/>
        </p:nvSpPr>
        <p:spPr>
          <a:xfrm flipV="1">
            <a:off x="-139099" y="3535758"/>
            <a:ext cx="12191999" cy="586387"/>
          </a:xfrm>
          <a:prstGeom prst="ellipse">
            <a:avLst/>
          </a:prstGeom>
          <a:gradFill>
            <a:gsLst>
              <a:gs pos="48700">
                <a:srgbClr val="4668C7">
                  <a:alpha val="50000"/>
                </a:srgbClr>
              </a:gs>
              <a:gs pos="100000">
                <a:srgbClr val="4668C7">
                  <a:alpha val="0"/>
                </a:srgbClr>
              </a:gs>
              <a:gs pos="0">
                <a:srgbClr val="4668C7">
                  <a:alpha val="0"/>
                </a:srgbClr>
              </a:gs>
            </a:gsLst>
            <a:lin ang="10800000" scaled="1"/>
          </a:gradFill>
          <a:ln>
            <a:noFill/>
          </a:ln>
          <a:effectLst>
            <a:outerShdw blurRad="63500" sx="103000" sy="103000" algn="ctr" rotWithShape="0">
              <a:srgbClr val="4668C7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196" name="Oval 195">
            <a:extLst>
              <a:ext uri="{FF2B5EF4-FFF2-40B4-BE49-F238E27FC236}">
                <a16:creationId xmlns:a16="http://schemas.microsoft.com/office/drawing/2014/main" id="{0C483870-9858-EFDA-2BBB-4F70607A03EA}"/>
              </a:ext>
            </a:extLst>
          </p:cNvPr>
          <p:cNvSpPr/>
          <p:nvPr/>
        </p:nvSpPr>
        <p:spPr>
          <a:xfrm>
            <a:off x="723002" y="5621281"/>
            <a:ext cx="716632" cy="716632"/>
          </a:xfrm>
          <a:prstGeom prst="ellipse">
            <a:avLst/>
          </a:prstGeom>
          <a:gradFill>
            <a:gsLst>
              <a:gs pos="100000">
                <a:schemeClr val="accent1"/>
              </a:gs>
              <a:gs pos="0">
                <a:schemeClr val="accent1">
                  <a:alpha val="0"/>
                </a:schemeClr>
              </a:gs>
            </a:gsLst>
            <a:lin ang="5400000" scaled="1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197" name="Oval 196">
            <a:extLst>
              <a:ext uri="{FF2B5EF4-FFF2-40B4-BE49-F238E27FC236}">
                <a16:creationId xmlns:a16="http://schemas.microsoft.com/office/drawing/2014/main" id="{E7873EA8-9C4E-DF2C-4E41-53383C445238}"/>
              </a:ext>
            </a:extLst>
          </p:cNvPr>
          <p:cNvSpPr/>
          <p:nvPr/>
        </p:nvSpPr>
        <p:spPr>
          <a:xfrm>
            <a:off x="1484199" y="5414096"/>
            <a:ext cx="429140" cy="429140"/>
          </a:xfrm>
          <a:prstGeom prst="ellipse">
            <a:avLst/>
          </a:prstGeom>
          <a:gradFill>
            <a:gsLst>
              <a:gs pos="100000">
                <a:schemeClr val="accent1"/>
              </a:gs>
              <a:gs pos="0">
                <a:schemeClr val="accent1">
                  <a:alpha val="0"/>
                </a:schemeClr>
              </a:gs>
            </a:gsLst>
            <a:lin ang="5400000" scaled="1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198" name="Oval 197">
            <a:extLst>
              <a:ext uri="{FF2B5EF4-FFF2-40B4-BE49-F238E27FC236}">
                <a16:creationId xmlns:a16="http://schemas.microsoft.com/office/drawing/2014/main" id="{654A040A-5CD0-BAC5-626A-B868D0FCF9A7}"/>
              </a:ext>
            </a:extLst>
          </p:cNvPr>
          <p:cNvSpPr/>
          <p:nvPr/>
        </p:nvSpPr>
        <p:spPr>
          <a:xfrm>
            <a:off x="10475016" y="427826"/>
            <a:ext cx="716632" cy="716632"/>
          </a:xfrm>
          <a:prstGeom prst="ellipse">
            <a:avLst/>
          </a:prstGeom>
          <a:gradFill>
            <a:gsLst>
              <a:gs pos="100000">
                <a:schemeClr val="accent1"/>
              </a:gs>
              <a:gs pos="0">
                <a:schemeClr val="accent1">
                  <a:alpha val="0"/>
                </a:schemeClr>
              </a:gs>
            </a:gsLst>
            <a:lin ang="5400000" scaled="1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199" name="Oval 198">
            <a:extLst>
              <a:ext uri="{FF2B5EF4-FFF2-40B4-BE49-F238E27FC236}">
                <a16:creationId xmlns:a16="http://schemas.microsoft.com/office/drawing/2014/main" id="{BB73DD36-F664-FC7B-2AC7-D427129BCD00}"/>
              </a:ext>
            </a:extLst>
          </p:cNvPr>
          <p:cNvSpPr/>
          <p:nvPr/>
        </p:nvSpPr>
        <p:spPr>
          <a:xfrm>
            <a:off x="11236213" y="220641"/>
            <a:ext cx="429140" cy="429140"/>
          </a:xfrm>
          <a:prstGeom prst="ellipse">
            <a:avLst/>
          </a:prstGeom>
          <a:gradFill>
            <a:gsLst>
              <a:gs pos="100000">
                <a:schemeClr val="accent1"/>
              </a:gs>
              <a:gs pos="0">
                <a:schemeClr val="accent1">
                  <a:alpha val="0"/>
                </a:schemeClr>
              </a:gs>
            </a:gsLst>
            <a:lin ang="5400000" scaled="1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667CDC8E-0CBE-3014-8BBA-A7787ED50EBB}"/>
              </a:ext>
            </a:extLst>
          </p:cNvPr>
          <p:cNvSpPr txBox="1"/>
          <p:nvPr/>
        </p:nvSpPr>
        <p:spPr>
          <a:xfrm>
            <a:off x="-36512" y="2636267"/>
            <a:ext cx="12089412" cy="598607"/>
          </a:xfrm>
          <a:prstGeom prst="rect">
            <a:avLst/>
          </a:prstGeom>
          <a:noFill/>
        </p:spPr>
        <p:txBody>
          <a:bodyPr wrap="square" lIns="0" anchor="ctr" anchorCtr="0">
            <a:noAutofit/>
          </a:bodyPr>
          <a:lstStyle/>
          <a:p>
            <a:pPr algn="ctr"/>
            <a:r>
              <a:rPr lang="fa-IR" sz="5400" spc="600" dirty="0">
                <a:solidFill>
                  <a:schemeClr val="bg1"/>
                </a:solidFill>
                <a:effectLst>
                  <a:outerShdw blurRad="63500" sx="102000" sy="102000" algn="ctr" rotWithShape="0">
                    <a:srgbClr val="4668C7"/>
                  </a:outerShdw>
                </a:effectLst>
                <a:latin typeface="Segoe UI" panose="020B0502040204020203" pitchFamily="34" charset="0"/>
                <a:cs typeface="B Nazanin" panose="00000700000000000000" pitchFamily="2" charset="-78"/>
              </a:rPr>
              <a:t>با تشکر از شما دوستان عزیز ...</a:t>
            </a:r>
            <a:endParaRPr lang="en-ID" sz="5400" spc="600" dirty="0">
              <a:solidFill>
                <a:schemeClr val="bg1"/>
              </a:solidFill>
              <a:effectLst>
                <a:outerShdw blurRad="63500" sx="102000" sy="102000" algn="ctr" rotWithShape="0">
                  <a:srgbClr val="4668C7"/>
                </a:outerShdw>
              </a:effectLst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201" name="Straight Connector 200">
            <a:extLst>
              <a:ext uri="{FF2B5EF4-FFF2-40B4-BE49-F238E27FC236}">
                <a16:creationId xmlns:a16="http://schemas.microsoft.com/office/drawing/2014/main" id="{521BB9F0-D781-B44C-D44A-434AF650D83E}"/>
              </a:ext>
            </a:extLst>
          </p:cNvPr>
          <p:cNvCxnSpPr>
            <a:cxnSpLocks/>
          </p:cNvCxnSpPr>
          <p:nvPr/>
        </p:nvCxnSpPr>
        <p:spPr>
          <a:xfrm>
            <a:off x="1135797" y="6037246"/>
            <a:ext cx="1555083" cy="0"/>
          </a:xfrm>
          <a:prstGeom prst="line">
            <a:avLst/>
          </a:prstGeom>
          <a:ln w="12700">
            <a:gradFill>
              <a:gsLst>
                <a:gs pos="0">
                  <a:srgbClr val="C65BC4"/>
                </a:gs>
                <a:gs pos="100000">
                  <a:srgbClr val="C65BC4">
                    <a:alpha val="0"/>
                  </a:srgbClr>
                </a:gs>
              </a:gsLst>
              <a:lin ang="0" scaled="0"/>
            </a:gradFill>
          </a:ln>
          <a:effectLst>
            <a:softEdge rad="0"/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Connector 203">
            <a:extLst>
              <a:ext uri="{FF2B5EF4-FFF2-40B4-BE49-F238E27FC236}">
                <a16:creationId xmlns:a16="http://schemas.microsoft.com/office/drawing/2014/main" id="{04AD41D9-45A5-B012-D37C-1F43D3E2AB07}"/>
              </a:ext>
            </a:extLst>
          </p:cNvPr>
          <p:cNvCxnSpPr>
            <a:cxnSpLocks/>
          </p:cNvCxnSpPr>
          <p:nvPr/>
        </p:nvCxnSpPr>
        <p:spPr>
          <a:xfrm>
            <a:off x="9412801" y="786142"/>
            <a:ext cx="1555083" cy="0"/>
          </a:xfrm>
          <a:prstGeom prst="line">
            <a:avLst/>
          </a:prstGeom>
          <a:ln w="12700">
            <a:gradFill>
              <a:gsLst>
                <a:gs pos="0">
                  <a:srgbClr val="C65BC4"/>
                </a:gs>
                <a:gs pos="100000">
                  <a:srgbClr val="C65BC4">
                    <a:alpha val="0"/>
                  </a:srgbClr>
                </a:gs>
              </a:gsLst>
              <a:lin ang="0" scaled="0"/>
            </a:gradFill>
          </a:ln>
          <a:effectLst>
            <a:softEdge rad="0"/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Straight Connector 204">
            <a:extLst>
              <a:ext uri="{FF2B5EF4-FFF2-40B4-BE49-F238E27FC236}">
                <a16:creationId xmlns:a16="http://schemas.microsoft.com/office/drawing/2014/main" id="{897DB247-E91B-9BE5-E030-D1E58B37B313}"/>
              </a:ext>
            </a:extLst>
          </p:cNvPr>
          <p:cNvCxnSpPr>
            <a:cxnSpLocks/>
          </p:cNvCxnSpPr>
          <p:nvPr/>
        </p:nvCxnSpPr>
        <p:spPr>
          <a:xfrm>
            <a:off x="9940253" y="948439"/>
            <a:ext cx="1555083" cy="0"/>
          </a:xfrm>
          <a:prstGeom prst="line">
            <a:avLst/>
          </a:prstGeom>
          <a:ln w="12700">
            <a:gradFill>
              <a:gsLst>
                <a:gs pos="0">
                  <a:srgbClr val="C65BC4"/>
                </a:gs>
                <a:gs pos="100000">
                  <a:srgbClr val="C65BC4">
                    <a:alpha val="0"/>
                  </a:srgbClr>
                </a:gs>
              </a:gsLst>
              <a:lin ang="0" scaled="0"/>
            </a:gradFill>
          </a:ln>
          <a:effectLst>
            <a:softEdge rad="0"/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" name="Straight Connector 205">
            <a:extLst>
              <a:ext uri="{FF2B5EF4-FFF2-40B4-BE49-F238E27FC236}">
                <a16:creationId xmlns:a16="http://schemas.microsoft.com/office/drawing/2014/main" id="{E57BC6BC-59BC-AC1B-962D-17A93C2D21B5}"/>
              </a:ext>
            </a:extLst>
          </p:cNvPr>
          <p:cNvCxnSpPr>
            <a:cxnSpLocks/>
          </p:cNvCxnSpPr>
          <p:nvPr/>
        </p:nvCxnSpPr>
        <p:spPr>
          <a:xfrm>
            <a:off x="1774666" y="5932888"/>
            <a:ext cx="1555083" cy="0"/>
          </a:xfrm>
          <a:prstGeom prst="line">
            <a:avLst/>
          </a:prstGeom>
          <a:ln w="12700">
            <a:gradFill>
              <a:gsLst>
                <a:gs pos="0">
                  <a:srgbClr val="C65BC4"/>
                </a:gs>
                <a:gs pos="100000">
                  <a:srgbClr val="C65BC4">
                    <a:alpha val="0"/>
                  </a:srgbClr>
                </a:gs>
              </a:gsLst>
              <a:lin ang="0" scaled="0"/>
            </a:gradFill>
          </a:ln>
          <a:effectLst>
            <a:softEdge rad="0"/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5564315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12955"/>
        </a:solidFill>
        <a:effectLst/>
      </p:bgPr>
    </p:bg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solidFill>
                  <a:schemeClr val="bg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12955"/>
        </a:solidFill>
        <a:effectLst/>
      </p:bgPr>
    </p:bg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7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solidFill>
                  <a:schemeClr val="lt1"/>
                </a:solidFill>
                <a:cs typeface="B Nazanin" panose="00000700000000000000" pitchFamily="2" charset="-78"/>
              </a:rPr>
              <a:t>نقشه های قاره:</a:t>
            </a:r>
            <a:endParaRPr lang="en-US" sz="24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12955"/>
        </a:solidFill>
        <a:effectLst/>
      </p:bgPr>
    </p:bg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FFFF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lt1"/>
                </a:solidFill>
                <a:cs typeface="B Nazanin" panose="00000700000000000000" pitchFamily="2" charset="-78"/>
              </a:rPr>
              <a:t>انواع جدولها و نمودارها:</a:t>
            </a:r>
            <a:endParaRPr lang="fa-IR" sz="2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12955"/>
        </a:solidFill>
        <a:effectLst/>
      </p:bgPr>
    </p:bg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JANUARY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FEBRUARY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MARCH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APRIL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PHASE 1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Task 1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Task 2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JANUARY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FEBRUARY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MARCH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APRIL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MAY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JUNE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PHASE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PHASE 2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2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2</a:t>
              </a:r>
              <a:endParaRPr sz="533">
                <a:solidFill>
                  <a:srgbClr val="FFFFFF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lt1"/>
                </a:solidFill>
                <a:cs typeface="B Nazanin" panose="00000700000000000000" pitchFamily="2" charset="-78"/>
              </a:rPr>
              <a:t>جدولهای و نمودار</a:t>
            </a:r>
            <a:endParaRPr lang="fa-IR" sz="2133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12955"/>
        </a:solidFill>
        <a:effectLst/>
      </p:bgPr>
    </p:bg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667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12955"/>
        </a:solidFill>
        <a:effectLst/>
      </p:bgPr>
    </p:bg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667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58D174-B4FD-F2B3-F51E-D7224ABA82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F9DFEF-FF77-40A8-AE33-538C6B6130A2}" type="slidenum">
              <a:rPr lang="en-ID" smtClean="0"/>
              <a:t>2</a:t>
            </a:fld>
            <a:endParaRPr lang="en-ID"/>
          </a:p>
        </p:txBody>
      </p:sp>
      <p:pic>
        <p:nvPicPr>
          <p:cNvPr id="7" name="Picture 6" descr="A picture containing factory, city, night&#10;&#10;Description automatically generated">
            <a:extLst>
              <a:ext uri="{FF2B5EF4-FFF2-40B4-BE49-F238E27FC236}">
                <a16:creationId xmlns:a16="http://schemas.microsoft.com/office/drawing/2014/main" id="{D6F5400B-AE02-16EE-7685-1C606CCCD45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179F2A7D-06E8-88D2-A616-043A424E12E1}"/>
              </a:ext>
            </a:extLst>
          </p:cNvPr>
          <p:cNvSpPr/>
          <p:nvPr/>
        </p:nvSpPr>
        <p:spPr>
          <a:xfrm rot="19814207" flipV="1">
            <a:off x="6191786" y="3778724"/>
            <a:ext cx="7494832" cy="4029981"/>
          </a:xfrm>
          <a:custGeom>
            <a:avLst/>
            <a:gdLst>
              <a:gd name="connsiteX0" fmla="*/ 7494832 w 7494832"/>
              <a:gd name="connsiteY0" fmla="*/ 4029981 h 4029981"/>
              <a:gd name="connsiteX1" fmla="*/ 5190275 w 7494832"/>
              <a:gd name="connsiteY1" fmla="*/ 0 h 4029981"/>
              <a:gd name="connsiteX2" fmla="*/ 5127095 w 7494832"/>
              <a:gd name="connsiteY2" fmla="*/ 0 h 4029981"/>
              <a:gd name="connsiteX3" fmla="*/ 564522 w 7494832"/>
              <a:gd name="connsiteY3" fmla="*/ 2609122 h 4029981"/>
              <a:gd name="connsiteX4" fmla="*/ 0 w 7494832"/>
              <a:gd name="connsiteY4" fmla="*/ 4029981 h 4029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94832" h="4029981">
                <a:moveTo>
                  <a:pt x="7494832" y="4029981"/>
                </a:moveTo>
                <a:lnTo>
                  <a:pt x="5190275" y="0"/>
                </a:lnTo>
                <a:lnTo>
                  <a:pt x="5127095" y="0"/>
                </a:lnTo>
                <a:lnTo>
                  <a:pt x="564522" y="2609122"/>
                </a:lnTo>
                <a:lnTo>
                  <a:pt x="0" y="4029981"/>
                </a:lnTo>
                <a:close/>
              </a:path>
            </a:pathLst>
          </a:custGeom>
          <a:gradFill flip="none" rotWithShape="1">
            <a:gsLst>
              <a:gs pos="100000">
                <a:srgbClr val="4668C7">
                  <a:alpha val="0"/>
                </a:srgbClr>
              </a:gs>
              <a:gs pos="0">
                <a:srgbClr val="4668C7">
                  <a:alpha val="70000"/>
                </a:srgbClr>
              </a:gs>
            </a:gsLst>
            <a:lin ang="108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ABC0337B-F75B-7A72-11CD-0F5C895A4B4D}"/>
              </a:ext>
            </a:extLst>
          </p:cNvPr>
          <p:cNvSpPr/>
          <p:nvPr/>
        </p:nvSpPr>
        <p:spPr>
          <a:xfrm rot="19814207" flipH="1">
            <a:off x="-832920" y="-525603"/>
            <a:ext cx="4090491" cy="2199462"/>
          </a:xfrm>
          <a:custGeom>
            <a:avLst/>
            <a:gdLst>
              <a:gd name="connsiteX0" fmla="*/ 7494832 w 7494832"/>
              <a:gd name="connsiteY0" fmla="*/ 4029981 h 4029981"/>
              <a:gd name="connsiteX1" fmla="*/ 5190275 w 7494832"/>
              <a:gd name="connsiteY1" fmla="*/ 0 h 4029981"/>
              <a:gd name="connsiteX2" fmla="*/ 5127095 w 7494832"/>
              <a:gd name="connsiteY2" fmla="*/ 0 h 4029981"/>
              <a:gd name="connsiteX3" fmla="*/ 564522 w 7494832"/>
              <a:gd name="connsiteY3" fmla="*/ 2609122 h 4029981"/>
              <a:gd name="connsiteX4" fmla="*/ 0 w 7494832"/>
              <a:gd name="connsiteY4" fmla="*/ 4029981 h 4029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94832" h="4029981">
                <a:moveTo>
                  <a:pt x="7494832" y="4029981"/>
                </a:moveTo>
                <a:lnTo>
                  <a:pt x="5190275" y="0"/>
                </a:lnTo>
                <a:lnTo>
                  <a:pt x="5127095" y="0"/>
                </a:lnTo>
                <a:lnTo>
                  <a:pt x="564522" y="2609122"/>
                </a:lnTo>
                <a:lnTo>
                  <a:pt x="0" y="4029981"/>
                </a:lnTo>
                <a:close/>
              </a:path>
            </a:pathLst>
          </a:custGeom>
          <a:gradFill flip="none" rotWithShape="1">
            <a:gsLst>
              <a:gs pos="100000">
                <a:srgbClr val="C65BC4">
                  <a:alpha val="0"/>
                </a:srgbClr>
              </a:gs>
              <a:gs pos="0">
                <a:srgbClr val="C65BC4"/>
              </a:gs>
            </a:gsLst>
            <a:lin ang="108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/>
          </a:p>
        </p:txBody>
      </p: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FB4D77A6-C4CE-BF10-7246-6B6D707DB2DC}"/>
              </a:ext>
            </a:extLst>
          </p:cNvPr>
          <p:cNvGrpSpPr/>
          <p:nvPr/>
        </p:nvGrpSpPr>
        <p:grpSpPr>
          <a:xfrm rot="16200000">
            <a:off x="-462835" y="4874691"/>
            <a:ext cx="2401760" cy="1634614"/>
            <a:chOff x="1847850" y="-1981200"/>
            <a:chExt cx="1550670" cy="1055370"/>
          </a:xfrm>
          <a:gradFill>
            <a:gsLst>
              <a:gs pos="0">
                <a:srgbClr val="4668C7">
                  <a:alpha val="0"/>
                </a:srgbClr>
              </a:gs>
              <a:gs pos="100000">
                <a:srgbClr val="4668C7"/>
              </a:gs>
            </a:gsLst>
            <a:lin ang="10800000" scaled="1"/>
          </a:gradFill>
          <a:effectLst/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02E87728-4254-06B3-3E2A-A7F594F4A2DA}"/>
                </a:ext>
              </a:extLst>
            </p:cNvPr>
            <p:cNvGrpSpPr/>
            <p:nvPr/>
          </p:nvGrpSpPr>
          <p:grpSpPr>
            <a:xfrm>
              <a:off x="1847850" y="-1981200"/>
              <a:ext cx="1550670" cy="95250"/>
              <a:chOff x="1847850" y="-1981200"/>
              <a:chExt cx="1550670" cy="95250"/>
            </a:xfrm>
            <a:grpFill/>
          </p:grpSpPr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B5D36BC4-E21A-6C04-4C1A-8FA1DA21F50C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2FB2185D-295A-8980-DCA2-89138350B675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1201E434-BDB1-F655-B054-0E2438B9E041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CA3ED705-EAA1-BCDF-D820-0D8C3CED4342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EE5200E7-9B5D-DB68-6B8F-A96A1357199A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239AE2D0-48A1-E53E-ED2C-3E451CE54225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33E77CC4-1D33-371B-4732-74D33E28EC43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795EF80B-5A97-05A9-B9A2-6ABD125CFC23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EEB5339A-97F4-49F3-4CF2-DF6F3E90AA0C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AC3EA91A-DAB1-B791-15ED-23847B7BF257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D4285330-6596-EC6F-0A69-993D45C61736}"/>
                  </a:ext>
                </a:extLst>
              </p:cNvPr>
              <p:cNvSpPr/>
              <p:nvPr/>
            </p:nvSpPr>
            <p:spPr>
              <a:xfrm>
                <a:off x="330327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66BE7C86-5A2D-127E-6B70-980A7A9CDFAC}"/>
                </a:ext>
              </a:extLst>
            </p:cNvPr>
            <p:cNvGrpSpPr/>
            <p:nvPr/>
          </p:nvGrpSpPr>
          <p:grpSpPr>
            <a:xfrm>
              <a:off x="1847850" y="-1821180"/>
              <a:ext cx="1405128" cy="95250"/>
              <a:chOff x="1847850" y="-1981200"/>
              <a:chExt cx="1405128" cy="95250"/>
            </a:xfrm>
            <a:grpFill/>
          </p:grpSpPr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750855E7-B9C9-820E-51B4-1866DB5F6902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78CF61AB-9487-F25E-E2D4-C0879864E14E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DCB2952F-D44E-5CFC-27A1-FC119CFA4169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0DB768DF-5EA3-8E88-502B-D085B7AEE57D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C5F59EA4-F85D-149B-542D-EE6C7BADE945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6FEB8801-2519-AA4F-44DA-71245C45F782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33C56BDF-6516-075F-0A32-8E28FB276C11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3CF43AE6-AFA3-6414-AF8F-CC7D442B962B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BDC33BE2-9471-9861-802E-89521FC68036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48" name="Oval 47">
                <a:extLst>
                  <a:ext uri="{FF2B5EF4-FFF2-40B4-BE49-F238E27FC236}">
                    <a16:creationId xmlns:a16="http://schemas.microsoft.com/office/drawing/2014/main" id="{EE263DCA-48F3-B25D-8A04-3E6892154C9C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B02F059D-614C-98B7-F829-0DDDD9244E9F}"/>
                </a:ext>
              </a:extLst>
            </p:cNvPr>
            <p:cNvGrpSpPr/>
            <p:nvPr/>
          </p:nvGrpSpPr>
          <p:grpSpPr>
            <a:xfrm>
              <a:off x="1847850" y="-1661160"/>
              <a:ext cx="1259586" cy="95250"/>
              <a:chOff x="1847850" y="-1981200"/>
              <a:chExt cx="1259586" cy="95250"/>
            </a:xfrm>
            <a:grpFill/>
          </p:grpSpPr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5C33AA1C-CFC5-FEC5-DC27-A48B920C5AC4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94831585-234D-61D7-7BF2-EC805DF5A6E2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53" name="Oval 52">
                <a:extLst>
                  <a:ext uri="{FF2B5EF4-FFF2-40B4-BE49-F238E27FC236}">
                    <a16:creationId xmlns:a16="http://schemas.microsoft.com/office/drawing/2014/main" id="{D149FE11-F7AC-A8D7-AC35-4F5CCA142BFA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54" name="Oval 53">
                <a:extLst>
                  <a:ext uri="{FF2B5EF4-FFF2-40B4-BE49-F238E27FC236}">
                    <a16:creationId xmlns:a16="http://schemas.microsoft.com/office/drawing/2014/main" id="{8F4A1789-B31C-62E6-7868-A045E678645F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30E72178-DCFD-D3DC-6D6A-AE5D44710441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56" name="Oval 55">
                <a:extLst>
                  <a:ext uri="{FF2B5EF4-FFF2-40B4-BE49-F238E27FC236}">
                    <a16:creationId xmlns:a16="http://schemas.microsoft.com/office/drawing/2014/main" id="{4F1016C7-6520-E1BE-89DF-2476DD3CB758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FFF4D5F5-2A82-B7D3-449F-F356523A5F91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EA8DCD2E-58BC-5CCB-A4CD-8998B1AF3E1A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66121DFA-7536-E789-1427-99CD9B224A87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A2E30AF8-4F61-58CF-4D86-49FB58E0E478}"/>
                </a:ext>
              </a:extLst>
            </p:cNvPr>
            <p:cNvGrpSpPr/>
            <p:nvPr/>
          </p:nvGrpSpPr>
          <p:grpSpPr>
            <a:xfrm>
              <a:off x="1847850" y="-1501140"/>
              <a:ext cx="1114044" cy="95250"/>
              <a:chOff x="1847850" y="-1981200"/>
              <a:chExt cx="1114044" cy="95250"/>
            </a:xfrm>
            <a:grpFill/>
          </p:grpSpPr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id="{15D398FA-7302-5F54-D67E-B0BF6B4A3E58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66C7F6FB-95F6-E490-800A-4D3F19969E1F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B2BE2637-1113-FFF4-B80E-1F875B642F48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7DE124D6-9049-B995-8EFD-2720655F8BD8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67" name="Oval 66">
                <a:extLst>
                  <a:ext uri="{FF2B5EF4-FFF2-40B4-BE49-F238E27FC236}">
                    <a16:creationId xmlns:a16="http://schemas.microsoft.com/office/drawing/2014/main" id="{D3F2E997-3B37-CC4F-55C6-CC0AF1523FA9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68" name="Oval 67">
                <a:extLst>
                  <a:ext uri="{FF2B5EF4-FFF2-40B4-BE49-F238E27FC236}">
                    <a16:creationId xmlns:a16="http://schemas.microsoft.com/office/drawing/2014/main" id="{7AAD7F61-9A9F-6027-0DB7-AB4FC05DB131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69" name="Oval 68">
                <a:extLst>
                  <a:ext uri="{FF2B5EF4-FFF2-40B4-BE49-F238E27FC236}">
                    <a16:creationId xmlns:a16="http://schemas.microsoft.com/office/drawing/2014/main" id="{823F5027-D453-F87C-7C0A-347C43067017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70" name="Oval 69">
                <a:extLst>
                  <a:ext uri="{FF2B5EF4-FFF2-40B4-BE49-F238E27FC236}">
                    <a16:creationId xmlns:a16="http://schemas.microsoft.com/office/drawing/2014/main" id="{7199F968-EFF2-2418-D053-BDFE3DE70DEC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5B5B85B5-AE2E-92BA-565B-9C796C385384}"/>
                </a:ext>
              </a:extLst>
            </p:cNvPr>
            <p:cNvGrpSpPr/>
            <p:nvPr/>
          </p:nvGrpSpPr>
          <p:grpSpPr>
            <a:xfrm>
              <a:off x="1847850" y="-1341120"/>
              <a:ext cx="968502" cy="95250"/>
              <a:chOff x="1847850" y="-1981200"/>
              <a:chExt cx="968502" cy="95250"/>
            </a:xfrm>
            <a:grpFill/>
          </p:grpSpPr>
          <p:sp>
            <p:nvSpPr>
              <p:cNvPr id="75" name="Oval 74">
                <a:extLst>
                  <a:ext uri="{FF2B5EF4-FFF2-40B4-BE49-F238E27FC236}">
                    <a16:creationId xmlns:a16="http://schemas.microsoft.com/office/drawing/2014/main" id="{7364C86F-6EDA-8712-6201-99C7B81F8B1C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76" name="Oval 75">
                <a:extLst>
                  <a:ext uri="{FF2B5EF4-FFF2-40B4-BE49-F238E27FC236}">
                    <a16:creationId xmlns:a16="http://schemas.microsoft.com/office/drawing/2014/main" id="{C8823338-DEDA-AFA2-ECE8-5B297D5E97A0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77" name="Oval 76">
                <a:extLst>
                  <a:ext uri="{FF2B5EF4-FFF2-40B4-BE49-F238E27FC236}">
                    <a16:creationId xmlns:a16="http://schemas.microsoft.com/office/drawing/2014/main" id="{69C6502D-432A-BE3F-79A1-2CC936AC4431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BE4E8688-73E7-6703-67C4-2326C5E9EAC0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79" name="Oval 78">
                <a:extLst>
                  <a:ext uri="{FF2B5EF4-FFF2-40B4-BE49-F238E27FC236}">
                    <a16:creationId xmlns:a16="http://schemas.microsoft.com/office/drawing/2014/main" id="{2D05C687-743B-8E0A-86B1-04A8D63D2E67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D0E12E41-E855-1971-8485-604DE463AD05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418C99FC-A187-92B8-8B60-35264772BAB0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62C484AC-8731-156C-C50C-5C2D76DEF120}"/>
                </a:ext>
              </a:extLst>
            </p:cNvPr>
            <p:cNvGrpSpPr/>
            <p:nvPr/>
          </p:nvGrpSpPr>
          <p:grpSpPr>
            <a:xfrm>
              <a:off x="1847850" y="-1181100"/>
              <a:ext cx="822960" cy="95250"/>
              <a:chOff x="1847850" y="-1981200"/>
              <a:chExt cx="822960" cy="95250"/>
            </a:xfrm>
            <a:grpFill/>
          </p:grpSpPr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BBF11C9E-09CF-33DA-2929-CE72C08CD4BB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88" name="Oval 87">
                <a:extLst>
                  <a:ext uri="{FF2B5EF4-FFF2-40B4-BE49-F238E27FC236}">
                    <a16:creationId xmlns:a16="http://schemas.microsoft.com/office/drawing/2014/main" id="{90BE6092-1C33-4F89-642D-10EFE894CC9B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89" name="Oval 88">
                <a:extLst>
                  <a:ext uri="{FF2B5EF4-FFF2-40B4-BE49-F238E27FC236}">
                    <a16:creationId xmlns:a16="http://schemas.microsoft.com/office/drawing/2014/main" id="{C6825016-FC72-2E86-D996-50CA1D9C3895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90" name="Oval 89">
                <a:extLst>
                  <a:ext uri="{FF2B5EF4-FFF2-40B4-BE49-F238E27FC236}">
                    <a16:creationId xmlns:a16="http://schemas.microsoft.com/office/drawing/2014/main" id="{F9148D78-0DA7-3DFD-8CDB-9DFB3F4E7B76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91" name="Oval 90">
                <a:extLst>
                  <a:ext uri="{FF2B5EF4-FFF2-40B4-BE49-F238E27FC236}">
                    <a16:creationId xmlns:a16="http://schemas.microsoft.com/office/drawing/2014/main" id="{B4CC70AF-07B3-790C-5D63-0FC648F9E79B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92" name="Oval 91">
                <a:extLst>
                  <a:ext uri="{FF2B5EF4-FFF2-40B4-BE49-F238E27FC236}">
                    <a16:creationId xmlns:a16="http://schemas.microsoft.com/office/drawing/2014/main" id="{02C15492-4DA4-F5E5-1727-A3AE51FC6782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9D32443C-1BDE-AB9E-3F02-EF50D7159AEE}"/>
                </a:ext>
              </a:extLst>
            </p:cNvPr>
            <p:cNvGrpSpPr/>
            <p:nvPr/>
          </p:nvGrpSpPr>
          <p:grpSpPr>
            <a:xfrm>
              <a:off x="1847850" y="-1021080"/>
              <a:ext cx="677418" cy="95250"/>
              <a:chOff x="1847850" y="-1981200"/>
              <a:chExt cx="677418" cy="95250"/>
            </a:xfrm>
            <a:grpFill/>
          </p:grpSpPr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A256E007-57B6-BE0C-4851-F8BF6CABCD36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73F17A80-1FDF-BE63-25ED-5AA35C700F3F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101" name="Oval 100">
                <a:extLst>
                  <a:ext uri="{FF2B5EF4-FFF2-40B4-BE49-F238E27FC236}">
                    <a16:creationId xmlns:a16="http://schemas.microsoft.com/office/drawing/2014/main" id="{8CF9AB1D-1DD8-A71D-E339-65DC580E9CC1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92354B50-37F2-5893-50E8-E886321BAC20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DE5E9FA4-605D-CA47-016D-9B24DBC07EA1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</p:grp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794A64EE-A19A-31E1-810A-CD773B40620B}"/>
              </a:ext>
            </a:extLst>
          </p:cNvPr>
          <p:cNvGrpSpPr/>
          <p:nvPr/>
        </p:nvGrpSpPr>
        <p:grpSpPr>
          <a:xfrm rot="5400000" flipV="1">
            <a:off x="10173813" y="316945"/>
            <a:ext cx="2401760" cy="1634614"/>
            <a:chOff x="1847850" y="-1981200"/>
            <a:chExt cx="1550670" cy="1055370"/>
          </a:xfrm>
          <a:gradFill>
            <a:gsLst>
              <a:gs pos="0">
                <a:srgbClr val="C65BC4">
                  <a:alpha val="0"/>
                </a:srgbClr>
              </a:gs>
              <a:gs pos="100000">
                <a:srgbClr val="C65BC4">
                  <a:alpha val="80000"/>
                </a:srgbClr>
              </a:gs>
            </a:gsLst>
            <a:lin ang="10800000" scaled="1"/>
          </a:gradFill>
          <a:effectLst/>
        </p:grpSpPr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4C9EBFBA-0A1D-806B-5DD2-AFD4A6348C9C}"/>
                </a:ext>
              </a:extLst>
            </p:cNvPr>
            <p:cNvGrpSpPr/>
            <p:nvPr/>
          </p:nvGrpSpPr>
          <p:grpSpPr>
            <a:xfrm>
              <a:off x="1847850" y="-1981200"/>
              <a:ext cx="1550670" cy="95250"/>
              <a:chOff x="1847850" y="-1981200"/>
              <a:chExt cx="1550670" cy="95250"/>
            </a:xfrm>
            <a:grpFill/>
          </p:grpSpPr>
          <p:sp>
            <p:nvSpPr>
              <p:cNvPr id="297" name="Oval 296">
                <a:extLst>
                  <a:ext uri="{FF2B5EF4-FFF2-40B4-BE49-F238E27FC236}">
                    <a16:creationId xmlns:a16="http://schemas.microsoft.com/office/drawing/2014/main" id="{299899D6-BAD8-137B-59D6-FFEA06AF296E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98" name="Oval 297">
                <a:extLst>
                  <a:ext uri="{FF2B5EF4-FFF2-40B4-BE49-F238E27FC236}">
                    <a16:creationId xmlns:a16="http://schemas.microsoft.com/office/drawing/2014/main" id="{13176B5D-A7F0-FBAA-04AB-1CCE3BDEC570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99" name="Oval 298">
                <a:extLst>
                  <a:ext uri="{FF2B5EF4-FFF2-40B4-BE49-F238E27FC236}">
                    <a16:creationId xmlns:a16="http://schemas.microsoft.com/office/drawing/2014/main" id="{596A8678-AFC2-239C-E34F-132E738EE516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00" name="Oval 299">
                <a:extLst>
                  <a:ext uri="{FF2B5EF4-FFF2-40B4-BE49-F238E27FC236}">
                    <a16:creationId xmlns:a16="http://schemas.microsoft.com/office/drawing/2014/main" id="{CFD44F80-5F65-7B26-822A-1B4AC53E49C5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01" name="Oval 300">
                <a:extLst>
                  <a:ext uri="{FF2B5EF4-FFF2-40B4-BE49-F238E27FC236}">
                    <a16:creationId xmlns:a16="http://schemas.microsoft.com/office/drawing/2014/main" id="{6BE71C65-8F7C-7437-748A-E27411A0A448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02" name="Oval 301">
                <a:extLst>
                  <a:ext uri="{FF2B5EF4-FFF2-40B4-BE49-F238E27FC236}">
                    <a16:creationId xmlns:a16="http://schemas.microsoft.com/office/drawing/2014/main" id="{0B9B1DDF-DD1F-433D-0223-3EC5A863CFCF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03" name="Oval 302">
                <a:extLst>
                  <a:ext uri="{FF2B5EF4-FFF2-40B4-BE49-F238E27FC236}">
                    <a16:creationId xmlns:a16="http://schemas.microsoft.com/office/drawing/2014/main" id="{ACF8238E-E0E0-A1F3-87A5-30EC430EC021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04" name="Oval 303">
                <a:extLst>
                  <a:ext uri="{FF2B5EF4-FFF2-40B4-BE49-F238E27FC236}">
                    <a16:creationId xmlns:a16="http://schemas.microsoft.com/office/drawing/2014/main" id="{876ACF99-E3B0-C01D-E260-B69737EDE679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05" name="Oval 304">
                <a:extLst>
                  <a:ext uri="{FF2B5EF4-FFF2-40B4-BE49-F238E27FC236}">
                    <a16:creationId xmlns:a16="http://schemas.microsoft.com/office/drawing/2014/main" id="{41024187-45F2-194C-5E05-B88D0E1FFAC5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06" name="Oval 305">
                <a:extLst>
                  <a:ext uri="{FF2B5EF4-FFF2-40B4-BE49-F238E27FC236}">
                    <a16:creationId xmlns:a16="http://schemas.microsoft.com/office/drawing/2014/main" id="{2FEEDCB7-373A-24D4-49A5-DFE8A8ABE5F8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99BF53A5-4617-2AC2-6B91-39B7C3E41BB7}"/>
                  </a:ext>
                </a:extLst>
              </p:cNvPr>
              <p:cNvSpPr/>
              <p:nvPr/>
            </p:nvSpPr>
            <p:spPr>
              <a:xfrm>
                <a:off x="330327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246" name="Group 245">
              <a:extLst>
                <a:ext uri="{FF2B5EF4-FFF2-40B4-BE49-F238E27FC236}">
                  <a16:creationId xmlns:a16="http://schemas.microsoft.com/office/drawing/2014/main" id="{E13B428D-0191-51BE-022A-19121A9D1EA9}"/>
                </a:ext>
              </a:extLst>
            </p:cNvPr>
            <p:cNvGrpSpPr/>
            <p:nvPr/>
          </p:nvGrpSpPr>
          <p:grpSpPr>
            <a:xfrm>
              <a:off x="1847850" y="-1821180"/>
              <a:ext cx="1550670" cy="95250"/>
              <a:chOff x="1847850" y="-1981200"/>
              <a:chExt cx="1550670" cy="95250"/>
            </a:xfrm>
            <a:grpFill/>
          </p:grpSpPr>
          <p:sp>
            <p:nvSpPr>
              <p:cNvPr id="287" name="Oval 286">
                <a:extLst>
                  <a:ext uri="{FF2B5EF4-FFF2-40B4-BE49-F238E27FC236}">
                    <a16:creationId xmlns:a16="http://schemas.microsoft.com/office/drawing/2014/main" id="{9094FD84-A7D2-F7DF-F82A-624A07C29E8C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C8109FB0-1696-9245-577F-4C6A409E1608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E074BA28-DDBD-866E-40A4-DAD1463E3482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D6A34AAB-1D25-15B6-20FE-0B1D26CAAD21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8095A61F-13B1-4EFB-5D7A-6D7727380DB7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92" name="Oval 291">
                <a:extLst>
                  <a:ext uri="{FF2B5EF4-FFF2-40B4-BE49-F238E27FC236}">
                    <a16:creationId xmlns:a16="http://schemas.microsoft.com/office/drawing/2014/main" id="{E6D79AF6-86BF-94AE-0B95-27AAEE2191DA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93" name="Oval 292">
                <a:extLst>
                  <a:ext uri="{FF2B5EF4-FFF2-40B4-BE49-F238E27FC236}">
                    <a16:creationId xmlns:a16="http://schemas.microsoft.com/office/drawing/2014/main" id="{09155210-F217-FC66-BC6C-4D8BAA440A8A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94" name="Oval 293">
                <a:extLst>
                  <a:ext uri="{FF2B5EF4-FFF2-40B4-BE49-F238E27FC236}">
                    <a16:creationId xmlns:a16="http://schemas.microsoft.com/office/drawing/2014/main" id="{419C80A6-273C-7C9E-4D0E-3322CA98BAE9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95" name="Oval 294">
                <a:extLst>
                  <a:ext uri="{FF2B5EF4-FFF2-40B4-BE49-F238E27FC236}">
                    <a16:creationId xmlns:a16="http://schemas.microsoft.com/office/drawing/2014/main" id="{35EB2ECD-7D5A-0CCF-CDD7-95801F268B9A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96" name="Oval 295">
                <a:extLst>
                  <a:ext uri="{FF2B5EF4-FFF2-40B4-BE49-F238E27FC236}">
                    <a16:creationId xmlns:a16="http://schemas.microsoft.com/office/drawing/2014/main" id="{66B65DA2-1882-0C4A-3825-7F365226384B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dirty="0"/>
              </a:p>
            </p:txBody>
          </p:sp>
          <p:sp>
            <p:nvSpPr>
              <p:cNvPr id="327" name="Oval 326">
                <a:extLst>
                  <a:ext uri="{FF2B5EF4-FFF2-40B4-BE49-F238E27FC236}">
                    <a16:creationId xmlns:a16="http://schemas.microsoft.com/office/drawing/2014/main" id="{31E6939E-F9E5-B058-C497-4D6FABB0AD31}"/>
                  </a:ext>
                </a:extLst>
              </p:cNvPr>
              <p:cNvSpPr/>
              <p:nvPr/>
            </p:nvSpPr>
            <p:spPr>
              <a:xfrm>
                <a:off x="330327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dirty="0"/>
              </a:p>
            </p:txBody>
          </p:sp>
        </p:grpSp>
        <p:grpSp>
          <p:nvGrpSpPr>
            <p:cNvPr id="247" name="Group 246">
              <a:extLst>
                <a:ext uri="{FF2B5EF4-FFF2-40B4-BE49-F238E27FC236}">
                  <a16:creationId xmlns:a16="http://schemas.microsoft.com/office/drawing/2014/main" id="{A04068F9-8158-F65F-1433-965559C07FDB}"/>
                </a:ext>
              </a:extLst>
            </p:cNvPr>
            <p:cNvGrpSpPr/>
            <p:nvPr/>
          </p:nvGrpSpPr>
          <p:grpSpPr>
            <a:xfrm>
              <a:off x="1847850" y="-1661160"/>
              <a:ext cx="1550670" cy="95250"/>
              <a:chOff x="1847850" y="-1981200"/>
              <a:chExt cx="1550670" cy="95250"/>
            </a:xfrm>
            <a:grpFill/>
          </p:grpSpPr>
          <p:sp>
            <p:nvSpPr>
              <p:cNvPr id="278" name="Oval 277">
                <a:extLst>
                  <a:ext uri="{FF2B5EF4-FFF2-40B4-BE49-F238E27FC236}">
                    <a16:creationId xmlns:a16="http://schemas.microsoft.com/office/drawing/2014/main" id="{B93FF1EC-841C-0590-F7C5-2CEA99385610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140F6A4F-09DF-271D-F574-A2A53DEC9566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80" name="Oval 279">
                <a:extLst>
                  <a:ext uri="{FF2B5EF4-FFF2-40B4-BE49-F238E27FC236}">
                    <a16:creationId xmlns:a16="http://schemas.microsoft.com/office/drawing/2014/main" id="{8AF84DE8-BDEA-CEFC-8472-D34F0B16EA82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81" name="Oval 280">
                <a:extLst>
                  <a:ext uri="{FF2B5EF4-FFF2-40B4-BE49-F238E27FC236}">
                    <a16:creationId xmlns:a16="http://schemas.microsoft.com/office/drawing/2014/main" id="{C8F59880-297E-0242-0EC9-75CAEEBB344E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82" name="Oval 281">
                <a:extLst>
                  <a:ext uri="{FF2B5EF4-FFF2-40B4-BE49-F238E27FC236}">
                    <a16:creationId xmlns:a16="http://schemas.microsoft.com/office/drawing/2014/main" id="{F3501E0B-3927-0259-7FC8-7905EBE36EA3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41191D7A-4D58-8377-F030-001A0F1CBF90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224BC4F7-7612-F285-499B-DE55A9970C13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2F3E81F2-3D83-B878-C2DB-8DEB952020C2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86" name="Oval 285">
                <a:extLst>
                  <a:ext uri="{FF2B5EF4-FFF2-40B4-BE49-F238E27FC236}">
                    <a16:creationId xmlns:a16="http://schemas.microsoft.com/office/drawing/2014/main" id="{979A3BBE-DA91-EEE1-7645-CD4DE0B54600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26" name="Oval 325">
                <a:extLst>
                  <a:ext uri="{FF2B5EF4-FFF2-40B4-BE49-F238E27FC236}">
                    <a16:creationId xmlns:a16="http://schemas.microsoft.com/office/drawing/2014/main" id="{D05FB3E8-63A0-4480-9882-10E5D1230D70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33" name="Oval 332">
                <a:extLst>
                  <a:ext uri="{FF2B5EF4-FFF2-40B4-BE49-F238E27FC236}">
                    <a16:creationId xmlns:a16="http://schemas.microsoft.com/office/drawing/2014/main" id="{9743EE3E-4092-E2B4-28C9-25A9932FE651}"/>
                  </a:ext>
                </a:extLst>
              </p:cNvPr>
              <p:cNvSpPr/>
              <p:nvPr/>
            </p:nvSpPr>
            <p:spPr>
              <a:xfrm>
                <a:off x="330327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75063B60-A4D9-0971-9683-A5337C12EF6B}"/>
                </a:ext>
              </a:extLst>
            </p:cNvPr>
            <p:cNvGrpSpPr/>
            <p:nvPr/>
          </p:nvGrpSpPr>
          <p:grpSpPr>
            <a:xfrm>
              <a:off x="1847850" y="-1501140"/>
              <a:ext cx="1405128" cy="95250"/>
              <a:chOff x="1847850" y="-1981200"/>
              <a:chExt cx="1405128" cy="95250"/>
            </a:xfrm>
            <a:grpFill/>
          </p:grpSpPr>
          <p:sp>
            <p:nvSpPr>
              <p:cNvPr id="270" name="Oval 269">
                <a:extLst>
                  <a:ext uri="{FF2B5EF4-FFF2-40B4-BE49-F238E27FC236}">
                    <a16:creationId xmlns:a16="http://schemas.microsoft.com/office/drawing/2014/main" id="{8EA25B08-AAB9-5905-6D23-07D3E073CDB8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71" name="Oval 270">
                <a:extLst>
                  <a:ext uri="{FF2B5EF4-FFF2-40B4-BE49-F238E27FC236}">
                    <a16:creationId xmlns:a16="http://schemas.microsoft.com/office/drawing/2014/main" id="{80AF034C-3C50-47BA-5B43-6E9697FE3B85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72" name="Oval 271">
                <a:extLst>
                  <a:ext uri="{FF2B5EF4-FFF2-40B4-BE49-F238E27FC236}">
                    <a16:creationId xmlns:a16="http://schemas.microsoft.com/office/drawing/2014/main" id="{6AC93B82-1C66-D62A-6DAE-E47F7854534D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73" name="Oval 272">
                <a:extLst>
                  <a:ext uri="{FF2B5EF4-FFF2-40B4-BE49-F238E27FC236}">
                    <a16:creationId xmlns:a16="http://schemas.microsoft.com/office/drawing/2014/main" id="{3F73B33D-DE6E-804B-1794-6483F03E6DE1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74" name="Oval 273">
                <a:extLst>
                  <a:ext uri="{FF2B5EF4-FFF2-40B4-BE49-F238E27FC236}">
                    <a16:creationId xmlns:a16="http://schemas.microsoft.com/office/drawing/2014/main" id="{7CFB2908-B49B-A9EF-556B-97817980DD16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75" name="Oval 274">
                <a:extLst>
                  <a:ext uri="{FF2B5EF4-FFF2-40B4-BE49-F238E27FC236}">
                    <a16:creationId xmlns:a16="http://schemas.microsoft.com/office/drawing/2014/main" id="{6A683C03-3337-7732-9563-F8B8B85326D3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76" name="Oval 275">
                <a:extLst>
                  <a:ext uri="{FF2B5EF4-FFF2-40B4-BE49-F238E27FC236}">
                    <a16:creationId xmlns:a16="http://schemas.microsoft.com/office/drawing/2014/main" id="{26035DA3-CBBF-9F2D-1704-BC125B22D3CB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77" name="Oval 276">
                <a:extLst>
                  <a:ext uri="{FF2B5EF4-FFF2-40B4-BE49-F238E27FC236}">
                    <a16:creationId xmlns:a16="http://schemas.microsoft.com/office/drawing/2014/main" id="{A492A54F-61FD-B1B4-37DA-F8EAD53C347F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25" name="Oval 324">
                <a:extLst>
                  <a:ext uri="{FF2B5EF4-FFF2-40B4-BE49-F238E27FC236}">
                    <a16:creationId xmlns:a16="http://schemas.microsoft.com/office/drawing/2014/main" id="{E7F0CFE3-9C37-DCCC-C592-763AED5977A5}"/>
                  </a:ext>
                </a:extLst>
              </p:cNvPr>
              <p:cNvSpPr/>
              <p:nvPr/>
            </p:nvSpPr>
            <p:spPr>
              <a:xfrm>
                <a:off x="3012187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dirty="0"/>
              </a:p>
            </p:txBody>
          </p:sp>
          <p:sp>
            <p:nvSpPr>
              <p:cNvPr id="332" name="Oval 331">
                <a:extLst>
                  <a:ext uri="{FF2B5EF4-FFF2-40B4-BE49-F238E27FC236}">
                    <a16:creationId xmlns:a16="http://schemas.microsoft.com/office/drawing/2014/main" id="{41F901FC-C775-4B2A-38ED-7E6144D5BEE5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dirty="0"/>
              </a:p>
            </p:txBody>
          </p: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A6E615A1-241E-6326-A24D-35E4AEEEC5AF}"/>
                </a:ext>
              </a:extLst>
            </p:cNvPr>
            <p:cNvGrpSpPr/>
            <p:nvPr/>
          </p:nvGrpSpPr>
          <p:grpSpPr>
            <a:xfrm>
              <a:off x="1847850" y="-1341120"/>
              <a:ext cx="1259587" cy="95250"/>
              <a:chOff x="1847850" y="-1981200"/>
              <a:chExt cx="1259587" cy="95250"/>
            </a:xfrm>
            <a:grpFill/>
          </p:grpSpPr>
          <p:sp>
            <p:nvSpPr>
              <p:cNvPr id="263" name="Oval 262">
                <a:extLst>
                  <a:ext uri="{FF2B5EF4-FFF2-40B4-BE49-F238E27FC236}">
                    <a16:creationId xmlns:a16="http://schemas.microsoft.com/office/drawing/2014/main" id="{871ED7D5-90BE-34D2-6863-20A4F137F4E8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64" name="Oval 263">
                <a:extLst>
                  <a:ext uri="{FF2B5EF4-FFF2-40B4-BE49-F238E27FC236}">
                    <a16:creationId xmlns:a16="http://schemas.microsoft.com/office/drawing/2014/main" id="{0E7F7FB0-9501-9C9C-563D-C780814F30AA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65" name="Oval 264">
                <a:extLst>
                  <a:ext uri="{FF2B5EF4-FFF2-40B4-BE49-F238E27FC236}">
                    <a16:creationId xmlns:a16="http://schemas.microsoft.com/office/drawing/2014/main" id="{B1D8C1F2-A44E-0122-BF0B-C61A3C93F4E6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66" name="Oval 265">
                <a:extLst>
                  <a:ext uri="{FF2B5EF4-FFF2-40B4-BE49-F238E27FC236}">
                    <a16:creationId xmlns:a16="http://schemas.microsoft.com/office/drawing/2014/main" id="{FDE9671C-0197-3B51-832D-FA73ECF16FEA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67" name="Oval 266">
                <a:extLst>
                  <a:ext uri="{FF2B5EF4-FFF2-40B4-BE49-F238E27FC236}">
                    <a16:creationId xmlns:a16="http://schemas.microsoft.com/office/drawing/2014/main" id="{8F97DB0C-148D-AFAD-89A2-0D50807E9A76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68" name="Oval 267">
                <a:extLst>
                  <a:ext uri="{FF2B5EF4-FFF2-40B4-BE49-F238E27FC236}">
                    <a16:creationId xmlns:a16="http://schemas.microsoft.com/office/drawing/2014/main" id="{D8707DFD-6256-DF0E-6F88-54010646D901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69" name="Oval 268">
                <a:extLst>
                  <a:ext uri="{FF2B5EF4-FFF2-40B4-BE49-F238E27FC236}">
                    <a16:creationId xmlns:a16="http://schemas.microsoft.com/office/drawing/2014/main" id="{A432AEE2-E424-1013-2B41-E2D1062FD1C4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24" name="Oval 323">
                <a:extLst>
                  <a:ext uri="{FF2B5EF4-FFF2-40B4-BE49-F238E27FC236}">
                    <a16:creationId xmlns:a16="http://schemas.microsoft.com/office/drawing/2014/main" id="{D61D0A47-6AF4-8F13-A0FE-383AF8FC16ED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31" name="Oval 330">
                <a:extLst>
                  <a:ext uri="{FF2B5EF4-FFF2-40B4-BE49-F238E27FC236}">
                    <a16:creationId xmlns:a16="http://schemas.microsoft.com/office/drawing/2014/main" id="{84CA7746-8145-7553-A035-768C7AF195A7}"/>
                  </a:ext>
                </a:extLst>
              </p:cNvPr>
              <p:cNvSpPr/>
              <p:nvPr/>
            </p:nvSpPr>
            <p:spPr>
              <a:xfrm>
                <a:off x="3012187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6F6A1954-C943-B989-D130-207B23B77799}"/>
                </a:ext>
              </a:extLst>
            </p:cNvPr>
            <p:cNvGrpSpPr/>
            <p:nvPr/>
          </p:nvGrpSpPr>
          <p:grpSpPr>
            <a:xfrm>
              <a:off x="1847850" y="-1181100"/>
              <a:ext cx="1114044" cy="95250"/>
              <a:chOff x="1847850" y="-1981200"/>
              <a:chExt cx="1114044" cy="95250"/>
            </a:xfrm>
            <a:grpFill/>
          </p:grpSpPr>
          <p:sp>
            <p:nvSpPr>
              <p:cNvPr id="257" name="Oval 256">
                <a:extLst>
                  <a:ext uri="{FF2B5EF4-FFF2-40B4-BE49-F238E27FC236}">
                    <a16:creationId xmlns:a16="http://schemas.microsoft.com/office/drawing/2014/main" id="{56F6495D-886A-3806-7F40-24A51D259F1B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58" name="Oval 257">
                <a:extLst>
                  <a:ext uri="{FF2B5EF4-FFF2-40B4-BE49-F238E27FC236}">
                    <a16:creationId xmlns:a16="http://schemas.microsoft.com/office/drawing/2014/main" id="{DDC479DC-AED6-AEE6-7ABC-83DBBCB666F1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59" name="Oval 258">
                <a:extLst>
                  <a:ext uri="{FF2B5EF4-FFF2-40B4-BE49-F238E27FC236}">
                    <a16:creationId xmlns:a16="http://schemas.microsoft.com/office/drawing/2014/main" id="{79511A39-2D85-A41F-DF14-5F2B08F86B27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60" name="Oval 259">
                <a:extLst>
                  <a:ext uri="{FF2B5EF4-FFF2-40B4-BE49-F238E27FC236}">
                    <a16:creationId xmlns:a16="http://schemas.microsoft.com/office/drawing/2014/main" id="{1435EB2F-309A-8D9E-4EC4-23632397D385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61" name="Oval 260">
                <a:extLst>
                  <a:ext uri="{FF2B5EF4-FFF2-40B4-BE49-F238E27FC236}">
                    <a16:creationId xmlns:a16="http://schemas.microsoft.com/office/drawing/2014/main" id="{DA30B76B-88C9-9401-15D8-B43CFA1674C0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62" name="Oval 261">
                <a:extLst>
                  <a:ext uri="{FF2B5EF4-FFF2-40B4-BE49-F238E27FC236}">
                    <a16:creationId xmlns:a16="http://schemas.microsoft.com/office/drawing/2014/main" id="{69B8F8A5-6D6C-5526-B09C-90D32F20B19E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23" name="Oval 322">
                <a:extLst>
                  <a:ext uri="{FF2B5EF4-FFF2-40B4-BE49-F238E27FC236}">
                    <a16:creationId xmlns:a16="http://schemas.microsoft.com/office/drawing/2014/main" id="{60CC56AB-0D48-87F9-F873-C63C89C93124}"/>
                  </a:ext>
                </a:extLst>
              </p:cNvPr>
              <p:cNvSpPr/>
              <p:nvPr/>
            </p:nvSpPr>
            <p:spPr>
              <a:xfrm>
                <a:off x="2721101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30" name="Oval 329">
                <a:extLst>
                  <a:ext uri="{FF2B5EF4-FFF2-40B4-BE49-F238E27FC236}">
                    <a16:creationId xmlns:a16="http://schemas.microsoft.com/office/drawing/2014/main" id="{1B9073B8-FDFB-9DB3-5E0A-5DF17EA46D70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251" name="Group 250">
              <a:extLst>
                <a:ext uri="{FF2B5EF4-FFF2-40B4-BE49-F238E27FC236}">
                  <a16:creationId xmlns:a16="http://schemas.microsoft.com/office/drawing/2014/main" id="{BC5F45F2-37F5-2790-F541-520F1ABA2C42}"/>
                </a:ext>
              </a:extLst>
            </p:cNvPr>
            <p:cNvGrpSpPr/>
            <p:nvPr/>
          </p:nvGrpSpPr>
          <p:grpSpPr>
            <a:xfrm>
              <a:off x="1847850" y="-1021080"/>
              <a:ext cx="968502" cy="95250"/>
              <a:chOff x="1847850" y="-1981200"/>
              <a:chExt cx="968502" cy="95250"/>
            </a:xfrm>
            <a:grpFill/>
          </p:grpSpPr>
          <p:sp>
            <p:nvSpPr>
              <p:cNvPr id="252" name="Oval 251">
                <a:extLst>
                  <a:ext uri="{FF2B5EF4-FFF2-40B4-BE49-F238E27FC236}">
                    <a16:creationId xmlns:a16="http://schemas.microsoft.com/office/drawing/2014/main" id="{83FD6712-FDE2-1F80-8023-59CC59851E5B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53" name="Oval 252">
                <a:extLst>
                  <a:ext uri="{FF2B5EF4-FFF2-40B4-BE49-F238E27FC236}">
                    <a16:creationId xmlns:a16="http://schemas.microsoft.com/office/drawing/2014/main" id="{78F236F0-3127-DC97-8F69-8FE564962E21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54" name="Oval 253">
                <a:extLst>
                  <a:ext uri="{FF2B5EF4-FFF2-40B4-BE49-F238E27FC236}">
                    <a16:creationId xmlns:a16="http://schemas.microsoft.com/office/drawing/2014/main" id="{EE15326F-245B-02D7-C21B-CA64E1E79738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55" name="Oval 254">
                <a:extLst>
                  <a:ext uri="{FF2B5EF4-FFF2-40B4-BE49-F238E27FC236}">
                    <a16:creationId xmlns:a16="http://schemas.microsoft.com/office/drawing/2014/main" id="{555A83B7-7478-6FCF-0932-8EAE25AADE98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56" name="Oval 255">
                <a:extLst>
                  <a:ext uri="{FF2B5EF4-FFF2-40B4-BE49-F238E27FC236}">
                    <a16:creationId xmlns:a16="http://schemas.microsoft.com/office/drawing/2014/main" id="{1AAF631F-1112-C071-0897-BBDF44F68C03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28" name="Oval 327">
                <a:extLst>
                  <a:ext uri="{FF2B5EF4-FFF2-40B4-BE49-F238E27FC236}">
                    <a16:creationId xmlns:a16="http://schemas.microsoft.com/office/drawing/2014/main" id="{66FBFED7-3CFF-25DB-6C52-1D04DE65AE66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29" name="Oval 328">
                <a:extLst>
                  <a:ext uri="{FF2B5EF4-FFF2-40B4-BE49-F238E27FC236}">
                    <a16:creationId xmlns:a16="http://schemas.microsoft.com/office/drawing/2014/main" id="{A17ACA13-24F7-3214-D1A2-311EAFB5DF59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</p:grp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AFB99412-79FF-0BC8-5525-0B0EB384D834}"/>
              </a:ext>
            </a:extLst>
          </p:cNvPr>
          <p:cNvSpPr/>
          <p:nvPr/>
        </p:nvSpPr>
        <p:spPr>
          <a:xfrm>
            <a:off x="5190157" y="4716541"/>
            <a:ext cx="1821616" cy="1821616"/>
          </a:xfrm>
          <a:custGeom>
            <a:avLst/>
            <a:gdLst>
              <a:gd name="connsiteX0" fmla="*/ 1915886 w 3831772"/>
              <a:gd name="connsiteY0" fmla="*/ 377371 h 3831772"/>
              <a:gd name="connsiteX1" fmla="*/ 377371 w 3831772"/>
              <a:gd name="connsiteY1" fmla="*/ 1915886 h 3831772"/>
              <a:gd name="connsiteX2" fmla="*/ 1915886 w 3831772"/>
              <a:gd name="connsiteY2" fmla="*/ 3454401 h 3831772"/>
              <a:gd name="connsiteX3" fmla="*/ 3454401 w 3831772"/>
              <a:gd name="connsiteY3" fmla="*/ 1915886 h 3831772"/>
              <a:gd name="connsiteX4" fmla="*/ 1915886 w 3831772"/>
              <a:gd name="connsiteY4" fmla="*/ 377371 h 3831772"/>
              <a:gd name="connsiteX5" fmla="*/ 1915886 w 3831772"/>
              <a:gd name="connsiteY5" fmla="*/ 0 h 3831772"/>
              <a:gd name="connsiteX6" fmla="*/ 3831772 w 3831772"/>
              <a:gd name="connsiteY6" fmla="*/ 1915886 h 3831772"/>
              <a:gd name="connsiteX7" fmla="*/ 1915886 w 3831772"/>
              <a:gd name="connsiteY7" fmla="*/ 3831772 h 3831772"/>
              <a:gd name="connsiteX8" fmla="*/ 0 w 3831772"/>
              <a:gd name="connsiteY8" fmla="*/ 1915886 h 3831772"/>
              <a:gd name="connsiteX9" fmla="*/ 1915886 w 3831772"/>
              <a:gd name="connsiteY9" fmla="*/ 0 h 383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31772" h="3831772">
                <a:moveTo>
                  <a:pt x="1915886" y="377371"/>
                </a:moveTo>
                <a:cubicBezTo>
                  <a:pt x="1066188" y="377371"/>
                  <a:pt x="377371" y="1066188"/>
                  <a:pt x="377371" y="1915886"/>
                </a:cubicBezTo>
                <a:cubicBezTo>
                  <a:pt x="377371" y="2765584"/>
                  <a:pt x="1066188" y="3454401"/>
                  <a:pt x="1915886" y="3454401"/>
                </a:cubicBezTo>
                <a:cubicBezTo>
                  <a:pt x="2765584" y="3454401"/>
                  <a:pt x="3454401" y="2765584"/>
                  <a:pt x="3454401" y="1915886"/>
                </a:cubicBezTo>
                <a:cubicBezTo>
                  <a:pt x="3454401" y="1066188"/>
                  <a:pt x="2765584" y="377371"/>
                  <a:pt x="1915886" y="377371"/>
                </a:cubicBezTo>
                <a:close/>
                <a:moveTo>
                  <a:pt x="1915886" y="0"/>
                </a:moveTo>
                <a:cubicBezTo>
                  <a:pt x="2974001" y="0"/>
                  <a:pt x="3831772" y="857771"/>
                  <a:pt x="3831772" y="1915886"/>
                </a:cubicBezTo>
                <a:cubicBezTo>
                  <a:pt x="3831772" y="2974001"/>
                  <a:pt x="2974001" y="3831772"/>
                  <a:pt x="1915886" y="3831772"/>
                </a:cubicBezTo>
                <a:cubicBezTo>
                  <a:pt x="857771" y="3831772"/>
                  <a:pt x="0" y="2974001"/>
                  <a:pt x="0" y="1915886"/>
                </a:cubicBezTo>
                <a:cubicBezTo>
                  <a:pt x="0" y="857771"/>
                  <a:pt x="857771" y="0"/>
                  <a:pt x="1915886" y="0"/>
                </a:cubicBezTo>
                <a:close/>
              </a:path>
            </a:pathLst>
          </a:custGeom>
          <a:noFill/>
          <a:ln>
            <a:solidFill>
              <a:srgbClr val="C65BC4"/>
            </a:solidFill>
          </a:ln>
          <a:effectLst>
            <a:glow rad="101600">
              <a:srgbClr val="C65BC4">
                <a:alpha val="4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/>
          </a:p>
        </p:txBody>
      </p: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BE449274-4F55-9CB7-3AE9-7D89652789A3}"/>
              </a:ext>
            </a:extLst>
          </p:cNvPr>
          <p:cNvCxnSpPr>
            <a:cxnSpLocks/>
          </p:cNvCxnSpPr>
          <p:nvPr/>
        </p:nvCxnSpPr>
        <p:spPr>
          <a:xfrm>
            <a:off x="6877050" y="6124077"/>
            <a:ext cx="3967163" cy="0"/>
          </a:xfrm>
          <a:prstGeom prst="line">
            <a:avLst/>
          </a:prstGeom>
          <a:ln w="12700">
            <a:solidFill>
              <a:srgbClr val="C65BC4">
                <a:alpha val="85000"/>
              </a:srgbClr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7" name="Oval 316">
            <a:extLst>
              <a:ext uri="{FF2B5EF4-FFF2-40B4-BE49-F238E27FC236}">
                <a16:creationId xmlns:a16="http://schemas.microsoft.com/office/drawing/2014/main" id="{201CD41B-DC5E-17D5-08A6-2620973BB5AB}"/>
              </a:ext>
            </a:extLst>
          </p:cNvPr>
          <p:cNvSpPr/>
          <p:nvPr/>
        </p:nvSpPr>
        <p:spPr>
          <a:xfrm>
            <a:off x="10842293" y="5765761"/>
            <a:ext cx="716632" cy="716632"/>
          </a:xfrm>
          <a:prstGeom prst="ellipse">
            <a:avLst/>
          </a:prstGeom>
          <a:gradFill>
            <a:gsLst>
              <a:gs pos="0">
                <a:srgbClr val="C65BC4">
                  <a:alpha val="75000"/>
                </a:srgbClr>
              </a:gs>
              <a:gs pos="100000">
                <a:srgbClr val="C65BC4">
                  <a:alpha val="20000"/>
                </a:srgbClr>
              </a:gs>
            </a:gsLst>
            <a:lin ang="5400000" scaled="1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21" name="Oval 320">
            <a:extLst>
              <a:ext uri="{FF2B5EF4-FFF2-40B4-BE49-F238E27FC236}">
                <a16:creationId xmlns:a16="http://schemas.microsoft.com/office/drawing/2014/main" id="{64B90FCF-F5F0-B191-481A-CAEC3ABEA728}"/>
              </a:ext>
            </a:extLst>
          </p:cNvPr>
          <p:cNvSpPr/>
          <p:nvPr/>
        </p:nvSpPr>
        <p:spPr>
          <a:xfrm>
            <a:off x="398236" y="1743137"/>
            <a:ext cx="716632" cy="716632"/>
          </a:xfrm>
          <a:prstGeom prst="ellipse">
            <a:avLst/>
          </a:prstGeom>
          <a:gradFill>
            <a:gsLst>
              <a:gs pos="100000">
                <a:schemeClr val="accent1"/>
              </a:gs>
              <a:gs pos="0">
                <a:schemeClr val="accent1">
                  <a:alpha val="0"/>
                </a:schemeClr>
              </a:gs>
            </a:gsLst>
            <a:lin ang="5400000" scaled="1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22" name="Arc 321">
            <a:extLst>
              <a:ext uri="{FF2B5EF4-FFF2-40B4-BE49-F238E27FC236}">
                <a16:creationId xmlns:a16="http://schemas.microsoft.com/office/drawing/2014/main" id="{B3D8D958-23F0-8C99-60F0-FB864DF0E4F5}"/>
              </a:ext>
            </a:extLst>
          </p:cNvPr>
          <p:cNvSpPr/>
          <p:nvPr/>
        </p:nvSpPr>
        <p:spPr>
          <a:xfrm>
            <a:off x="487972" y="666842"/>
            <a:ext cx="1981575" cy="1981575"/>
          </a:xfrm>
          <a:prstGeom prst="arc">
            <a:avLst>
              <a:gd name="adj1" fmla="val 19932407"/>
              <a:gd name="adj2" fmla="val 7740573"/>
            </a:avLst>
          </a:prstGeom>
          <a:ln>
            <a:solidFill>
              <a:srgbClr val="4668C7">
                <a:alpha val="85000"/>
              </a:srgbClr>
            </a:solidFill>
          </a:ln>
          <a:effectLst>
            <a:glow rad="63500">
              <a:srgbClr val="4668C7">
                <a:alpha val="40000"/>
              </a:srgb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pic>
        <p:nvPicPr>
          <p:cNvPr id="96" name="Picture Placeholder 11">
            <a:extLst>
              <a:ext uri="{FF2B5EF4-FFF2-40B4-BE49-F238E27FC236}">
                <a16:creationId xmlns:a16="http://schemas.microsoft.com/office/drawing/2014/main" id="{515820BC-2105-BCB6-923D-39178A355A6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72402" y="1357276"/>
            <a:ext cx="10893040" cy="4542818"/>
          </a:xfrm>
          <a:prstGeom prst="rect">
            <a:avLst/>
          </a:prstGeom>
        </p:spPr>
      </p:pic>
      <p:sp>
        <p:nvSpPr>
          <p:cNvPr id="97" name="Right Triangle 96">
            <a:extLst>
              <a:ext uri="{FF2B5EF4-FFF2-40B4-BE49-F238E27FC236}">
                <a16:creationId xmlns:a16="http://schemas.microsoft.com/office/drawing/2014/main" id="{5F1A75CC-E525-FC68-EFCE-FDBDACD02A5E}"/>
              </a:ext>
            </a:extLst>
          </p:cNvPr>
          <p:cNvSpPr/>
          <p:nvPr/>
        </p:nvSpPr>
        <p:spPr>
          <a:xfrm rot="5400000" flipV="1">
            <a:off x="6426438" y="0"/>
            <a:ext cx="5765562" cy="5765562"/>
          </a:xfrm>
          <a:prstGeom prst="rt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99011573-3F4C-CEE7-693C-E463DDFDA949}"/>
              </a:ext>
            </a:extLst>
          </p:cNvPr>
          <p:cNvSpPr txBox="1"/>
          <p:nvPr/>
        </p:nvSpPr>
        <p:spPr>
          <a:xfrm>
            <a:off x="2559283" y="402217"/>
            <a:ext cx="1767154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fa-IR" altLang="ko-KR" sz="5400" b="1" dirty="0">
                <a:solidFill>
                  <a:schemeClr val="bg1"/>
                </a:solidFill>
                <a:cs typeface="B Nazanin" panose="00000700000000000000" pitchFamily="2" charset="-78"/>
              </a:rPr>
              <a:t>عالی</a:t>
            </a:r>
          </a:p>
          <a:p>
            <a:r>
              <a:rPr lang="fa-IR" altLang="ko-KR" sz="5400" b="1" dirty="0">
                <a:solidFill>
                  <a:schemeClr val="accent1"/>
                </a:solidFill>
                <a:cs typeface="B Nazanin" panose="00000700000000000000" pitchFamily="2" charset="-78"/>
              </a:rPr>
              <a:t>اسلاید</a:t>
            </a:r>
            <a:endParaRPr lang="ko-KR" altLang="en-US" sz="54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22E00222-76BE-0061-F9DD-F766C63697CC}"/>
              </a:ext>
            </a:extLst>
          </p:cNvPr>
          <p:cNvSpPr txBox="1"/>
          <p:nvPr/>
        </p:nvSpPr>
        <p:spPr>
          <a:xfrm>
            <a:off x="8567303" y="747908"/>
            <a:ext cx="2928465" cy="206210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3200" dirty="0">
                <a:solidFill>
                  <a:schemeClr val="bg1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3200" dirty="0">
                <a:solidFill>
                  <a:schemeClr val="bg1"/>
                </a:solidFill>
                <a:cs typeface="B Nazanin" panose="00000700000000000000" pitchFamily="2" charset="-78"/>
              </a:rPr>
              <a:t>OREM IPSUM</a:t>
            </a:r>
          </a:p>
          <a:p>
            <a:pPr algn="r"/>
            <a:r>
              <a:rPr lang="en-US" altLang="ko-KR" sz="3200" dirty="0">
                <a:solidFill>
                  <a:schemeClr val="bg1"/>
                </a:solidFill>
                <a:cs typeface="B Nazanin" panose="00000700000000000000" pitchFamily="2" charset="-78"/>
              </a:rPr>
              <a:t>DOLOR SIT AMET, </a:t>
            </a:r>
            <a:endParaRPr lang="ko-KR" altLang="en-US" sz="3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06" name="자유형: 도형 13">
            <a:extLst>
              <a:ext uri="{FF2B5EF4-FFF2-40B4-BE49-F238E27FC236}">
                <a16:creationId xmlns:a16="http://schemas.microsoft.com/office/drawing/2014/main" id="{4302A6E7-265F-0E1F-3265-EF47CEBE53AA}"/>
              </a:ext>
            </a:extLst>
          </p:cNvPr>
          <p:cNvSpPr/>
          <p:nvPr/>
        </p:nvSpPr>
        <p:spPr>
          <a:xfrm>
            <a:off x="9015004" y="613376"/>
            <a:ext cx="588430" cy="544215"/>
          </a:xfrm>
          <a:custGeom>
            <a:avLst/>
            <a:gdLst/>
            <a:ahLst/>
            <a:cxnLst/>
            <a:rect l="l" t="t" r="r" b="b"/>
            <a:pathLst>
              <a:path w="282415" h="261194">
                <a:moveTo>
                  <a:pt x="258472" y="0"/>
                </a:moveTo>
                <a:lnTo>
                  <a:pt x="282415" y="38091"/>
                </a:lnTo>
                <a:cubicBezTo>
                  <a:pt x="262463" y="46435"/>
                  <a:pt x="247771" y="58859"/>
                  <a:pt x="238339" y="75365"/>
                </a:cubicBezTo>
                <a:cubicBezTo>
                  <a:pt x="228907" y="91871"/>
                  <a:pt x="223647" y="115905"/>
                  <a:pt x="222558" y="147466"/>
                </a:cubicBezTo>
                <a:lnTo>
                  <a:pt x="273709" y="147466"/>
                </a:lnTo>
                <a:lnTo>
                  <a:pt x="273709" y="261194"/>
                </a:lnTo>
                <a:lnTo>
                  <a:pt x="168687" y="261194"/>
                </a:lnTo>
                <a:lnTo>
                  <a:pt x="168687" y="171408"/>
                </a:lnTo>
                <a:cubicBezTo>
                  <a:pt x="168687" y="122797"/>
                  <a:pt x="174491" y="87609"/>
                  <a:pt x="186100" y="65843"/>
                </a:cubicBezTo>
                <a:cubicBezTo>
                  <a:pt x="201336" y="36821"/>
                  <a:pt x="225460" y="14874"/>
                  <a:pt x="258472" y="0"/>
                </a:cubicBezTo>
                <a:close/>
                <a:moveTo>
                  <a:pt x="89785" y="0"/>
                </a:moveTo>
                <a:lnTo>
                  <a:pt x="113728" y="38091"/>
                </a:lnTo>
                <a:cubicBezTo>
                  <a:pt x="93775" y="46435"/>
                  <a:pt x="79083" y="58859"/>
                  <a:pt x="69651" y="75365"/>
                </a:cubicBezTo>
                <a:cubicBezTo>
                  <a:pt x="60219" y="91871"/>
                  <a:pt x="54959" y="115905"/>
                  <a:pt x="53871" y="147466"/>
                </a:cubicBezTo>
                <a:lnTo>
                  <a:pt x="105021" y="147466"/>
                </a:lnTo>
                <a:lnTo>
                  <a:pt x="105021" y="261194"/>
                </a:lnTo>
                <a:lnTo>
                  <a:pt x="0" y="261194"/>
                </a:lnTo>
                <a:lnTo>
                  <a:pt x="0" y="171408"/>
                </a:lnTo>
                <a:cubicBezTo>
                  <a:pt x="0" y="122797"/>
                  <a:pt x="5804" y="87609"/>
                  <a:pt x="17413" y="65843"/>
                </a:cubicBezTo>
                <a:cubicBezTo>
                  <a:pt x="32649" y="36821"/>
                  <a:pt x="56773" y="14874"/>
                  <a:pt x="897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996C1440-F35C-8391-7B29-5F3C1C17148D}"/>
              </a:ext>
            </a:extLst>
          </p:cNvPr>
          <p:cNvSpPr txBox="1"/>
          <p:nvPr/>
        </p:nvSpPr>
        <p:spPr>
          <a:xfrm>
            <a:off x="1624098" y="5511895"/>
            <a:ext cx="4900426" cy="307777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pPr algn="r" rtl="1"/>
            <a:r>
              <a:rPr lang="fa-IR" altLang="ko-KR" sz="2000" b="1" dirty="0">
                <a:solidFill>
                  <a:schemeClr val="accent1"/>
                </a:solidFill>
                <a:cs typeface="B Nazanin" panose="00000700000000000000" pitchFamily="2" charset="-78"/>
              </a:rPr>
              <a:t>ما حرفه ای با کیفیت ایجاد می کنیمارائه </a:t>
            </a:r>
            <a:r>
              <a:rPr lang="en-US" altLang="ko-KR" sz="2000" b="1" dirty="0">
                <a:solidFill>
                  <a:schemeClr val="accent1"/>
                </a:solidFill>
                <a:cs typeface="B Nazanin" panose="00000700000000000000" pitchFamily="2" charset="-78"/>
              </a:rPr>
              <a:t>PPT</a:t>
            </a:r>
            <a:endParaRPr lang="ko-KR" altLang="en-US" sz="20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207554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12955"/>
        </a:solidFill>
        <a:effectLst/>
      </p:bgPr>
    </p:bg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467" dirty="0">
                <a:solidFill>
                  <a:schemeClr val="lt1"/>
                </a:solidFill>
                <a:cs typeface="B Nazanin" panose="00000700000000000000" pitchFamily="2" charset="-78"/>
              </a:rPr>
              <a:t>Google، </a:t>
            </a: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467" dirty="0" err="1">
                <a:solidFill>
                  <a:schemeClr val="lt1"/>
                </a:solidFill>
                <a:cs typeface="B Nazanin" panose="00000700000000000000" pitchFamily="2" charset="-78"/>
              </a:rPr>
              <a:t>Flaticon</a:t>
            </a:r>
            <a:r>
              <a:rPr lang="en-US" sz="1467" dirty="0">
                <a:solidFill>
                  <a:schemeClr val="lt1"/>
                </a:solidFill>
                <a:cs typeface="B Nazanin" panose="00000700000000000000" pitchFamily="2" charset="-78"/>
              </a:rPr>
              <a:t> </a:t>
            </a: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467" dirty="0">
              <a:solidFill>
                <a:srgbClr val="435D74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 rtl="1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12955"/>
        </a:solidFill>
        <a:effectLst/>
      </p:bgPr>
    </p:bg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2652599" y="5468359"/>
            <a:ext cx="499699" cy="461431"/>
            <a:chOff x="1989449" y="4282269"/>
            <a:chExt cx="374774" cy="346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3316586" y="5466320"/>
            <a:ext cx="265033" cy="465296"/>
            <a:chOff x="2487439" y="4280740"/>
            <a:chExt cx="198775" cy="3489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3747945" y="5457232"/>
            <a:ext cx="470860" cy="482497"/>
            <a:chOff x="2810958" y="4273923"/>
            <a:chExt cx="353145" cy="3618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8367514" y="5468868"/>
            <a:ext cx="279177" cy="489037"/>
            <a:chOff x="6275635" y="4282651"/>
            <a:chExt cx="209383" cy="366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8934915" y="5469377"/>
            <a:ext cx="373723" cy="488528"/>
            <a:chOff x="6701186" y="4283033"/>
            <a:chExt cx="280292" cy="366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3479429" y="4858612"/>
            <a:ext cx="498169" cy="463129"/>
            <a:chOff x="2609571" y="3824958"/>
            <a:chExt cx="373627" cy="3473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718102" y="4855213"/>
            <a:ext cx="484493" cy="468608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1221503" y="4834742"/>
            <a:ext cx="295869" cy="507727"/>
            <a:chOff x="916127" y="3807056"/>
            <a:chExt cx="221902" cy="3807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4182361" y="4856233"/>
            <a:ext cx="299904" cy="465508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905954" y="4893398"/>
            <a:ext cx="483007" cy="390415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4684014" y="4846846"/>
            <a:ext cx="482964" cy="481477"/>
            <a:chOff x="3513010" y="3816134"/>
            <a:chExt cx="362223" cy="3611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5267089" y="4852410"/>
            <a:ext cx="493073" cy="471709"/>
            <a:chOff x="3950316" y="3820307"/>
            <a:chExt cx="369805" cy="3537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2349212" y="4841282"/>
            <a:ext cx="410632" cy="495621"/>
            <a:chOff x="1761909" y="3811961"/>
            <a:chExt cx="307974" cy="3717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7164457" y="4837247"/>
            <a:ext cx="308527" cy="470860"/>
            <a:chOff x="5373342" y="3808935"/>
            <a:chExt cx="231395" cy="3531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8984482" y="4838267"/>
            <a:ext cx="273613" cy="4711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7778367" y="4837927"/>
            <a:ext cx="313580" cy="469671"/>
            <a:chOff x="5833775" y="3809445"/>
            <a:chExt cx="235185" cy="3522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6589963" y="4837758"/>
            <a:ext cx="318635" cy="470349"/>
            <a:chOff x="4942472" y="3809318"/>
            <a:chExt cx="238976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8355367" y="4835718"/>
            <a:ext cx="346964" cy="471369"/>
            <a:chOff x="6266525" y="3807788"/>
            <a:chExt cx="260223" cy="3535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10630494" y="4837290"/>
            <a:ext cx="464999" cy="471836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9579151" y="4838139"/>
            <a:ext cx="269579" cy="470349"/>
            <a:chOff x="7184363" y="3809604"/>
            <a:chExt cx="202184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10095499" y="4837247"/>
            <a:ext cx="389396" cy="470349"/>
            <a:chOff x="7571624" y="3808935"/>
            <a:chExt cx="292047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899413" y="4233488"/>
            <a:ext cx="485513" cy="479907"/>
            <a:chOff x="2174559" y="3356116"/>
            <a:chExt cx="364135" cy="3599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2309246" y="4232852"/>
            <a:ext cx="491161" cy="482072"/>
            <a:chOff x="1731934" y="3355639"/>
            <a:chExt cx="368371" cy="3615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5320690" y="4230897"/>
            <a:ext cx="372745" cy="484536"/>
            <a:chOff x="3990517" y="3354173"/>
            <a:chExt cx="279559" cy="3634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4663796" y="4315165"/>
            <a:ext cx="506240" cy="316808"/>
            <a:chOff x="3497847" y="3417374"/>
            <a:chExt cx="379680" cy="237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3483463" y="4248100"/>
            <a:ext cx="501695" cy="450643"/>
            <a:chOff x="2612597" y="3367075"/>
            <a:chExt cx="376271" cy="3379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4095885" y="4244576"/>
            <a:ext cx="458203" cy="456673"/>
            <a:chOff x="3071914" y="3364431"/>
            <a:chExt cx="343652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1196188" y="4238500"/>
            <a:ext cx="343949" cy="470349"/>
            <a:chOff x="897141" y="3359875"/>
            <a:chExt cx="257962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778244" y="4217773"/>
            <a:ext cx="361617" cy="510784"/>
            <a:chOff x="1333682" y="3344330"/>
            <a:chExt cx="271213" cy="3830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8885860" y="4221299"/>
            <a:ext cx="470817" cy="469331"/>
            <a:chOff x="6664394" y="3346974"/>
            <a:chExt cx="353113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1132988" y="2371077"/>
            <a:ext cx="532531" cy="500591"/>
            <a:chOff x="849741" y="1959307"/>
            <a:chExt cx="399398" cy="375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712284" y="2377022"/>
            <a:ext cx="505985" cy="488061"/>
            <a:chOff x="1284212" y="1963766"/>
            <a:chExt cx="379489" cy="3660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4050356" y="2384752"/>
            <a:ext cx="493625" cy="473237"/>
            <a:chOff x="3037766" y="1969564"/>
            <a:chExt cx="370219" cy="3549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5310071" y="2387641"/>
            <a:ext cx="406088" cy="467335"/>
            <a:chOff x="3982553" y="1971730"/>
            <a:chExt cx="304566" cy="3505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3423788" y="2417499"/>
            <a:ext cx="533083" cy="408636"/>
            <a:chOff x="2567841" y="1994124"/>
            <a:chExt cx="399812" cy="3064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949445" y="2372478"/>
            <a:ext cx="432931" cy="497151"/>
            <a:chOff x="2212084" y="1960358"/>
            <a:chExt cx="324698" cy="3728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2407869" y="2372478"/>
            <a:ext cx="379796" cy="498169"/>
            <a:chOff x="1805901" y="1960358"/>
            <a:chExt cx="284847" cy="373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4673906" y="2398769"/>
            <a:ext cx="456673" cy="445588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9467403" y="2404333"/>
            <a:ext cx="491587" cy="446055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10607260" y="2440264"/>
            <a:ext cx="510784" cy="381963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8875749" y="2464518"/>
            <a:ext cx="491587" cy="327724"/>
            <a:chOff x="6656812" y="2029388"/>
            <a:chExt cx="368690" cy="2457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6492868" y="2441624"/>
            <a:ext cx="502205" cy="375421"/>
            <a:chOff x="4869651" y="2012218"/>
            <a:chExt cx="376654" cy="2815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7074966" y="2441751"/>
            <a:ext cx="490567" cy="375592"/>
            <a:chOff x="5306224" y="2012313"/>
            <a:chExt cx="367925" cy="28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7672183" y="2433087"/>
            <a:ext cx="494092" cy="391944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8261331" y="2402803"/>
            <a:ext cx="491077" cy="451661"/>
            <a:chOff x="6195998" y="1983102"/>
            <a:chExt cx="368308" cy="3387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10056041" y="2441114"/>
            <a:ext cx="492096" cy="373383"/>
            <a:chOff x="7542031" y="2011835"/>
            <a:chExt cx="369072" cy="280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10680570" y="4223338"/>
            <a:ext cx="371727" cy="468820"/>
            <a:chOff x="8010427" y="3348503"/>
            <a:chExt cx="278795" cy="351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10153517" y="4223890"/>
            <a:ext cx="297739" cy="468268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9522534" y="4224272"/>
            <a:ext cx="374743" cy="468013"/>
            <a:chOff x="7141900" y="3349204"/>
            <a:chExt cx="281057" cy="351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7085584" y="4225377"/>
            <a:ext cx="485003" cy="470817"/>
            <a:chOff x="5314188" y="3350032"/>
            <a:chExt cx="363752" cy="3531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7773313" y="4225376"/>
            <a:ext cx="294340" cy="469797"/>
            <a:chOff x="5829984" y="3350032"/>
            <a:chExt cx="220755" cy="352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6509560" y="4225121"/>
            <a:ext cx="477952" cy="469755"/>
            <a:chOff x="4882170" y="3349841"/>
            <a:chExt cx="358464" cy="352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5273628" y="3616011"/>
            <a:ext cx="477952" cy="475744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4666303" y="3014971"/>
            <a:ext cx="507259" cy="413436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4059953" y="3005627"/>
            <a:ext cx="533592" cy="432421"/>
            <a:chOff x="3044965" y="2435220"/>
            <a:chExt cx="400194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8271439" y="4223975"/>
            <a:ext cx="468820" cy="467164"/>
            <a:chOff x="6203579" y="3348981"/>
            <a:chExt cx="351615" cy="3503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6504506" y="3057190"/>
            <a:ext cx="489548" cy="383364"/>
            <a:chOff x="4878379" y="2473892"/>
            <a:chExt cx="367161" cy="2875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767626" y="3608920"/>
            <a:ext cx="387441" cy="496641"/>
            <a:chOff x="1325719" y="2887689"/>
            <a:chExt cx="290581" cy="372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2425538" y="3601826"/>
            <a:ext cx="254925" cy="510317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4680447" y="3615332"/>
            <a:ext cx="480968" cy="481605"/>
            <a:chOff x="3510335" y="2892499"/>
            <a:chExt cx="360726" cy="36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4115085" y="3594733"/>
            <a:ext cx="426857" cy="523441"/>
            <a:chOff x="3086313" y="2877049"/>
            <a:chExt cx="320143" cy="3925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3005085" y="3617498"/>
            <a:ext cx="280707" cy="476933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1148151" y="3606329"/>
            <a:ext cx="445079" cy="497703"/>
            <a:chOff x="861113" y="2885746"/>
            <a:chExt cx="333809" cy="3732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3488007" y="3607390"/>
            <a:ext cx="495155" cy="496471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880172" y="1780314"/>
            <a:ext cx="533040" cy="455653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730206" y="1764642"/>
            <a:ext cx="465805" cy="482964"/>
            <a:chOff x="1297654" y="1504481"/>
            <a:chExt cx="349354" cy="3622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5260505" y="1799639"/>
            <a:ext cx="508279" cy="416621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1136514" y="1773221"/>
            <a:ext cx="470860" cy="469331"/>
            <a:chOff x="852385" y="1510916"/>
            <a:chExt cx="353145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2326957" y="1779296"/>
            <a:ext cx="457692" cy="456673"/>
            <a:chOff x="1745217" y="1515471"/>
            <a:chExt cx="343269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4678960" y="1765917"/>
            <a:ext cx="487509" cy="484748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4056938" y="1797517"/>
            <a:ext cx="548713" cy="420783"/>
            <a:chOff x="3042703" y="1529137"/>
            <a:chExt cx="411535" cy="3155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3505719" y="1818244"/>
            <a:ext cx="467335" cy="379329"/>
            <a:chOff x="2629289" y="1544682"/>
            <a:chExt cx="350501" cy="2844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7073437" y="1762178"/>
            <a:ext cx="490524" cy="486957"/>
            <a:chOff x="5305077" y="1502633"/>
            <a:chExt cx="367893" cy="3652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9466894" y="1758824"/>
            <a:ext cx="491077" cy="489377"/>
            <a:chOff x="7100170" y="1500117"/>
            <a:chExt cx="368308" cy="3670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10052856" y="1758907"/>
            <a:ext cx="497277" cy="488996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8865642" y="1758695"/>
            <a:ext cx="520383" cy="489420"/>
            <a:chOff x="6649231" y="1500021"/>
            <a:chExt cx="390287" cy="3670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7662585" y="1816671"/>
            <a:ext cx="516348" cy="373808"/>
            <a:chOff x="5746938" y="1543503"/>
            <a:chExt cx="387261" cy="2803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8262307" y="1792462"/>
            <a:ext cx="492096" cy="423289"/>
            <a:chOff x="6196730" y="1525346"/>
            <a:chExt cx="369072" cy="317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6587456" y="1759587"/>
            <a:ext cx="328744" cy="489548"/>
            <a:chOff x="4940592" y="1500690"/>
            <a:chExt cx="246558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10619875" y="1758526"/>
            <a:ext cx="507811" cy="490100"/>
            <a:chOff x="7964906" y="1499894"/>
            <a:chExt cx="380858" cy="3675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7706077" y="3628116"/>
            <a:ext cx="430383" cy="474384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10676533" y="3628372"/>
            <a:ext cx="380307" cy="474129"/>
            <a:chOff x="8007400" y="2902278"/>
            <a:chExt cx="285230" cy="3555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8292166" y="3629051"/>
            <a:ext cx="424308" cy="473960"/>
            <a:chOff x="6219124" y="2902788"/>
            <a:chExt cx="318231" cy="3554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6625895" y="3629136"/>
            <a:ext cx="246812" cy="473875"/>
            <a:chOff x="4969421" y="2902852"/>
            <a:chExt cx="185109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10099407" y="3629392"/>
            <a:ext cx="404516" cy="474129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9495734" y="3629136"/>
            <a:ext cx="424308" cy="472856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8913679" y="3629136"/>
            <a:ext cx="415219" cy="473875"/>
            <a:chOff x="6685259" y="2902852"/>
            <a:chExt cx="311414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7079001" y="3629560"/>
            <a:ext cx="479439" cy="474469"/>
            <a:chOff x="5309250" y="2903170"/>
            <a:chExt cx="359579" cy="3558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932754" y="2986897"/>
            <a:ext cx="416239" cy="471241"/>
            <a:chOff x="2199565" y="2421172"/>
            <a:chExt cx="312179" cy="3534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2334517" y="2992970"/>
            <a:ext cx="426857" cy="457692"/>
            <a:chOff x="1750887" y="2425727"/>
            <a:chExt cx="320143" cy="34326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730716" y="2992970"/>
            <a:ext cx="451152" cy="457183"/>
            <a:chOff x="1298037" y="2425727"/>
            <a:chExt cx="338364" cy="3428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1131969" y="2983371"/>
            <a:ext cx="462747" cy="476381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5298944" y="2997346"/>
            <a:ext cx="426857" cy="451321"/>
            <a:chOff x="3974207" y="2429009"/>
            <a:chExt cx="320143" cy="3384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3497650" y="3000063"/>
            <a:ext cx="473365" cy="443507"/>
            <a:chOff x="2623237" y="2431047"/>
            <a:chExt cx="355024" cy="3326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8876259" y="3004098"/>
            <a:ext cx="500676" cy="490567"/>
            <a:chOff x="6657194" y="2434073"/>
            <a:chExt cx="37550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9468423" y="3014207"/>
            <a:ext cx="490567" cy="469840"/>
            <a:chOff x="7101317" y="2441655"/>
            <a:chExt cx="367925" cy="3523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7675199" y="3004609"/>
            <a:ext cx="490567" cy="489548"/>
            <a:chOff x="5756399" y="2434456"/>
            <a:chExt cx="367925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7072927" y="3004735"/>
            <a:ext cx="491077" cy="489293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10056042" y="3019388"/>
            <a:ext cx="493583" cy="458712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10619876" y="3004098"/>
            <a:ext cx="498169" cy="490567"/>
            <a:chOff x="7964906" y="2434073"/>
            <a:chExt cx="37362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8258782" y="3008983"/>
            <a:ext cx="493116" cy="480628"/>
            <a:chOff x="6194086" y="2437737"/>
            <a:chExt cx="369837" cy="3604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1132900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آیکون های آموزشی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6477867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پزشکی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12955"/>
        </a:solidFill>
        <a:effectLst/>
      </p:bgPr>
    </p:bg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5317541" y="1858949"/>
            <a:ext cx="465403" cy="306732"/>
            <a:chOff x="3988156" y="1568461"/>
            <a:chExt cx="349052" cy="2300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4163010" y="1779125"/>
            <a:ext cx="393133" cy="465912"/>
            <a:chOff x="3122257" y="1508594"/>
            <a:chExt cx="294850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214297" y="1778616"/>
            <a:ext cx="335547" cy="466888"/>
            <a:chOff x="910723" y="1508212"/>
            <a:chExt cx="251660" cy="3501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744841" y="1778107"/>
            <a:ext cx="466888" cy="466931"/>
            <a:chOff x="1308631" y="1507830"/>
            <a:chExt cx="350166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2342562" y="1780653"/>
            <a:ext cx="461329" cy="461329"/>
            <a:chOff x="1756921" y="1509739"/>
            <a:chExt cx="345997" cy="3459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955942" y="1781671"/>
            <a:ext cx="424961" cy="460820"/>
            <a:chOff x="2216956" y="1510503"/>
            <a:chExt cx="318721" cy="345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3510716" y="1767498"/>
            <a:ext cx="505336" cy="488149"/>
            <a:chOff x="2633037" y="1499873"/>
            <a:chExt cx="379002" cy="3661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8900342" y="1789226"/>
            <a:ext cx="437097" cy="476012"/>
            <a:chOff x="6675256" y="1516169"/>
            <a:chExt cx="327823" cy="3570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0693546" y="1789735"/>
            <a:ext cx="401196" cy="475503"/>
            <a:chOff x="8020159" y="1516551"/>
            <a:chExt cx="30089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7169818" y="1789226"/>
            <a:ext cx="343143" cy="475503"/>
            <a:chOff x="5377363" y="1516169"/>
            <a:chExt cx="25735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6507424" y="1815494"/>
            <a:ext cx="474993" cy="423476"/>
            <a:chOff x="4880567" y="1535870"/>
            <a:chExt cx="356245" cy="317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7695311" y="1788717"/>
            <a:ext cx="476479" cy="476521"/>
            <a:chOff x="5771483" y="1515787"/>
            <a:chExt cx="357359" cy="3573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9495559" y="1812480"/>
            <a:ext cx="428483" cy="428483"/>
            <a:chOff x="7121669" y="1533610"/>
            <a:chExt cx="321362" cy="3213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0083689" y="1787485"/>
            <a:ext cx="436079" cy="480256"/>
            <a:chOff x="7562766" y="1514864"/>
            <a:chExt cx="327059" cy="360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8294972" y="1765898"/>
            <a:ext cx="482181" cy="482911"/>
            <a:chOff x="6259175" y="1559008"/>
            <a:chExt cx="271743" cy="272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8894783" y="2446740"/>
            <a:ext cx="443676" cy="375777"/>
            <a:chOff x="6671087" y="2009304"/>
            <a:chExt cx="332757" cy="28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2327921" y="2390509"/>
            <a:ext cx="491161" cy="49112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935741" y="2403113"/>
            <a:ext cx="466379" cy="465912"/>
            <a:chOff x="2201806" y="1976585"/>
            <a:chExt cx="349784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4125623" y="2403114"/>
            <a:ext cx="466931" cy="467397"/>
            <a:chOff x="3094217" y="1976585"/>
            <a:chExt cx="35019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701386" y="2383423"/>
            <a:ext cx="553289" cy="505293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5305914" y="2403113"/>
            <a:ext cx="460353" cy="466464"/>
            <a:chOff x="3979435" y="1976585"/>
            <a:chExt cx="345265" cy="3498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4721348" y="1779125"/>
            <a:ext cx="466888" cy="465912"/>
            <a:chOff x="3541011" y="1508594"/>
            <a:chExt cx="350166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4768836" y="2402095"/>
            <a:ext cx="379001" cy="468925"/>
            <a:chOff x="3576626" y="1975821"/>
            <a:chExt cx="284251" cy="35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3629453" y="3621217"/>
            <a:ext cx="318360" cy="495788"/>
            <a:chOff x="2722090" y="2890162"/>
            <a:chExt cx="238770" cy="37184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7700870" y="2393523"/>
            <a:ext cx="481529" cy="481063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8288490" y="2394542"/>
            <a:ext cx="481529" cy="481529"/>
            <a:chOff x="6216367" y="1970156"/>
            <a:chExt cx="361147" cy="3611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719081" y="3669297"/>
            <a:ext cx="544208" cy="399711"/>
            <a:chOff x="1289311" y="2926222"/>
            <a:chExt cx="408156" cy="299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0637954" y="2393523"/>
            <a:ext cx="481529" cy="481063"/>
            <a:chOff x="7978465" y="1969392"/>
            <a:chExt cx="361147" cy="3607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941810" y="3621810"/>
            <a:ext cx="496212" cy="496212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139015" y="3646084"/>
            <a:ext cx="503299" cy="447664"/>
            <a:chOff x="854261" y="2908813"/>
            <a:chExt cx="377474" cy="3357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2332971" y="3627369"/>
            <a:ext cx="515903" cy="484584"/>
            <a:chOff x="1749728" y="2894777"/>
            <a:chExt cx="386927" cy="363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9465217" y="2393523"/>
            <a:ext cx="479535" cy="482080"/>
            <a:chOff x="7098912" y="1969392"/>
            <a:chExt cx="359651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4125623" y="3627879"/>
            <a:ext cx="525536" cy="48203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7136972" y="2421319"/>
            <a:ext cx="436121" cy="430011"/>
            <a:chOff x="5352728" y="1990239"/>
            <a:chExt cx="327091" cy="3225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0051862" y="2394542"/>
            <a:ext cx="481529" cy="482039"/>
            <a:chOff x="7538896" y="1970156"/>
            <a:chExt cx="361147" cy="3615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6528133" y="2395561"/>
            <a:ext cx="477540" cy="477497"/>
            <a:chOff x="4896099" y="1970920"/>
            <a:chExt cx="358155" cy="3581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5398383" y="3737026"/>
            <a:ext cx="377984" cy="264805"/>
            <a:chOff x="4048787" y="2977019"/>
            <a:chExt cx="283488" cy="1986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5405471" y="3007921"/>
            <a:ext cx="291583" cy="465403"/>
            <a:chOff x="4054103" y="2430191"/>
            <a:chExt cx="218687" cy="3490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913504" y="3004399"/>
            <a:ext cx="510344" cy="475460"/>
            <a:chOff x="2185128" y="2427549"/>
            <a:chExt cx="382758" cy="3565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3542543" y="3020058"/>
            <a:ext cx="443676" cy="443124"/>
            <a:chOff x="2656907" y="2439293"/>
            <a:chExt cx="332757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2308698" y="2997822"/>
            <a:ext cx="532580" cy="487597"/>
            <a:chOff x="1731523" y="2422616"/>
            <a:chExt cx="399435" cy="3656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4129655" y="3012420"/>
            <a:ext cx="459844" cy="457849"/>
            <a:chOff x="3097241" y="2433564"/>
            <a:chExt cx="344883" cy="343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704399" y="3020058"/>
            <a:ext cx="547772" cy="443124"/>
            <a:chOff x="1278299" y="2439293"/>
            <a:chExt cx="410829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3548612" y="2454335"/>
            <a:ext cx="430011" cy="364659"/>
            <a:chOff x="2661459" y="2015001"/>
            <a:chExt cx="322508" cy="2734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161253" y="3020058"/>
            <a:ext cx="442657" cy="442657"/>
            <a:chOff x="870939" y="2439293"/>
            <a:chExt cx="331993" cy="3319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8859944" y="3042804"/>
            <a:ext cx="495193" cy="371872"/>
            <a:chOff x="6644957" y="2456353"/>
            <a:chExt cx="371395" cy="278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7185010" y="2987212"/>
            <a:ext cx="347132" cy="483056"/>
            <a:chOff x="5388757" y="2414659"/>
            <a:chExt cx="260349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4756189" y="3642010"/>
            <a:ext cx="464384" cy="453775"/>
            <a:chOff x="3567142" y="2905757"/>
            <a:chExt cx="348288" cy="3403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161253" y="2402096"/>
            <a:ext cx="443167" cy="466761"/>
            <a:chOff x="870939" y="1975821"/>
            <a:chExt cx="332375" cy="3500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0622805" y="2987722"/>
            <a:ext cx="474484" cy="482548"/>
            <a:chOff x="7967103" y="2415041"/>
            <a:chExt cx="355863" cy="3619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0039215" y="2987212"/>
            <a:ext cx="474484" cy="483056"/>
            <a:chOff x="7529411" y="2414659"/>
            <a:chExt cx="355863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7644259" y="3009958"/>
            <a:ext cx="595768" cy="436079"/>
            <a:chOff x="5733194" y="2431718"/>
            <a:chExt cx="446826" cy="3270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6502373" y="2991753"/>
            <a:ext cx="543699" cy="475503"/>
            <a:chOff x="4876780" y="2418064"/>
            <a:chExt cx="407774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9427830" y="2982162"/>
            <a:ext cx="531095" cy="494684"/>
            <a:chOff x="7070872" y="2410871"/>
            <a:chExt cx="39832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8317771" y="3012461"/>
            <a:ext cx="421948" cy="432048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7091013" y="3743815"/>
            <a:ext cx="494684" cy="294383"/>
            <a:chOff x="5318259" y="2982111"/>
            <a:chExt cx="371013" cy="2207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9431905" y="3642010"/>
            <a:ext cx="495193" cy="495745"/>
            <a:chOff x="7073928" y="2905757"/>
            <a:chExt cx="371395" cy="3718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8251104" y="3708212"/>
            <a:ext cx="495193" cy="363809"/>
            <a:chOff x="6188327" y="2955408"/>
            <a:chExt cx="371395" cy="2728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0028606" y="3642519"/>
            <a:ext cx="479535" cy="494684"/>
            <a:chOff x="7521454" y="2906139"/>
            <a:chExt cx="35965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7710461" y="3643029"/>
            <a:ext cx="402215" cy="494684"/>
            <a:chOff x="5782845" y="2906521"/>
            <a:chExt cx="30166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4718804" y="3004399"/>
            <a:ext cx="473465" cy="473975"/>
            <a:chOff x="3539102" y="2427549"/>
            <a:chExt cx="355099" cy="355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8840719" y="3657669"/>
            <a:ext cx="495703" cy="465912"/>
            <a:chOff x="6630539" y="2917502"/>
            <a:chExt cx="371777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895299" y="4259973"/>
            <a:ext cx="544208" cy="458316"/>
            <a:chOff x="2171474" y="3369229"/>
            <a:chExt cx="408156" cy="343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6521597" y="3667811"/>
            <a:ext cx="446179" cy="446179"/>
            <a:chOff x="4891198" y="2925108"/>
            <a:chExt cx="334634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0634899" y="3667811"/>
            <a:ext cx="446221" cy="446179"/>
            <a:chOff x="7976174" y="2925108"/>
            <a:chExt cx="334666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4122610" y="4266509"/>
            <a:ext cx="472956" cy="443676"/>
            <a:chOff x="3091957" y="3374131"/>
            <a:chExt cx="354717" cy="332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5317541" y="4274614"/>
            <a:ext cx="471939" cy="425173"/>
            <a:chOff x="3988156" y="3380210"/>
            <a:chExt cx="353954" cy="3188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4721349" y="4257427"/>
            <a:ext cx="464343" cy="461584"/>
            <a:chOff x="3541011" y="3367320"/>
            <a:chExt cx="348257" cy="3461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752904" y="4245289"/>
            <a:ext cx="446221" cy="487131"/>
            <a:chOff x="1314678" y="3358217"/>
            <a:chExt cx="334666" cy="365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2331444" y="4264513"/>
            <a:ext cx="479025" cy="447707"/>
            <a:chOff x="1748582" y="3372635"/>
            <a:chExt cx="359269" cy="3357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3521324" y="4244780"/>
            <a:ext cx="487131" cy="486621"/>
            <a:chOff x="2640993" y="3357835"/>
            <a:chExt cx="365348" cy="3649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6515019" y="4255899"/>
            <a:ext cx="467397" cy="466931"/>
            <a:chOff x="4886264" y="3366174"/>
            <a:chExt cx="350548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7109218" y="4319596"/>
            <a:ext cx="462857" cy="339579"/>
            <a:chOff x="5331913" y="3413947"/>
            <a:chExt cx="347143" cy="254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7702398" y="4314037"/>
            <a:ext cx="461839" cy="352691"/>
            <a:chOff x="5776798" y="3409778"/>
            <a:chExt cx="346379" cy="264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9477354" y="4296341"/>
            <a:ext cx="459844" cy="387065"/>
            <a:chOff x="7108015" y="3396505"/>
            <a:chExt cx="344883" cy="290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0069006" y="4288745"/>
            <a:ext cx="459844" cy="401748"/>
            <a:chOff x="7551754" y="3390808"/>
            <a:chExt cx="344883" cy="3013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8942780" y="4284204"/>
            <a:ext cx="348193" cy="411339"/>
            <a:chOff x="6707084" y="3387403"/>
            <a:chExt cx="261145" cy="308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131971" y="5497850"/>
            <a:ext cx="503765" cy="432557"/>
            <a:chOff x="848978" y="4297637"/>
            <a:chExt cx="377824" cy="3244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2339040" y="5483125"/>
            <a:ext cx="468585" cy="461287"/>
            <a:chOff x="1754279" y="4286593"/>
            <a:chExt cx="351439" cy="34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5328151" y="5489235"/>
            <a:ext cx="448683" cy="446731"/>
            <a:chOff x="3996113" y="4291176"/>
            <a:chExt cx="336512" cy="3350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775649" y="5510836"/>
            <a:ext cx="406288" cy="405397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905442" y="5481682"/>
            <a:ext cx="530033" cy="464893"/>
            <a:chOff x="2179081" y="4285511"/>
            <a:chExt cx="397525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4778935" y="5494329"/>
            <a:ext cx="356765" cy="439220"/>
            <a:chOff x="3584201" y="4294996"/>
            <a:chExt cx="267574" cy="3294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4110474" y="5495305"/>
            <a:ext cx="501261" cy="437097"/>
            <a:chOff x="3082855" y="4295728"/>
            <a:chExt cx="375946" cy="3278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3665355" y="5489235"/>
            <a:ext cx="201108" cy="449235"/>
            <a:chOff x="2749016" y="4291176"/>
            <a:chExt cx="150831" cy="3369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9503622" y="5473576"/>
            <a:ext cx="331005" cy="482589"/>
            <a:chOff x="7127716" y="4279432"/>
            <a:chExt cx="248254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0087211" y="5473576"/>
            <a:ext cx="331007" cy="482589"/>
            <a:chOff x="7565408" y="4279432"/>
            <a:chExt cx="248255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8352145" y="5473576"/>
            <a:ext cx="300664" cy="482080"/>
            <a:chOff x="6264109" y="4279432"/>
            <a:chExt cx="225498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0572771" y="5480153"/>
            <a:ext cx="527021" cy="468416"/>
            <a:chOff x="7929578" y="4284365"/>
            <a:chExt cx="395266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8794003" y="5532703"/>
            <a:ext cx="568420" cy="443768"/>
            <a:chOff x="6639652" y="4323777"/>
            <a:chExt cx="426315" cy="332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7143550" y="5497850"/>
            <a:ext cx="383033" cy="435061"/>
            <a:chOff x="5357662" y="4297637"/>
            <a:chExt cx="287275" cy="326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7698833" y="5493733"/>
            <a:ext cx="442148" cy="442232"/>
            <a:chOff x="5774124" y="4294550"/>
            <a:chExt cx="331611" cy="331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6520580" y="5484186"/>
            <a:ext cx="461329" cy="461372"/>
            <a:chOff x="4890434" y="4287389"/>
            <a:chExt cx="345997" cy="3460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887746" y="4849080"/>
            <a:ext cx="563389" cy="457297"/>
            <a:chOff x="2165809" y="3811059"/>
            <a:chExt cx="422542" cy="3429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8290018" y="4297869"/>
            <a:ext cx="463365" cy="386556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204707" y="4842500"/>
            <a:ext cx="352733" cy="470963"/>
            <a:chOff x="903530" y="3806125"/>
            <a:chExt cx="264550" cy="3532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133457" y="4238245"/>
            <a:ext cx="492689" cy="500880"/>
            <a:chOff x="850092" y="3352934"/>
            <a:chExt cx="369517" cy="375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3481945" y="4856166"/>
            <a:ext cx="568439" cy="443167"/>
            <a:chOff x="2611458" y="3816374"/>
            <a:chExt cx="426329" cy="3323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2337004" y="4839489"/>
            <a:ext cx="474993" cy="475503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5359979" y="4841524"/>
            <a:ext cx="391605" cy="471939"/>
            <a:chOff x="4019984" y="3805393"/>
            <a:chExt cx="293704" cy="3539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0675340" y="4287726"/>
            <a:ext cx="431539" cy="404252"/>
            <a:chOff x="8006505" y="3390044"/>
            <a:chExt cx="323654" cy="30318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732195" y="4843009"/>
            <a:ext cx="490653" cy="468416"/>
            <a:chOff x="1299146" y="3806507"/>
            <a:chExt cx="367990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4699622" y="4839913"/>
            <a:ext cx="518916" cy="474569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0067012" y="4877894"/>
            <a:ext cx="495193" cy="401705"/>
            <a:chOff x="7550258" y="3832670"/>
            <a:chExt cx="371395" cy="3012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9485968" y="4846066"/>
            <a:ext cx="467397" cy="467397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8879633" y="4845047"/>
            <a:ext cx="490144" cy="467397"/>
            <a:chOff x="6659725" y="3808035"/>
            <a:chExt cx="36760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8292522" y="4856675"/>
            <a:ext cx="475503" cy="445669"/>
            <a:chOff x="6219391" y="3816756"/>
            <a:chExt cx="356627" cy="3342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7704901" y="4870297"/>
            <a:ext cx="465403" cy="417407"/>
            <a:chOff x="5778676" y="3826972"/>
            <a:chExt cx="349052" cy="3130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7141046" y="4880397"/>
            <a:ext cx="398692" cy="397207"/>
            <a:chOff x="5355784" y="3834547"/>
            <a:chExt cx="299019" cy="2979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0715273" y="4844029"/>
            <a:ext cx="389568" cy="471980"/>
            <a:chOff x="8036455" y="3807271"/>
            <a:chExt cx="292176" cy="35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کسب و کار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کار تیمی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6499870" y="4846066"/>
            <a:ext cx="460820" cy="467780"/>
            <a:chOff x="4874902" y="3808799"/>
            <a:chExt cx="345615" cy="3508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4127660" y="4841525"/>
            <a:ext cx="470453" cy="472956"/>
            <a:chOff x="3095745" y="3805393"/>
            <a:chExt cx="352840" cy="35471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12955"/>
        </a:solidFill>
        <a:effectLst/>
      </p:bgPr>
    </p:bg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7" y="5444128"/>
            <a:ext cx="463247" cy="484493"/>
            <a:chOff x="2157462" y="4258496"/>
            <a:chExt cx="347435" cy="3633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09"/>
            <a:ext cx="458220" cy="484281"/>
            <a:chOff x="4010963" y="3763781"/>
            <a:chExt cx="343665" cy="3632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7" y="4846813"/>
            <a:ext cx="490871" cy="414924"/>
            <a:chOff x="2214042" y="3810509"/>
            <a:chExt cx="368153" cy="3111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1" y="4809093"/>
            <a:ext cx="490407" cy="490364"/>
            <a:chOff x="1768938" y="3782219"/>
            <a:chExt cx="367805" cy="3677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0" y="4830719"/>
            <a:ext cx="434059" cy="436551"/>
            <a:chOff x="2681385" y="3798439"/>
            <a:chExt cx="325544" cy="3274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3"/>
            <a:ext cx="365672" cy="467765"/>
            <a:chOff x="6243928" y="4263502"/>
            <a:chExt cx="274254" cy="3508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8" y="4783918"/>
            <a:ext cx="469793" cy="484873"/>
            <a:chOff x="3560600" y="3763338"/>
            <a:chExt cx="352345" cy="363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2" y="5447804"/>
            <a:ext cx="372684" cy="474777"/>
            <a:chOff x="5790556" y="4261252"/>
            <a:chExt cx="279513" cy="3560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8" y="5447803"/>
            <a:ext cx="371669" cy="475284"/>
            <a:chOff x="5341333" y="4261252"/>
            <a:chExt cx="278752" cy="3564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7" y="4881577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5" y="4787569"/>
            <a:ext cx="480311" cy="483268"/>
            <a:chOff x="3107608" y="3763401"/>
            <a:chExt cx="360233" cy="36245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7"/>
            <a:ext cx="468780" cy="452940"/>
            <a:chOff x="889343" y="3801227"/>
            <a:chExt cx="351585" cy="3397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7"/>
            <a:ext cx="371712" cy="473764"/>
            <a:chOff x="4896609" y="4260872"/>
            <a:chExt cx="278784" cy="3553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8"/>
            <a:ext cx="347044" cy="461219"/>
            <a:chOff x="7598438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29"/>
            <a:ext cx="381765" cy="464217"/>
            <a:chOff x="1767069" y="3360146"/>
            <a:chExt cx="286324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8"/>
            <a:ext cx="347044" cy="461219"/>
            <a:chOff x="7149944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5" y="5445269"/>
            <a:ext cx="360139" cy="480311"/>
            <a:chOff x="6695051" y="4259351"/>
            <a:chExt cx="270104" cy="3602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7" y="4247131"/>
            <a:ext cx="410911" cy="463415"/>
            <a:chOff x="2206122" y="3360748"/>
            <a:chExt cx="308183" cy="347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2"/>
            <a:ext cx="370656" cy="473299"/>
            <a:chOff x="5353403" y="3785609"/>
            <a:chExt cx="277992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3" y="4816611"/>
            <a:ext cx="365165" cy="468272"/>
            <a:chOff x="7592387" y="3787858"/>
            <a:chExt cx="273874" cy="35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1"/>
            <a:ext cx="365672" cy="467259"/>
            <a:chOff x="7145794" y="3787858"/>
            <a:chExt cx="27425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599"/>
            <a:ext cx="360139" cy="482339"/>
            <a:chOff x="6702211" y="3782599"/>
            <a:chExt cx="270104" cy="3617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0" y="4246837"/>
            <a:ext cx="408419" cy="463204"/>
            <a:chOff x="1310655" y="3360527"/>
            <a:chExt cx="306314" cy="3474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29"/>
            <a:ext cx="359124" cy="464724"/>
            <a:chOff x="3119678" y="3360146"/>
            <a:chExt cx="26934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18" y="4242063"/>
            <a:ext cx="490913" cy="473004"/>
            <a:chOff x="3967213" y="3356947"/>
            <a:chExt cx="368185" cy="3547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3" y="4246329"/>
            <a:ext cx="380244" cy="462697"/>
            <a:chOff x="871254" y="3360146"/>
            <a:chExt cx="285183" cy="3470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4" y="4246328"/>
            <a:ext cx="375725" cy="466245"/>
            <a:chOff x="2665165" y="3360146"/>
            <a:chExt cx="281794" cy="349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3" y="4229728"/>
            <a:ext cx="352620" cy="470765"/>
            <a:chOff x="7156344" y="3347696"/>
            <a:chExt cx="264465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0" y="4228716"/>
            <a:ext cx="353084" cy="470257"/>
            <a:chOff x="6703732" y="3346936"/>
            <a:chExt cx="26481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5" y="4228716"/>
            <a:ext cx="353591" cy="470257"/>
            <a:chOff x="6252228" y="3346936"/>
            <a:chExt cx="26519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29"/>
            <a:ext cx="353084" cy="469244"/>
            <a:chOff x="5801105" y="3347696"/>
            <a:chExt cx="264813" cy="3519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6"/>
            <a:ext cx="354563" cy="470257"/>
            <a:chOff x="5349253" y="3346936"/>
            <a:chExt cx="265922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79" y="4228715"/>
            <a:ext cx="353127" cy="472285"/>
            <a:chOff x="4907159" y="3346936"/>
            <a:chExt cx="264845" cy="3542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29" y="4212115"/>
            <a:ext cx="368671" cy="492899"/>
            <a:chOff x="8048421" y="3334486"/>
            <a:chExt cx="276503" cy="369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0" y="4206074"/>
            <a:ext cx="393845" cy="502445"/>
            <a:chOff x="7575787" y="3329955"/>
            <a:chExt cx="295384" cy="376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8"/>
            <a:ext cx="352112" cy="463711"/>
            <a:chOff x="864062" y="2884503"/>
            <a:chExt cx="264084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698" y="3612348"/>
            <a:ext cx="465273" cy="462021"/>
            <a:chOff x="3978523" y="2884661"/>
            <a:chExt cx="348955" cy="346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4" y="3613151"/>
            <a:ext cx="463247" cy="460712"/>
            <a:chOff x="3527780" y="2885263"/>
            <a:chExt cx="347435" cy="345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29" y="3612138"/>
            <a:ext cx="290737" cy="464724"/>
            <a:chOff x="2239671" y="2884503"/>
            <a:chExt cx="21805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2" y="3612645"/>
            <a:ext cx="344509" cy="464724"/>
            <a:chOff x="1317466" y="2884883"/>
            <a:chExt cx="258382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5"/>
            <a:ext cx="344552" cy="464724"/>
            <a:chOff x="3121167" y="2884883"/>
            <a:chExt cx="2584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2" y="3608928"/>
            <a:ext cx="361659" cy="462401"/>
            <a:chOff x="4899999" y="2882095"/>
            <a:chExt cx="271244" cy="346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7" y="3607618"/>
            <a:ext cx="346031" cy="461725"/>
            <a:chOff x="7162775" y="2881113"/>
            <a:chExt cx="259523" cy="3462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0"/>
            <a:ext cx="348100" cy="463753"/>
            <a:chOff x="6709751" y="2881842"/>
            <a:chExt cx="261075" cy="347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6" y="3607618"/>
            <a:ext cx="348057" cy="464217"/>
            <a:chOff x="5807156" y="2881113"/>
            <a:chExt cx="261043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1" y="3608125"/>
            <a:ext cx="349579" cy="462191"/>
            <a:chOff x="5355653" y="2881493"/>
            <a:chExt cx="262184" cy="3466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2" y="3608589"/>
            <a:ext cx="347044" cy="461219"/>
            <a:chOff x="8055961" y="2881842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5" y="3624683"/>
            <a:ext cx="353084" cy="470807"/>
            <a:chOff x="7609368" y="2893912"/>
            <a:chExt cx="264813" cy="3531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7"/>
            <a:ext cx="361152" cy="480860"/>
            <a:chOff x="6248458" y="2869772"/>
            <a:chExt cx="270864" cy="3606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8" y="3027198"/>
            <a:ext cx="484324" cy="400900"/>
            <a:chOff x="3075928" y="2445798"/>
            <a:chExt cx="363243" cy="3006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3"/>
            <a:ext cx="484324" cy="438113"/>
            <a:chOff x="2633105" y="2431859"/>
            <a:chExt cx="363243" cy="3285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69" y="2986480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5" y="3081223"/>
            <a:ext cx="485887" cy="294581"/>
            <a:chOff x="3961923" y="2486317"/>
            <a:chExt cx="364415" cy="2209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2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2" y="2991969"/>
            <a:ext cx="484367" cy="472835"/>
            <a:chOff x="1303876" y="2419377"/>
            <a:chExt cx="363275" cy="3546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1" y="2986014"/>
            <a:ext cx="482845" cy="484831"/>
            <a:chOff x="861053" y="2414910"/>
            <a:chExt cx="362134" cy="3636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8" y="2986480"/>
            <a:ext cx="372684" cy="474313"/>
            <a:chOff x="7594288" y="2415259"/>
            <a:chExt cx="279513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6"/>
            <a:ext cx="371712" cy="474313"/>
            <a:chOff x="7145794" y="2415639"/>
            <a:chExt cx="27878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4" y="2986986"/>
            <a:ext cx="372684" cy="476340"/>
            <a:chOff x="4897750" y="2415639"/>
            <a:chExt cx="279513" cy="357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2" y="2987492"/>
            <a:ext cx="353084" cy="471272"/>
            <a:chOff x="5812066" y="2416019"/>
            <a:chExt cx="26481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1" y="2987999"/>
            <a:ext cx="352577" cy="471272"/>
            <a:chOff x="8054820" y="2416399"/>
            <a:chExt cx="26443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6"/>
            <a:ext cx="361659" cy="481325"/>
            <a:chOff x="6255238" y="2412249"/>
            <a:chExt cx="271244" cy="3609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0" y="2376533"/>
            <a:ext cx="488885" cy="489308"/>
            <a:chOff x="2185372" y="1957799"/>
            <a:chExt cx="366664" cy="3669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4" y="2417295"/>
            <a:ext cx="494419" cy="409812"/>
            <a:chOff x="1737258" y="1988371"/>
            <a:chExt cx="370814" cy="3073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5" y="2400609"/>
            <a:ext cx="489351" cy="441704"/>
            <a:chOff x="3522521" y="1975857"/>
            <a:chExt cx="367013" cy="3312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6" y="2402088"/>
            <a:ext cx="490913" cy="440605"/>
            <a:chOff x="2630824" y="1976966"/>
            <a:chExt cx="368185" cy="33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18" y="2400103"/>
            <a:ext cx="490913" cy="442421"/>
            <a:chOff x="3967213" y="1975477"/>
            <a:chExt cx="368185" cy="3318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29"/>
            <a:ext cx="372176" cy="475833"/>
            <a:chOff x="8047661" y="1969046"/>
            <a:chExt cx="279132" cy="3568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0" y="2390345"/>
            <a:ext cx="372725" cy="477523"/>
            <a:chOff x="7596157" y="1968159"/>
            <a:chExt cx="279544" cy="3581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4" y="2391528"/>
            <a:ext cx="372684" cy="476848"/>
            <a:chOff x="7147315" y="1969046"/>
            <a:chExt cx="279513" cy="3576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2" y="2390557"/>
            <a:ext cx="373740" cy="478791"/>
            <a:chOff x="6697681" y="1968317"/>
            <a:chExt cx="280305" cy="359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6" y="2390050"/>
            <a:ext cx="373697" cy="478325"/>
            <a:chOff x="6248839" y="1967937"/>
            <a:chExt cx="280273" cy="3587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8"/>
            <a:ext cx="372219" cy="477059"/>
            <a:chOff x="5801485" y="1969046"/>
            <a:chExt cx="279164" cy="3577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8" y="2391528"/>
            <a:ext cx="371205" cy="477819"/>
            <a:chOff x="5352643" y="1969046"/>
            <a:chExt cx="278404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6"/>
            <a:ext cx="372176" cy="477819"/>
            <a:chOff x="4897750" y="1968317"/>
            <a:chExt cx="279132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6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0" y="1783526"/>
            <a:ext cx="432537" cy="463711"/>
            <a:chOff x="1767449" y="1513044"/>
            <a:chExt cx="324403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5" y="1783103"/>
            <a:ext cx="427511" cy="464133"/>
            <a:chOff x="4007193" y="1512727"/>
            <a:chExt cx="320633" cy="3481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4" y="1777796"/>
            <a:ext cx="490900" cy="459459"/>
            <a:chOff x="3530425" y="1508747"/>
            <a:chExt cx="368175" cy="34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1" y="1783780"/>
            <a:ext cx="386285" cy="463457"/>
            <a:chOff x="3127598" y="1513234"/>
            <a:chExt cx="289714" cy="347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6"/>
            <a:ext cx="430552" cy="464724"/>
            <a:chOff x="2662884" y="1513044"/>
            <a:chExt cx="3229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8" y="1783949"/>
            <a:ext cx="402379" cy="464809"/>
            <a:chOff x="1331406" y="1513361"/>
            <a:chExt cx="301784" cy="348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0"/>
            <a:ext cx="376232" cy="474313"/>
            <a:chOff x="7144274" y="1500214"/>
            <a:chExt cx="28217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3" y="1766419"/>
            <a:ext cx="386243" cy="472792"/>
            <a:chOff x="6685262" y="1500214"/>
            <a:chExt cx="289682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6"/>
            <a:ext cx="429539" cy="473807"/>
            <a:chOff x="6200938" y="1500594"/>
            <a:chExt cx="322154" cy="3553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2" y="1766419"/>
            <a:ext cx="443140" cy="473299"/>
            <a:chOff x="5289631" y="1500214"/>
            <a:chExt cx="332355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5" y="1767516"/>
            <a:ext cx="371205" cy="473680"/>
            <a:chOff x="8047661" y="1501037"/>
            <a:chExt cx="278404" cy="3552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2" y="1766420"/>
            <a:ext cx="357139" cy="474313"/>
            <a:chOff x="4903389" y="1500214"/>
            <a:chExt cx="26785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58" y="1767939"/>
            <a:ext cx="352577" cy="470765"/>
            <a:chOff x="7613518" y="1501354"/>
            <a:chExt cx="264433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آواتار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12955"/>
        </a:solidFill>
        <a:effectLst/>
      </p:bgPr>
    </p:bg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2342781" y="1766967"/>
            <a:ext cx="494759" cy="479195"/>
            <a:chOff x="1757085" y="1500675"/>
            <a:chExt cx="371069" cy="359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3698946" y="2372321"/>
            <a:ext cx="155591" cy="498915"/>
            <a:chOff x="2774209" y="1954691"/>
            <a:chExt cx="116693" cy="3741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5356580" y="1765950"/>
            <a:ext cx="420123" cy="479196"/>
            <a:chOff x="4017435" y="1499912"/>
            <a:chExt cx="315092" cy="3593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5284869" y="2432412"/>
            <a:ext cx="498872" cy="378733"/>
            <a:chOff x="3963652" y="1999759"/>
            <a:chExt cx="374154" cy="284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2370048" y="2452555"/>
            <a:ext cx="501925" cy="338363"/>
            <a:chOff x="1777536" y="2014866"/>
            <a:chExt cx="376444" cy="2537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746500" y="2509168"/>
            <a:ext cx="498872" cy="226240"/>
            <a:chOff x="1309875" y="2057326"/>
            <a:chExt cx="374154" cy="1696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149711" y="2534401"/>
            <a:ext cx="499381" cy="17374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3129934" y="2372152"/>
            <a:ext cx="151519" cy="497557"/>
            <a:chOff x="2347450" y="1954564"/>
            <a:chExt cx="113639" cy="3731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148694" y="1881847"/>
            <a:ext cx="480213" cy="246171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4146804" y="1765907"/>
            <a:ext cx="440817" cy="477839"/>
            <a:chOff x="3110102" y="1499880"/>
            <a:chExt cx="330613" cy="3583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4262446" y="2371685"/>
            <a:ext cx="158049" cy="498024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4647433" y="2432412"/>
            <a:ext cx="498363" cy="378733"/>
            <a:chOff x="3531200" y="1999759"/>
            <a:chExt cx="373772" cy="284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3556078" y="1766458"/>
            <a:ext cx="440308" cy="478687"/>
            <a:chOff x="2667058" y="1500293"/>
            <a:chExt cx="330231" cy="3590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4756737" y="1765949"/>
            <a:ext cx="426696" cy="479704"/>
            <a:chOff x="3567553" y="1499912"/>
            <a:chExt cx="320022" cy="359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746501" y="1765950"/>
            <a:ext cx="478687" cy="478177"/>
            <a:chOff x="1309875" y="1499912"/>
            <a:chExt cx="359015" cy="3586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959289" y="1766458"/>
            <a:ext cx="440817" cy="478687"/>
            <a:chOff x="2219466" y="1500293"/>
            <a:chExt cx="330613" cy="3590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7124725" y="1778545"/>
            <a:ext cx="326235" cy="468127"/>
            <a:chOff x="5343544" y="1509358"/>
            <a:chExt cx="244676" cy="3510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6509787" y="1778545"/>
            <a:ext cx="328228" cy="468127"/>
            <a:chOff x="4882340" y="1509358"/>
            <a:chExt cx="246171" cy="3510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8364273" y="1778078"/>
            <a:ext cx="315124" cy="468593"/>
            <a:chOff x="6273204" y="1509008"/>
            <a:chExt cx="236343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7746281" y="1779053"/>
            <a:ext cx="325217" cy="468593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9626041" y="1777059"/>
            <a:ext cx="255500" cy="469612"/>
            <a:chOff x="7219530" y="1508244"/>
            <a:chExt cx="191625" cy="3522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0265745" y="1777569"/>
            <a:ext cx="206563" cy="469103"/>
            <a:chOff x="7699309" y="1508626"/>
            <a:chExt cx="154922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0882253" y="1778078"/>
            <a:ext cx="204528" cy="468085"/>
            <a:chOff x="8161690" y="1509008"/>
            <a:chExt cx="153396" cy="351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8995921" y="1777908"/>
            <a:ext cx="284295" cy="469739"/>
            <a:chOff x="6746940" y="1508881"/>
            <a:chExt cx="213221" cy="3523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7693781" y="2442887"/>
            <a:ext cx="467576" cy="389463"/>
            <a:chOff x="5770336" y="2007615"/>
            <a:chExt cx="350682" cy="292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7102504" y="2406545"/>
            <a:ext cx="467109" cy="461639"/>
            <a:chOff x="5326878" y="1980358"/>
            <a:chExt cx="350332" cy="3462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0657033" y="2403109"/>
            <a:ext cx="440860" cy="46660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6511780" y="2422829"/>
            <a:ext cx="467067" cy="430724"/>
            <a:chOff x="4883835" y="1992571"/>
            <a:chExt cx="350300" cy="32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0065290" y="2404636"/>
            <a:ext cx="444380" cy="466600"/>
            <a:chOff x="7548967" y="1978927"/>
            <a:chExt cx="333285" cy="3499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8285523" y="2404636"/>
            <a:ext cx="462020" cy="467067"/>
            <a:chOff x="6214142" y="1978927"/>
            <a:chExt cx="346515" cy="3503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9474565" y="2404127"/>
            <a:ext cx="444380" cy="467576"/>
            <a:chOff x="7105923" y="1978545"/>
            <a:chExt cx="333285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8878285" y="2404127"/>
            <a:ext cx="456465" cy="467109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5473197" y="2995744"/>
            <a:ext cx="122216" cy="46872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4821875" y="2995870"/>
            <a:ext cx="271191" cy="469103"/>
            <a:chOff x="3616406" y="2422352"/>
            <a:chExt cx="203393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170916" y="2995361"/>
            <a:ext cx="363595" cy="469103"/>
            <a:chOff x="913012" y="2421970"/>
            <a:chExt cx="272696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3032992" y="2995870"/>
            <a:ext cx="340865" cy="468593"/>
            <a:chOff x="2274743" y="2422352"/>
            <a:chExt cx="25564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3611631" y="2994386"/>
            <a:ext cx="328736" cy="470077"/>
            <a:chOff x="2708723" y="2421239"/>
            <a:chExt cx="246552" cy="3525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2447314" y="2995869"/>
            <a:ext cx="345911" cy="467619"/>
            <a:chOff x="1835485" y="2422352"/>
            <a:chExt cx="259433" cy="3507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4200321" y="2995870"/>
            <a:ext cx="283319" cy="468593"/>
            <a:chOff x="3150240" y="2422352"/>
            <a:chExt cx="21248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822747" y="2995572"/>
            <a:ext cx="359015" cy="469400"/>
            <a:chOff x="1367060" y="2422129"/>
            <a:chExt cx="269261" cy="352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9434659" y="3000619"/>
            <a:ext cx="471139" cy="468424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6510254" y="2999940"/>
            <a:ext cx="366097" cy="467576"/>
            <a:chOff x="4882690" y="2425405"/>
            <a:chExt cx="274573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8836853" y="3024579"/>
            <a:ext cx="474657" cy="417663"/>
            <a:chOff x="6627639" y="2443884"/>
            <a:chExt cx="355993" cy="3132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8244602" y="3048920"/>
            <a:ext cx="468593" cy="370635"/>
            <a:chOff x="6183451" y="2462140"/>
            <a:chExt cx="351445" cy="2779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7647303" y="3005878"/>
            <a:ext cx="471139" cy="455065"/>
            <a:chOff x="5735477" y="2429858"/>
            <a:chExt cx="353354" cy="341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6991647" y="3028698"/>
            <a:ext cx="540340" cy="367332"/>
            <a:chOff x="5283337" y="2478774"/>
            <a:chExt cx="358633" cy="2439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0619671" y="3060498"/>
            <a:ext cx="482757" cy="344893"/>
            <a:chOff x="7964753" y="2470823"/>
            <a:chExt cx="362068" cy="25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0032466" y="3041329"/>
            <a:ext cx="467109" cy="385264"/>
            <a:chOff x="7524349" y="2456447"/>
            <a:chExt cx="350332" cy="2889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5296999" y="3625016"/>
            <a:ext cx="473640" cy="475633"/>
            <a:chOff x="3972749" y="2894211"/>
            <a:chExt cx="355230" cy="3567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4703730" y="3657795"/>
            <a:ext cx="474657" cy="410539"/>
            <a:chOff x="3527797" y="2918796"/>
            <a:chExt cx="355993" cy="307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4110461" y="3660679"/>
            <a:ext cx="475167" cy="403117"/>
            <a:chOff x="3082845" y="2920959"/>
            <a:chExt cx="356375" cy="3023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3518718" y="3625990"/>
            <a:ext cx="474149" cy="474149"/>
            <a:chOff x="2639038" y="2894942"/>
            <a:chExt cx="355612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925958" y="3684554"/>
            <a:ext cx="474657" cy="357021"/>
            <a:chOff x="2194468" y="2938865"/>
            <a:chExt cx="355993" cy="2677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2333197" y="3625482"/>
            <a:ext cx="474657" cy="474149"/>
            <a:chOff x="1749897" y="2894561"/>
            <a:chExt cx="355993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740436" y="3625015"/>
            <a:ext cx="476693" cy="476651"/>
            <a:chOff x="1305327" y="2894211"/>
            <a:chExt cx="357520" cy="35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138600" y="3625694"/>
            <a:ext cx="485472" cy="471053"/>
            <a:chOff x="853950" y="2894720"/>
            <a:chExt cx="364104" cy="35329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9422065" y="3649525"/>
            <a:ext cx="469612" cy="446584"/>
            <a:chOff x="7066548" y="2912594"/>
            <a:chExt cx="352209" cy="3349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8788382" y="3611360"/>
            <a:ext cx="520117" cy="476693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8179973" y="3635108"/>
            <a:ext cx="520627" cy="442811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0055197" y="3639137"/>
            <a:ext cx="424660" cy="469612"/>
            <a:chOff x="7541397" y="2904802"/>
            <a:chExt cx="318495" cy="3522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0670687" y="3638120"/>
            <a:ext cx="409012" cy="468593"/>
            <a:chOff x="8003015" y="2904039"/>
            <a:chExt cx="30675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7583693" y="3613395"/>
            <a:ext cx="492851" cy="492808"/>
            <a:chOff x="5687770" y="2885496"/>
            <a:chExt cx="369638" cy="369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6509278" y="3639137"/>
            <a:ext cx="208556" cy="466049"/>
            <a:chOff x="4881958" y="2904802"/>
            <a:chExt cx="156417" cy="3495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6973758" y="3614753"/>
            <a:ext cx="494844" cy="489924"/>
            <a:chOff x="5230318" y="2886514"/>
            <a:chExt cx="371133" cy="367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7664477" y="4345505"/>
            <a:ext cx="470120" cy="243415"/>
            <a:chOff x="5748358" y="3434578"/>
            <a:chExt cx="352590" cy="182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149711" y="5465762"/>
            <a:ext cx="454939" cy="479068"/>
            <a:chOff x="862283" y="4274771"/>
            <a:chExt cx="341204" cy="3593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862610" y="5482554"/>
            <a:ext cx="402481" cy="443828"/>
            <a:chOff x="1396957" y="4287365"/>
            <a:chExt cx="301861" cy="3328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2487175" y="5469408"/>
            <a:ext cx="528175" cy="474149"/>
            <a:chOff x="1865381" y="4277506"/>
            <a:chExt cx="396131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3215764" y="5504733"/>
            <a:ext cx="445864" cy="399937"/>
            <a:chOff x="2411823" y="4303999"/>
            <a:chExt cx="334398" cy="2999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3871117" y="5471443"/>
            <a:ext cx="510025" cy="467576"/>
            <a:chOff x="2903337" y="4279032"/>
            <a:chExt cx="382519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5244456" y="5520423"/>
            <a:ext cx="511509" cy="368599"/>
            <a:chOff x="3933342" y="4315767"/>
            <a:chExt cx="383632" cy="2764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4588088" y="5502741"/>
            <a:ext cx="449425" cy="403457"/>
            <a:chOff x="3441065" y="4302505"/>
            <a:chExt cx="337069" cy="302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4709794" y="4249580"/>
            <a:ext cx="452437" cy="448365"/>
            <a:chOff x="3532345" y="3362635"/>
            <a:chExt cx="339328" cy="336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5291953" y="4232660"/>
            <a:ext cx="478687" cy="477923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2511941" y="4844334"/>
            <a:ext cx="217164" cy="468593"/>
            <a:chOff x="1883955" y="3808700"/>
            <a:chExt cx="162873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252209" y="4845012"/>
            <a:ext cx="256009" cy="468424"/>
            <a:chOff x="939156" y="3809209"/>
            <a:chExt cx="192007" cy="351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3074890" y="4845861"/>
            <a:ext cx="258553" cy="465540"/>
            <a:chOff x="2306167" y="3809845"/>
            <a:chExt cx="193915" cy="3491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765202" y="4842298"/>
            <a:ext cx="475124" cy="475676"/>
            <a:chOff x="1323901" y="3807173"/>
            <a:chExt cx="356343" cy="356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3716629" y="4839287"/>
            <a:ext cx="118696" cy="480085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145683" y="4237961"/>
            <a:ext cx="409012" cy="468593"/>
            <a:chOff x="859262" y="3353920"/>
            <a:chExt cx="30675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754558" y="4246909"/>
            <a:ext cx="384799" cy="450020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5289916" y="4882204"/>
            <a:ext cx="486277" cy="393873"/>
            <a:chOff x="3967437" y="3837102"/>
            <a:chExt cx="364708" cy="2954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4288696" y="4843317"/>
            <a:ext cx="104065" cy="471223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4625955" y="4870330"/>
            <a:ext cx="484751" cy="415543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7086148" y="4857480"/>
            <a:ext cx="432251" cy="432717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7749103" y="4841335"/>
            <a:ext cx="378324" cy="411259"/>
            <a:chOff x="5964227" y="3858701"/>
            <a:chExt cx="283743" cy="308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8324677" y="4930164"/>
            <a:ext cx="427163" cy="284803"/>
            <a:chOff x="6395908" y="3873073"/>
            <a:chExt cx="320372" cy="2136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9683853" y="4836488"/>
            <a:ext cx="476184" cy="469357"/>
            <a:chOff x="7415290" y="3802816"/>
            <a:chExt cx="357138" cy="352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8983083" y="4877285"/>
            <a:ext cx="473640" cy="391201"/>
            <a:chOff x="6889712" y="3833413"/>
            <a:chExt cx="355230" cy="2934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0276203" y="4880560"/>
            <a:ext cx="376424" cy="449557"/>
            <a:chOff x="1635875" y="237775"/>
            <a:chExt cx="4370250" cy="52193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4138618" y="4247587"/>
            <a:ext cx="397181" cy="450104"/>
            <a:chOff x="3103963" y="3361140"/>
            <a:chExt cx="297886" cy="3375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3557095" y="4247545"/>
            <a:ext cx="364061" cy="450401"/>
            <a:chOff x="2667821" y="3361108"/>
            <a:chExt cx="273046" cy="337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949960" y="4246484"/>
            <a:ext cx="376953" cy="451547"/>
            <a:chOff x="2212469" y="3360313"/>
            <a:chExt cx="282715" cy="338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2358429" y="4247545"/>
            <a:ext cx="371652" cy="452097"/>
            <a:chOff x="1768821" y="3361108"/>
            <a:chExt cx="278739" cy="339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7117178" y="4215231"/>
            <a:ext cx="409521" cy="502435"/>
            <a:chOff x="5337883" y="3336873"/>
            <a:chExt cx="307141" cy="376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6511781" y="4215741"/>
            <a:ext cx="431233" cy="503409"/>
            <a:chOff x="4883835" y="3337255"/>
            <a:chExt cx="323425" cy="377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8257747" y="4309119"/>
            <a:ext cx="470120" cy="316651"/>
            <a:chOff x="6193310" y="3407289"/>
            <a:chExt cx="352590" cy="23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8849490" y="4296524"/>
            <a:ext cx="471647" cy="339339"/>
            <a:chOff x="6637117" y="3397843"/>
            <a:chExt cx="353735" cy="254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9434660" y="4232108"/>
            <a:ext cx="480849" cy="469781"/>
            <a:chOff x="7075994" y="3349531"/>
            <a:chExt cx="360637" cy="3523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0202645" y="4231642"/>
            <a:ext cx="142911" cy="469865"/>
            <a:chOff x="7651983" y="3349181"/>
            <a:chExt cx="107183" cy="3523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0631291" y="4275829"/>
            <a:ext cx="470120" cy="382763"/>
            <a:chOff x="7973468" y="3382322"/>
            <a:chExt cx="352590" cy="28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فرآیند خلاق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هنرهای نمایشی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12955"/>
        </a:solidFill>
        <a:effectLst/>
      </p:bgPr>
    </p:bg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1095744" y="2102478"/>
            <a:ext cx="463829" cy="463317"/>
            <a:chOff x="84967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1850645" y="2102478"/>
            <a:ext cx="421163" cy="463317"/>
            <a:chOff x="1415853" y="1500658"/>
            <a:chExt cx="315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6226027" y="2102478"/>
            <a:ext cx="463360" cy="462805"/>
            <a:chOff x="4697389" y="1500658"/>
            <a:chExt cx="347520" cy="3471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4767552" y="2721528"/>
            <a:ext cx="463360" cy="471680"/>
            <a:chOff x="3603533" y="1964946"/>
            <a:chExt cx="347520" cy="3537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2563861" y="2720717"/>
            <a:ext cx="477056" cy="469931"/>
            <a:chOff x="1950765" y="1964338"/>
            <a:chExt cx="357792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9877013" y="2721187"/>
            <a:ext cx="490283" cy="470997"/>
            <a:chOff x="7435629" y="1964690"/>
            <a:chExt cx="367712" cy="3532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3313173" y="2721656"/>
            <a:ext cx="444032" cy="470528"/>
            <a:chOff x="2512749" y="1965042"/>
            <a:chExt cx="333024" cy="3528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1827264" y="2743971"/>
            <a:ext cx="487723" cy="447189"/>
            <a:chOff x="1398317" y="1981778"/>
            <a:chExt cx="365792" cy="3353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4032491" y="2773027"/>
            <a:ext cx="471467" cy="419669"/>
            <a:chOff x="3052237" y="2003570"/>
            <a:chExt cx="353600" cy="314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1834859" y="4045688"/>
            <a:ext cx="490795" cy="298624"/>
            <a:chOff x="1404013" y="2958066"/>
            <a:chExt cx="368096" cy="2239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5492971" y="3950072"/>
            <a:ext cx="490283" cy="49024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1136363" y="3949987"/>
            <a:ext cx="431360" cy="489813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2564373" y="3948536"/>
            <a:ext cx="493824" cy="489771"/>
            <a:chOff x="1951149" y="2885202"/>
            <a:chExt cx="370368" cy="367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3298411" y="3976483"/>
            <a:ext cx="489771" cy="436395"/>
            <a:chOff x="2501677" y="2906162"/>
            <a:chExt cx="367328" cy="32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4759957" y="4007459"/>
            <a:ext cx="491776" cy="375467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4029931" y="3959885"/>
            <a:ext cx="490283" cy="472320"/>
            <a:chOff x="3050317" y="2893714"/>
            <a:chExt cx="367712" cy="3542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6222485" y="3947512"/>
            <a:ext cx="493824" cy="490795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10691350" y="3949987"/>
            <a:ext cx="337877" cy="48832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10004544" y="3950072"/>
            <a:ext cx="246912" cy="489728"/>
            <a:chOff x="7531277" y="2886354"/>
            <a:chExt cx="185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9198358" y="3950584"/>
            <a:ext cx="396245" cy="489728"/>
            <a:chOff x="6926637" y="2886738"/>
            <a:chExt cx="297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6970261" y="3949560"/>
            <a:ext cx="461824" cy="490752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7741888" y="3950499"/>
            <a:ext cx="385621" cy="491349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8417045" y="3950072"/>
            <a:ext cx="493824" cy="490752"/>
            <a:chOff x="6340653" y="2886354"/>
            <a:chExt cx="370368" cy="368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6958571" y="2743501"/>
            <a:ext cx="473003" cy="448683"/>
            <a:chOff x="5246797" y="1981426"/>
            <a:chExt cx="354752" cy="33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5494507" y="2904355"/>
            <a:ext cx="473515" cy="288341"/>
            <a:chOff x="4148749" y="2102066"/>
            <a:chExt cx="355136" cy="216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7689067" y="2770168"/>
            <a:ext cx="473003" cy="420480"/>
            <a:chOff x="5794669" y="2001426"/>
            <a:chExt cx="354752" cy="3153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8423147" y="2808056"/>
            <a:ext cx="470443" cy="385621"/>
            <a:chOff x="6345229" y="2029842"/>
            <a:chExt cx="352832" cy="2892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6226027" y="2816717"/>
            <a:ext cx="473003" cy="375979"/>
            <a:chOff x="4697389" y="2036338"/>
            <a:chExt cx="354752" cy="281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1834859" y="3334605"/>
            <a:ext cx="471467" cy="473259"/>
            <a:chOff x="1404013" y="2424754"/>
            <a:chExt cx="353600" cy="35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1101845" y="3339299"/>
            <a:ext cx="473472" cy="468053"/>
            <a:chOff x="854253" y="2428274"/>
            <a:chExt cx="355104" cy="3510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9158720" y="3356195"/>
            <a:ext cx="473003" cy="367872"/>
            <a:chOff x="6896909" y="2440946"/>
            <a:chExt cx="354752" cy="275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8426176" y="3366605"/>
            <a:ext cx="473003" cy="440235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6982933" y="3334605"/>
            <a:ext cx="429312" cy="472747"/>
            <a:chOff x="5265069" y="2424754"/>
            <a:chExt cx="321984" cy="354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5497067" y="3390627"/>
            <a:ext cx="473472" cy="346112"/>
            <a:chOff x="4150669" y="2466770"/>
            <a:chExt cx="355104" cy="2595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6229099" y="3334861"/>
            <a:ext cx="472448" cy="471979"/>
            <a:chOff x="4699693" y="2424946"/>
            <a:chExt cx="354336" cy="353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7709376" y="3334392"/>
            <a:ext cx="442027" cy="47296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4031979" y="3386317"/>
            <a:ext cx="474027" cy="421035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2566891" y="3504589"/>
            <a:ext cx="473515" cy="302763"/>
            <a:chOff x="1953037" y="2552242"/>
            <a:chExt cx="355136" cy="22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4768064" y="3333795"/>
            <a:ext cx="464341" cy="472021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3297429" y="3471224"/>
            <a:ext cx="473472" cy="334592"/>
            <a:chOff x="2500941" y="2527218"/>
            <a:chExt cx="355104" cy="250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9892757" y="3433976"/>
            <a:ext cx="473515" cy="375936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10621248" y="3337763"/>
            <a:ext cx="475008" cy="469077"/>
            <a:chOff x="7993805" y="2427122"/>
            <a:chExt cx="356256" cy="3518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1134357" y="2721613"/>
            <a:ext cx="411520" cy="471083"/>
            <a:chOff x="878637" y="1965010"/>
            <a:chExt cx="308640" cy="353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9157696" y="2721229"/>
            <a:ext cx="464341" cy="469931"/>
            <a:chOff x="6896141" y="1964722"/>
            <a:chExt cx="348256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10616171" y="2788771"/>
            <a:ext cx="473515" cy="404437"/>
            <a:chOff x="7989997" y="2015378"/>
            <a:chExt cx="355136" cy="303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4760470" y="2114083"/>
            <a:ext cx="464853" cy="441045"/>
            <a:chOff x="3598221" y="1509362"/>
            <a:chExt cx="348640" cy="3307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6958571" y="2102478"/>
            <a:ext cx="463829" cy="463317"/>
            <a:chOff x="524679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7691627" y="2102477"/>
            <a:ext cx="465365" cy="462336"/>
            <a:chOff x="5796589" y="1500658"/>
            <a:chExt cx="349024" cy="346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9156672" y="2105037"/>
            <a:ext cx="464853" cy="457728"/>
            <a:chOff x="6895373" y="1502578"/>
            <a:chExt cx="348640" cy="343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5492971" y="2108877"/>
            <a:ext cx="463872" cy="449323"/>
            <a:chOff x="4147597" y="1505458"/>
            <a:chExt cx="347904" cy="3369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3295382" y="2101454"/>
            <a:ext cx="463317" cy="464341"/>
            <a:chOff x="2499405" y="1499890"/>
            <a:chExt cx="347488" cy="348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2571968" y="2102264"/>
            <a:ext cx="442027" cy="464043"/>
            <a:chOff x="1956845" y="1500498"/>
            <a:chExt cx="331520" cy="34803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8423659" y="2168099"/>
            <a:ext cx="464853" cy="334208"/>
            <a:chOff x="6345613" y="1549874"/>
            <a:chExt cx="348640" cy="2506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9889216" y="2110968"/>
            <a:ext cx="464853" cy="445696"/>
            <a:chOff x="7444781" y="1507026"/>
            <a:chExt cx="348640" cy="3342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10623296" y="2110584"/>
            <a:ext cx="463829" cy="446592"/>
            <a:chOff x="7995341" y="1506738"/>
            <a:chExt cx="347872" cy="33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4026902" y="2132174"/>
            <a:ext cx="463829" cy="405205"/>
            <a:chOff x="3048045" y="1522930"/>
            <a:chExt cx="347872" cy="30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1473686" y="4570829"/>
            <a:ext cx="418645" cy="478080"/>
            <a:chOff x="1133133" y="3351922"/>
            <a:chExt cx="313984" cy="358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2241771" y="4573389"/>
            <a:ext cx="350592" cy="47296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3689579" y="4571725"/>
            <a:ext cx="384597" cy="476160"/>
            <a:chOff x="2795053" y="3352594"/>
            <a:chExt cx="288448" cy="3571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2944875" y="4572536"/>
            <a:ext cx="406443" cy="475349"/>
            <a:chOff x="2236525" y="3353202"/>
            <a:chExt cx="304832" cy="35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5177024" y="4571853"/>
            <a:ext cx="342400" cy="476032"/>
            <a:chOff x="3910637" y="3352690"/>
            <a:chExt cx="256800" cy="357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8038080" y="4570829"/>
            <a:ext cx="480085" cy="480128"/>
            <a:chOff x="6056429" y="3351922"/>
            <a:chExt cx="360064" cy="3600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8774677" y="4572365"/>
            <a:ext cx="476544" cy="476544"/>
            <a:chOff x="6608877" y="3353074"/>
            <a:chExt cx="357408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10240235" y="4570317"/>
            <a:ext cx="476544" cy="476544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5860288" y="4572365"/>
            <a:ext cx="442496" cy="477056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6575552" y="4595235"/>
            <a:ext cx="476544" cy="431317"/>
            <a:chOff x="4959533" y="3370226"/>
            <a:chExt cx="357408" cy="323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9507691" y="4572365"/>
            <a:ext cx="476075" cy="476544"/>
            <a:chOff x="7158637" y="3353074"/>
            <a:chExt cx="357056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4384533" y="4571469"/>
            <a:ext cx="459776" cy="475392"/>
            <a:chOff x="3316269" y="3352402"/>
            <a:chExt cx="344832" cy="3565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7308053" y="4596942"/>
            <a:ext cx="478080" cy="426069"/>
            <a:chOff x="5508909" y="3371506"/>
            <a:chExt cx="358560" cy="319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cs typeface="B Nazanin" panose="00000700000000000000" pitchFamily="2" charset="-78"/>
              </a:rPr>
              <a:t>نمادهای طبیعت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12955"/>
        </a:solidFill>
        <a:effectLst/>
      </p:bgPr>
    </p:bg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3435660" y="5190881"/>
            <a:ext cx="460899" cy="461408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4034956" y="5191136"/>
            <a:ext cx="461408" cy="460899"/>
            <a:chOff x="330326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4633741" y="5191136"/>
            <a:ext cx="461408" cy="460899"/>
            <a:chOff x="375235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6430608" y="5191136"/>
            <a:ext cx="461365" cy="460899"/>
            <a:chOff x="5100008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7629156" y="5191136"/>
            <a:ext cx="460899" cy="460899"/>
            <a:chOff x="5998919" y="3817349"/>
            <a:chExt cx="34567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5232528" y="5191136"/>
            <a:ext cx="461365" cy="460899"/>
            <a:chOff x="4201447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5831823" y="5191136"/>
            <a:ext cx="461365" cy="460899"/>
            <a:chOff x="4650919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7030413" y="5191136"/>
            <a:ext cx="460856" cy="460899"/>
            <a:chOff x="5549861" y="3817349"/>
            <a:chExt cx="345642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708448" y="4632039"/>
            <a:ext cx="489673" cy="359807"/>
            <a:chOff x="1306445" y="3397829"/>
            <a:chExt cx="367255" cy="2698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2341610" y="4623467"/>
            <a:ext cx="489673" cy="376485"/>
            <a:chOff x="1781317" y="3391400"/>
            <a:chExt cx="367255" cy="282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4871627" y="4596178"/>
            <a:ext cx="492219" cy="431063"/>
            <a:chOff x="3678830" y="3370933"/>
            <a:chExt cx="369164" cy="3232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1112207" y="4565833"/>
            <a:ext cx="416421" cy="491200"/>
            <a:chOff x="859265" y="3348175"/>
            <a:chExt cx="312316" cy="3684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975748" y="4605769"/>
            <a:ext cx="496251" cy="412347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3655019" y="4582951"/>
            <a:ext cx="440147" cy="411877"/>
            <a:chOff x="2766264" y="3394042"/>
            <a:chExt cx="294873" cy="2759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4253149" y="4580517"/>
            <a:ext cx="461875" cy="463403"/>
            <a:chOff x="3214972" y="3359188"/>
            <a:chExt cx="346406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6138929" y="4647191"/>
            <a:ext cx="489673" cy="325981"/>
            <a:chOff x="4629306" y="3409193"/>
            <a:chExt cx="367255" cy="2444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5557841" y="4568379"/>
            <a:ext cx="386585" cy="446215"/>
            <a:chOff x="4193490" y="3350084"/>
            <a:chExt cx="28993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8677562" y="4569907"/>
            <a:ext cx="476049" cy="476007"/>
            <a:chOff x="6533281" y="3351230"/>
            <a:chExt cx="35703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8044442" y="4569907"/>
            <a:ext cx="476516" cy="476007"/>
            <a:chOff x="605844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10576498" y="4569398"/>
            <a:ext cx="476516" cy="476516"/>
            <a:chOff x="7957483" y="3350848"/>
            <a:chExt cx="357387" cy="357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9310215" y="4569907"/>
            <a:ext cx="476516" cy="476007"/>
            <a:chOff x="700777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6778161" y="4569907"/>
            <a:ext cx="476007" cy="476007"/>
            <a:chOff x="5108729" y="3351230"/>
            <a:chExt cx="357005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7411279" y="4569907"/>
            <a:ext cx="476559" cy="476007"/>
            <a:chOff x="558356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9942826" y="4569907"/>
            <a:ext cx="476559" cy="476007"/>
            <a:chOff x="748222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4985834" y="3955843"/>
            <a:ext cx="297165" cy="460983"/>
            <a:chOff x="3764485" y="2890682"/>
            <a:chExt cx="222874" cy="345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951343" y="3979108"/>
            <a:ext cx="563461" cy="413843"/>
            <a:chOff x="2278533" y="2937377"/>
            <a:chExt cx="346788" cy="254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4270337" y="3956438"/>
            <a:ext cx="463403" cy="461917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2415369" y="3956947"/>
            <a:ext cx="381536" cy="461917"/>
            <a:chOff x="1836637" y="2891510"/>
            <a:chExt cx="286152" cy="346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7414335" y="3976172"/>
            <a:ext cx="506352" cy="450245"/>
            <a:chOff x="5585861" y="2905929"/>
            <a:chExt cx="379764" cy="337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736755" y="3982240"/>
            <a:ext cx="463912" cy="413365"/>
            <a:chOff x="1327676" y="2910480"/>
            <a:chExt cx="347934" cy="310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3681144" y="4361696"/>
            <a:ext cx="14217" cy="42992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3637722" y="3927686"/>
            <a:ext cx="510437" cy="478135"/>
            <a:chOff x="2753373" y="2902523"/>
            <a:chExt cx="347552" cy="325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1098542" y="3972608"/>
            <a:ext cx="475540" cy="447233"/>
            <a:chOff x="849016" y="2903255"/>
            <a:chExt cx="356655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5581098" y="4003969"/>
            <a:ext cx="373429" cy="367360"/>
            <a:chOff x="4210933" y="2926777"/>
            <a:chExt cx="280072" cy="2755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6189475" y="3988777"/>
            <a:ext cx="427031" cy="424527"/>
            <a:chOff x="4667216" y="2915382"/>
            <a:chExt cx="320273" cy="318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6860494" y="4014452"/>
            <a:ext cx="349239" cy="374067"/>
            <a:chOff x="5170480" y="2934639"/>
            <a:chExt cx="261929" cy="2805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8059085" y="3957456"/>
            <a:ext cx="483095" cy="485641"/>
            <a:chOff x="6069423" y="2891892"/>
            <a:chExt cx="362321" cy="3642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8729127" y="3993827"/>
            <a:ext cx="411837" cy="414893"/>
            <a:chOff x="6571955" y="2919170"/>
            <a:chExt cx="308878" cy="311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9966592" y="4014580"/>
            <a:ext cx="467435" cy="373939"/>
            <a:chOff x="7500054" y="2934735"/>
            <a:chExt cx="350576" cy="28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9316760" y="3934483"/>
            <a:ext cx="442683" cy="473939"/>
            <a:chOff x="7055134" y="2919170"/>
            <a:chExt cx="290321" cy="3108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10613378" y="3969084"/>
            <a:ext cx="440145" cy="463403"/>
            <a:chOff x="7985143" y="2900613"/>
            <a:chExt cx="330109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10620975" y="3348569"/>
            <a:ext cx="472484" cy="471508"/>
            <a:chOff x="7990840" y="2435226"/>
            <a:chExt cx="354363" cy="353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2389609" y="3408707"/>
            <a:ext cx="467944" cy="350724"/>
            <a:chOff x="1817317" y="2480330"/>
            <a:chExt cx="350958" cy="26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755490" y="3412733"/>
            <a:ext cx="559884" cy="410812"/>
            <a:chOff x="1341727" y="2483349"/>
            <a:chExt cx="419913" cy="308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1105629" y="3365249"/>
            <a:ext cx="501811" cy="440145"/>
            <a:chOff x="854332" y="2447736"/>
            <a:chExt cx="376358" cy="330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5575538" y="3369535"/>
            <a:ext cx="429535" cy="429832"/>
            <a:chOff x="4206763" y="2450951"/>
            <a:chExt cx="322151" cy="322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9988315" y="3368346"/>
            <a:ext cx="437301" cy="432421"/>
            <a:chOff x="7528096" y="2450059"/>
            <a:chExt cx="327976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9402692" y="3451657"/>
            <a:ext cx="376485" cy="264825"/>
            <a:chOff x="7077129" y="2512542"/>
            <a:chExt cx="282364" cy="19861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4933802" y="3361217"/>
            <a:ext cx="445705" cy="446215"/>
            <a:chOff x="3725461" y="2444712"/>
            <a:chExt cx="33427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8736171" y="3377895"/>
            <a:ext cx="442692" cy="414384"/>
            <a:chOff x="6577238" y="2457221"/>
            <a:chExt cx="3320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3724601" y="3354638"/>
            <a:ext cx="330523" cy="461365"/>
            <a:chOff x="2818561" y="2439778"/>
            <a:chExt cx="247892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4243558" y="3401110"/>
            <a:ext cx="559911" cy="366893"/>
            <a:chOff x="3207778" y="2474632"/>
            <a:chExt cx="419933" cy="275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8099020" y="3376367"/>
            <a:ext cx="450245" cy="418925"/>
            <a:chOff x="6099375" y="2456075"/>
            <a:chExt cx="337684" cy="3141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3050017" y="3393046"/>
            <a:ext cx="416931" cy="382045"/>
            <a:chOff x="2312623" y="2468584"/>
            <a:chExt cx="312698" cy="286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7458260" y="3356165"/>
            <a:ext cx="460389" cy="456824"/>
            <a:chOff x="5618805" y="2440924"/>
            <a:chExt cx="345292" cy="3426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6170759" y="3363721"/>
            <a:ext cx="503848" cy="441673"/>
            <a:chOff x="4653179" y="2446590"/>
            <a:chExt cx="377886" cy="331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6879209" y="3380908"/>
            <a:ext cx="336083" cy="406829"/>
            <a:chOff x="5184517" y="2459481"/>
            <a:chExt cx="252062" cy="3051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2367881" y="2729073"/>
            <a:ext cx="472484" cy="472527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8173799" y="2727078"/>
            <a:ext cx="333027" cy="485132"/>
            <a:chOff x="6155459" y="1969108"/>
            <a:chExt cx="24977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3006559" y="2729073"/>
            <a:ext cx="471508" cy="472527"/>
            <a:chOff x="2280029" y="1970604"/>
            <a:chExt cx="353631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10719987" y="2768499"/>
            <a:ext cx="340115" cy="402247"/>
            <a:chOff x="8065100" y="2000174"/>
            <a:chExt cx="255086" cy="3016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8811460" y="2727078"/>
            <a:ext cx="332560" cy="485132"/>
            <a:chOff x="6633705" y="1969108"/>
            <a:chExt cx="24942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6914562" y="2727078"/>
            <a:ext cx="302215" cy="484623"/>
            <a:chOff x="5211031" y="1969108"/>
            <a:chExt cx="226661" cy="363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4917123" y="2729073"/>
            <a:ext cx="472484" cy="472527"/>
            <a:chOff x="3712952" y="1970604"/>
            <a:chExt cx="354363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4280439" y="2729073"/>
            <a:ext cx="472484" cy="472993"/>
            <a:chOff x="3235438" y="1970604"/>
            <a:chExt cx="354363" cy="3547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739300" y="2754834"/>
            <a:ext cx="455296" cy="446765"/>
            <a:chOff x="1329585" y="1989925"/>
            <a:chExt cx="341472" cy="335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7422349" y="2754809"/>
            <a:ext cx="555532" cy="434129"/>
            <a:chOff x="5626763" y="2013829"/>
            <a:chExt cx="351722" cy="274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10068660" y="2746770"/>
            <a:ext cx="368931" cy="444177"/>
            <a:chOff x="7576605" y="1983877"/>
            <a:chExt cx="276698" cy="3331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1104611" y="2735652"/>
            <a:ext cx="449779" cy="471465"/>
            <a:chOff x="853568" y="1975538"/>
            <a:chExt cx="337334" cy="3535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3644257" y="2781104"/>
            <a:ext cx="436113" cy="369440"/>
            <a:chOff x="2770052" y="2009628"/>
            <a:chExt cx="327085" cy="277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9379945" y="2753773"/>
            <a:ext cx="472484" cy="432124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5560386" y="2729073"/>
            <a:ext cx="459837" cy="458097"/>
            <a:chOff x="4195399" y="1970604"/>
            <a:chExt cx="344878" cy="343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6199575" y="2738196"/>
            <a:ext cx="459371" cy="458819"/>
            <a:chOff x="4674791" y="1977447"/>
            <a:chExt cx="344528" cy="3441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8078268" y="2164663"/>
            <a:ext cx="510425" cy="414384"/>
            <a:chOff x="6083810" y="1547297"/>
            <a:chExt cx="3828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8710920" y="2152525"/>
            <a:ext cx="510384" cy="438151"/>
            <a:chOff x="6558300" y="1538193"/>
            <a:chExt cx="382788" cy="3286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6891857" y="2116663"/>
            <a:ext cx="346140" cy="461365"/>
            <a:chOff x="5194002" y="1511297"/>
            <a:chExt cx="259605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826175" y="2117681"/>
            <a:ext cx="336592" cy="468963"/>
            <a:chOff x="1394741" y="1512061"/>
            <a:chExt cx="252444" cy="3517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1106648" y="2107580"/>
            <a:ext cx="507880" cy="452792"/>
            <a:chOff x="855096" y="1504485"/>
            <a:chExt cx="380910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2392622" y="2117173"/>
            <a:ext cx="469471" cy="469471"/>
            <a:chOff x="1819576" y="1511679"/>
            <a:chExt cx="352103" cy="3521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7461316" y="2102615"/>
            <a:ext cx="495232" cy="473928"/>
            <a:chOff x="5621097" y="1500761"/>
            <a:chExt cx="371424" cy="3554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6193506" y="2157066"/>
            <a:ext cx="479572" cy="429111"/>
            <a:chOff x="4670239" y="1541599"/>
            <a:chExt cx="359679" cy="32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5583093" y="2104780"/>
            <a:ext cx="428049" cy="471763"/>
            <a:chOff x="4212429" y="1502385"/>
            <a:chExt cx="321037" cy="353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3036904" y="2109576"/>
            <a:ext cx="448251" cy="447233"/>
            <a:chOff x="2302788" y="1505981"/>
            <a:chExt cx="336188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3673589" y="2130796"/>
            <a:ext cx="444177" cy="428049"/>
            <a:chOff x="2780301" y="1521896"/>
            <a:chExt cx="333133" cy="321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4388065" y="2121713"/>
            <a:ext cx="282523" cy="452792"/>
            <a:chOff x="3316159" y="1515085"/>
            <a:chExt cx="211892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4921665" y="2161140"/>
            <a:ext cx="482628" cy="419944"/>
            <a:chOff x="3716358" y="1544655"/>
            <a:chExt cx="361971" cy="3149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9315753" y="2178336"/>
            <a:ext cx="666044" cy="406848"/>
            <a:chOff x="7009649" y="1541981"/>
            <a:chExt cx="524940" cy="320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10678565" y="2125745"/>
            <a:ext cx="376995" cy="453811"/>
            <a:chOff x="8034034" y="1518109"/>
            <a:chExt cx="282746" cy="3403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10076257" y="2101513"/>
            <a:ext cx="492177" cy="480548"/>
            <a:chOff x="7582302" y="1499934"/>
            <a:chExt cx="369133" cy="3604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8227972" y="5191136"/>
            <a:ext cx="461408" cy="460899"/>
            <a:chOff x="2238181" y="4120624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cs typeface="B Nazanin" panose="00000700000000000000" pitchFamily="2" charset="-78"/>
              </a:rPr>
              <a:t>نمادهای سئو و بازاریابی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58D174-B4FD-F2B3-F51E-D7224ABA82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F9DFEF-FF77-40A8-AE33-538C6B6130A2}" type="slidenum">
              <a:rPr lang="en-ID" sz="1400" smtClean="0">
                <a:solidFill>
                  <a:schemeClr val="bg1"/>
                </a:solidFill>
              </a:rPr>
              <a:t>3</a:t>
            </a:fld>
            <a:endParaRPr lang="en-ID" sz="1400">
              <a:solidFill>
                <a:schemeClr val="bg1"/>
              </a:solidFill>
            </a:endParaRPr>
          </a:p>
        </p:txBody>
      </p:sp>
      <p:pic>
        <p:nvPicPr>
          <p:cNvPr id="7" name="Picture 6" descr="A picture containing factory, city, night&#10;&#10;Description automatically generated">
            <a:extLst>
              <a:ext uri="{FF2B5EF4-FFF2-40B4-BE49-F238E27FC236}">
                <a16:creationId xmlns:a16="http://schemas.microsoft.com/office/drawing/2014/main" id="{D6F5400B-AE02-16EE-7685-1C606CCCD45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179F2A7D-06E8-88D2-A616-043A424E12E1}"/>
              </a:ext>
            </a:extLst>
          </p:cNvPr>
          <p:cNvSpPr/>
          <p:nvPr/>
        </p:nvSpPr>
        <p:spPr>
          <a:xfrm rot="19814207" flipV="1">
            <a:off x="6191786" y="3778724"/>
            <a:ext cx="7494832" cy="4029981"/>
          </a:xfrm>
          <a:custGeom>
            <a:avLst/>
            <a:gdLst>
              <a:gd name="connsiteX0" fmla="*/ 7494832 w 7494832"/>
              <a:gd name="connsiteY0" fmla="*/ 4029981 h 4029981"/>
              <a:gd name="connsiteX1" fmla="*/ 5190275 w 7494832"/>
              <a:gd name="connsiteY1" fmla="*/ 0 h 4029981"/>
              <a:gd name="connsiteX2" fmla="*/ 5127095 w 7494832"/>
              <a:gd name="connsiteY2" fmla="*/ 0 h 4029981"/>
              <a:gd name="connsiteX3" fmla="*/ 564522 w 7494832"/>
              <a:gd name="connsiteY3" fmla="*/ 2609122 h 4029981"/>
              <a:gd name="connsiteX4" fmla="*/ 0 w 7494832"/>
              <a:gd name="connsiteY4" fmla="*/ 4029981 h 4029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94832" h="4029981">
                <a:moveTo>
                  <a:pt x="7494832" y="4029981"/>
                </a:moveTo>
                <a:lnTo>
                  <a:pt x="5190275" y="0"/>
                </a:lnTo>
                <a:lnTo>
                  <a:pt x="5127095" y="0"/>
                </a:lnTo>
                <a:lnTo>
                  <a:pt x="564522" y="2609122"/>
                </a:lnTo>
                <a:lnTo>
                  <a:pt x="0" y="4029981"/>
                </a:lnTo>
                <a:close/>
              </a:path>
            </a:pathLst>
          </a:custGeom>
          <a:gradFill flip="none" rotWithShape="1">
            <a:gsLst>
              <a:gs pos="100000">
                <a:srgbClr val="4668C7">
                  <a:alpha val="0"/>
                </a:srgbClr>
              </a:gs>
              <a:gs pos="0">
                <a:srgbClr val="4668C7">
                  <a:alpha val="70000"/>
                </a:srgbClr>
              </a:gs>
            </a:gsLst>
            <a:lin ang="108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 sz="2000">
              <a:solidFill>
                <a:schemeClr val="bg1"/>
              </a:solidFill>
            </a:endParaRP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ABC0337B-F75B-7A72-11CD-0F5C895A4B4D}"/>
              </a:ext>
            </a:extLst>
          </p:cNvPr>
          <p:cNvSpPr/>
          <p:nvPr/>
        </p:nvSpPr>
        <p:spPr>
          <a:xfrm rot="19814207" flipH="1">
            <a:off x="-815449" y="-527867"/>
            <a:ext cx="4090491" cy="2199462"/>
          </a:xfrm>
          <a:custGeom>
            <a:avLst/>
            <a:gdLst>
              <a:gd name="connsiteX0" fmla="*/ 7494832 w 7494832"/>
              <a:gd name="connsiteY0" fmla="*/ 4029981 h 4029981"/>
              <a:gd name="connsiteX1" fmla="*/ 5190275 w 7494832"/>
              <a:gd name="connsiteY1" fmla="*/ 0 h 4029981"/>
              <a:gd name="connsiteX2" fmla="*/ 5127095 w 7494832"/>
              <a:gd name="connsiteY2" fmla="*/ 0 h 4029981"/>
              <a:gd name="connsiteX3" fmla="*/ 564522 w 7494832"/>
              <a:gd name="connsiteY3" fmla="*/ 2609122 h 4029981"/>
              <a:gd name="connsiteX4" fmla="*/ 0 w 7494832"/>
              <a:gd name="connsiteY4" fmla="*/ 4029981 h 4029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94832" h="4029981">
                <a:moveTo>
                  <a:pt x="7494832" y="4029981"/>
                </a:moveTo>
                <a:lnTo>
                  <a:pt x="5190275" y="0"/>
                </a:lnTo>
                <a:lnTo>
                  <a:pt x="5127095" y="0"/>
                </a:lnTo>
                <a:lnTo>
                  <a:pt x="564522" y="2609122"/>
                </a:lnTo>
                <a:lnTo>
                  <a:pt x="0" y="4029981"/>
                </a:lnTo>
                <a:close/>
              </a:path>
            </a:pathLst>
          </a:custGeom>
          <a:gradFill flip="none" rotWithShape="1">
            <a:gsLst>
              <a:gs pos="100000">
                <a:srgbClr val="C65BC4">
                  <a:alpha val="0"/>
                </a:srgbClr>
              </a:gs>
              <a:gs pos="0">
                <a:srgbClr val="C65BC4"/>
              </a:gs>
            </a:gsLst>
            <a:lin ang="108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 sz="2000">
              <a:solidFill>
                <a:schemeClr val="bg1"/>
              </a:solidFill>
            </a:endParaRPr>
          </a:p>
        </p:txBody>
      </p: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FB4D77A6-C4CE-BF10-7246-6B6D707DB2DC}"/>
              </a:ext>
            </a:extLst>
          </p:cNvPr>
          <p:cNvGrpSpPr/>
          <p:nvPr/>
        </p:nvGrpSpPr>
        <p:grpSpPr>
          <a:xfrm rot="16200000">
            <a:off x="-462835" y="4874691"/>
            <a:ext cx="2401760" cy="1634614"/>
            <a:chOff x="1847850" y="-1981200"/>
            <a:chExt cx="1550670" cy="1055370"/>
          </a:xfrm>
          <a:gradFill>
            <a:gsLst>
              <a:gs pos="0">
                <a:srgbClr val="4668C7">
                  <a:alpha val="0"/>
                </a:srgbClr>
              </a:gs>
              <a:gs pos="100000">
                <a:srgbClr val="4668C7"/>
              </a:gs>
            </a:gsLst>
            <a:lin ang="10800000" scaled="1"/>
          </a:gradFill>
          <a:effectLst/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02E87728-4254-06B3-3E2A-A7F594F4A2DA}"/>
                </a:ext>
              </a:extLst>
            </p:cNvPr>
            <p:cNvGrpSpPr/>
            <p:nvPr/>
          </p:nvGrpSpPr>
          <p:grpSpPr>
            <a:xfrm>
              <a:off x="1847850" y="-1981200"/>
              <a:ext cx="1550670" cy="95250"/>
              <a:chOff x="1847850" y="-1981200"/>
              <a:chExt cx="1550670" cy="95250"/>
            </a:xfrm>
            <a:grpFill/>
          </p:grpSpPr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B5D36BC4-E21A-6C04-4C1A-8FA1DA21F50C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2FB2185D-295A-8980-DCA2-89138350B675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1201E434-BDB1-F655-B054-0E2438B9E041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CA3ED705-EAA1-BCDF-D820-0D8C3CED4342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EE5200E7-9B5D-DB68-6B8F-A96A1357199A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239AE2D0-48A1-E53E-ED2C-3E451CE54225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33E77CC4-1D33-371B-4732-74D33E28EC43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795EF80B-5A97-05A9-B9A2-6ABD125CFC23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EEB5339A-97F4-49F3-4CF2-DF6F3E90AA0C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AC3EA91A-DAB1-B791-15ED-23847B7BF257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D4285330-6596-EC6F-0A69-993D45C61736}"/>
                  </a:ext>
                </a:extLst>
              </p:cNvPr>
              <p:cNvSpPr/>
              <p:nvPr/>
            </p:nvSpPr>
            <p:spPr>
              <a:xfrm>
                <a:off x="330327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66BE7C86-5A2D-127E-6B70-980A7A9CDFAC}"/>
                </a:ext>
              </a:extLst>
            </p:cNvPr>
            <p:cNvGrpSpPr/>
            <p:nvPr/>
          </p:nvGrpSpPr>
          <p:grpSpPr>
            <a:xfrm>
              <a:off x="1847850" y="-1821180"/>
              <a:ext cx="1405128" cy="95250"/>
              <a:chOff x="1847850" y="-1981200"/>
              <a:chExt cx="1405128" cy="95250"/>
            </a:xfrm>
            <a:grpFill/>
          </p:grpSpPr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750855E7-B9C9-820E-51B4-1866DB5F6902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78CF61AB-9487-F25E-E2D4-C0879864E14E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DCB2952F-D44E-5CFC-27A1-FC119CFA4169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0DB768DF-5EA3-8E88-502B-D085B7AEE57D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C5F59EA4-F85D-149B-542D-EE6C7BADE945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6FEB8801-2519-AA4F-44DA-71245C45F782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33C56BDF-6516-075F-0A32-8E28FB276C11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3CF43AE6-AFA3-6414-AF8F-CC7D442B962B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BDC33BE2-9471-9861-802E-89521FC68036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48" name="Oval 47">
                <a:extLst>
                  <a:ext uri="{FF2B5EF4-FFF2-40B4-BE49-F238E27FC236}">
                    <a16:creationId xmlns:a16="http://schemas.microsoft.com/office/drawing/2014/main" id="{EE263DCA-48F3-B25D-8A04-3E6892154C9C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B02F059D-614C-98B7-F829-0DDDD9244E9F}"/>
                </a:ext>
              </a:extLst>
            </p:cNvPr>
            <p:cNvGrpSpPr/>
            <p:nvPr/>
          </p:nvGrpSpPr>
          <p:grpSpPr>
            <a:xfrm>
              <a:off x="1847850" y="-1661160"/>
              <a:ext cx="1259586" cy="95250"/>
              <a:chOff x="1847850" y="-1981200"/>
              <a:chExt cx="1259586" cy="95250"/>
            </a:xfrm>
            <a:grpFill/>
          </p:grpSpPr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5C33AA1C-CFC5-FEC5-DC27-A48B920C5AC4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94831585-234D-61D7-7BF2-EC805DF5A6E2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53" name="Oval 52">
                <a:extLst>
                  <a:ext uri="{FF2B5EF4-FFF2-40B4-BE49-F238E27FC236}">
                    <a16:creationId xmlns:a16="http://schemas.microsoft.com/office/drawing/2014/main" id="{D149FE11-F7AC-A8D7-AC35-4F5CCA142BFA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54" name="Oval 53">
                <a:extLst>
                  <a:ext uri="{FF2B5EF4-FFF2-40B4-BE49-F238E27FC236}">
                    <a16:creationId xmlns:a16="http://schemas.microsoft.com/office/drawing/2014/main" id="{8F4A1789-B31C-62E6-7868-A045E678645F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30E72178-DCFD-D3DC-6D6A-AE5D44710441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56" name="Oval 55">
                <a:extLst>
                  <a:ext uri="{FF2B5EF4-FFF2-40B4-BE49-F238E27FC236}">
                    <a16:creationId xmlns:a16="http://schemas.microsoft.com/office/drawing/2014/main" id="{4F1016C7-6520-E1BE-89DF-2476DD3CB758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FFF4D5F5-2A82-B7D3-449F-F356523A5F91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EA8DCD2E-58BC-5CCB-A4CD-8998B1AF3E1A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66121DFA-7536-E789-1427-99CD9B224A87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A2E30AF8-4F61-58CF-4D86-49FB58E0E478}"/>
                </a:ext>
              </a:extLst>
            </p:cNvPr>
            <p:cNvGrpSpPr/>
            <p:nvPr/>
          </p:nvGrpSpPr>
          <p:grpSpPr>
            <a:xfrm>
              <a:off x="1847850" y="-1501140"/>
              <a:ext cx="1114044" cy="95250"/>
              <a:chOff x="1847850" y="-1981200"/>
              <a:chExt cx="1114044" cy="95250"/>
            </a:xfrm>
            <a:grpFill/>
          </p:grpSpPr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id="{15D398FA-7302-5F54-D67E-B0BF6B4A3E58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66C7F6FB-95F6-E490-800A-4D3F19969E1F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B2BE2637-1113-FFF4-B80E-1F875B642F48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7DE124D6-9049-B995-8EFD-2720655F8BD8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67" name="Oval 66">
                <a:extLst>
                  <a:ext uri="{FF2B5EF4-FFF2-40B4-BE49-F238E27FC236}">
                    <a16:creationId xmlns:a16="http://schemas.microsoft.com/office/drawing/2014/main" id="{D3F2E997-3B37-CC4F-55C6-CC0AF1523FA9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68" name="Oval 67">
                <a:extLst>
                  <a:ext uri="{FF2B5EF4-FFF2-40B4-BE49-F238E27FC236}">
                    <a16:creationId xmlns:a16="http://schemas.microsoft.com/office/drawing/2014/main" id="{7AAD7F61-9A9F-6027-0DB7-AB4FC05DB131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69" name="Oval 68">
                <a:extLst>
                  <a:ext uri="{FF2B5EF4-FFF2-40B4-BE49-F238E27FC236}">
                    <a16:creationId xmlns:a16="http://schemas.microsoft.com/office/drawing/2014/main" id="{823F5027-D453-F87C-7C0A-347C43067017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70" name="Oval 69">
                <a:extLst>
                  <a:ext uri="{FF2B5EF4-FFF2-40B4-BE49-F238E27FC236}">
                    <a16:creationId xmlns:a16="http://schemas.microsoft.com/office/drawing/2014/main" id="{7199F968-EFF2-2418-D053-BDFE3DE70DEC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5B5B85B5-AE2E-92BA-565B-9C796C385384}"/>
                </a:ext>
              </a:extLst>
            </p:cNvPr>
            <p:cNvGrpSpPr/>
            <p:nvPr/>
          </p:nvGrpSpPr>
          <p:grpSpPr>
            <a:xfrm>
              <a:off x="1847850" y="-1341120"/>
              <a:ext cx="968502" cy="95250"/>
              <a:chOff x="1847850" y="-1981200"/>
              <a:chExt cx="968502" cy="95250"/>
            </a:xfrm>
            <a:grpFill/>
          </p:grpSpPr>
          <p:sp>
            <p:nvSpPr>
              <p:cNvPr id="75" name="Oval 74">
                <a:extLst>
                  <a:ext uri="{FF2B5EF4-FFF2-40B4-BE49-F238E27FC236}">
                    <a16:creationId xmlns:a16="http://schemas.microsoft.com/office/drawing/2014/main" id="{7364C86F-6EDA-8712-6201-99C7B81F8B1C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76" name="Oval 75">
                <a:extLst>
                  <a:ext uri="{FF2B5EF4-FFF2-40B4-BE49-F238E27FC236}">
                    <a16:creationId xmlns:a16="http://schemas.microsoft.com/office/drawing/2014/main" id="{C8823338-DEDA-AFA2-ECE8-5B297D5E97A0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77" name="Oval 76">
                <a:extLst>
                  <a:ext uri="{FF2B5EF4-FFF2-40B4-BE49-F238E27FC236}">
                    <a16:creationId xmlns:a16="http://schemas.microsoft.com/office/drawing/2014/main" id="{69C6502D-432A-BE3F-79A1-2CC936AC4431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BE4E8688-73E7-6703-67C4-2326C5E9EAC0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79" name="Oval 78">
                <a:extLst>
                  <a:ext uri="{FF2B5EF4-FFF2-40B4-BE49-F238E27FC236}">
                    <a16:creationId xmlns:a16="http://schemas.microsoft.com/office/drawing/2014/main" id="{2D05C687-743B-8E0A-86B1-04A8D63D2E67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D0E12E41-E855-1971-8485-604DE463AD05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418C99FC-A187-92B8-8B60-35264772BAB0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62C484AC-8731-156C-C50C-5C2D76DEF120}"/>
                </a:ext>
              </a:extLst>
            </p:cNvPr>
            <p:cNvGrpSpPr/>
            <p:nvPr/>
          </p:nvGrpSpPr>
          <p:grpSpPr>
            <a:xfrm>
              <a:off x="1847850" y="-1181100"/>
              <a:ext cx="822960" cy="95250"/>
              <a:chOff x="1847850" y="-1981200"/>
              <a:chExt cx="822960" cy="95250"/>
            </a:xfrm>
            <a:grpFill/>
          </p:grpSpPr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BBF11C9E-09CF-33DA-2929-CE72C08CD4BB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88" name="Oval 87">
                <a:extLst>
                  <a:ext uri="{FF2B5EF4-FFF2-40B4-BE49-F238E27FC236}">
                    <a16:creationId xmlns:a16="http://schemas.microsoft.com/office/drawing/2014/main" id="{90BE6092-1C33-4F89-642D-10EFE894CC9B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89" name="Oval 88">
                <a:extLst>
                  <a:ext uri="{FF2B5EF4-FFF2-40B4-BE49-F238E27FC236}">
                    <a16:creationId xmlns:a16="http://schemas.microsoft.com/office/drawing/2014/main" id="{C6825016-FC72-2E86-D996-50CA1D9C3895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90" name="Oval 89">
                <a:extLst>
                  <a:ext uri="{FF2B5EF4-FFF2-40B4-BE49-F238E27FC236}">
                    <a16:creationId xmlns:a16="http://schemas.microsoft.com/office/drawing/2014/main" id="{F9148D78-0DA7-3DFD-8CDB-9DFB3F4E7B76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91" name="Oval 90">
                <a:extLst>
                  <a:ext uri="{FF2B5EF4-FFF2-40B4-BE49-F238E27FC236}">
                    <a16:creationId xmlns:a16="http://schemas.microsoft.com/office/drawing/2014/main" id="{B4CC70AF-07B3-790C-5D63-0FC648F9E79B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92" name="Oval 91">
                <a:extLst>
                  <a:ext uri="{FF2B5EF4-FFF2-40B4-BE49-F238E27FC236}">
                    <a16:creationId xmlns:a16="http://schemas.microsoft.com/office/drawing/2014/main" id="{02C15492-4DA4-F5E5-1727-A3AE51FC6782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9D32443C-1BDE-AB9E-3F02-EF50D7159AEE}"/>
                </a:ext>
              </a:extLst>
            </p:cNvPr>
            <p:cNvGrpSpPr/>
            <p:nvPr/>
          </p:nvGrpSpPr>
          <p:grpSpPr>
            <a:xfrm>
              <a:off x="1847850" y="-1021080"/>
              <a:ext cx="677418" cy="95250"/>
              <a:chOff x="1847850" y="-1981200"/>
              <a:chExt cx="677418" cy="95250"/>
            </a:xfrm>
            <a:grpFill/>
          </p:grpSpPr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A256E007-57B6-BE0C-4851-F8BF6CABCD36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73F17A80-1FDF-BE63-25ED-5AA35C700F3F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01" name="Oval 100">
                <a:extLst>
                  <a:ext uri="{FF2B5EF4-FFF2-40B4-BE49-F238E27FC236}">
                    <a16:creationId xmlns:a16="http://schemas.microsoft.com/office/drawing/2014/main" id="{8CF9AB1D-1DD8-A71D-E339-65DC580E9CC1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92354B50-37F2-5893-50E8-E886321BAC20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DE5E9FA4-605D-CA47-016D-9B24DBC07EA1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794A64EE-A19A-31E1-810A-CD773B40620B}"/>
              </a:ext>
            </a:extLst>
          </p:cNvPr>
          <p:cNvGrpSpPr/>
          <p:nvPr/>
        </p:nvGrpSpPr>
        <p:grpSpPr>
          <a:xfrm rot="5400000" flipV="1">
            <a:off x="10173813" y="316945"/>
            <a:ext cx="2401760" cy="1634614"/>
            <a:chOff x="1847850" y="-1981200"/>
            <a:chExt cx="1550670" cy="1055370"/>
          </a:xfrm>
          <a:gradFill>
            <a:gsLst>
              <a:gs pos="0">
                <a:srgbClr val="C65BC4">
                  <a:alpha val="0"/>
                </a:srgbClr>
              </a:gs>
              <a:gs pos="100000">
                <a:srgbClr val="C65BC4">
                  <a:alpha val="80000"/>
                </a:srgbClr>
              </a:gs>
            </a:gsLst>
            <a:lin ang="10800000" scaled="1"/>
          </a:gradFill>
          <a:effectLst/>
        </p:grpSpPr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4C9EBFBA-0A1D-806B-5DD2-AFD4A6348C9C}"/>
                </a:ext>
              </a:extLst>
            </p:cNvPr>
            <p:cNvGrpSpPr/>
            <p:nvPr/>
          </p:nvGrpSpPr>
          <p:grpSpPr>
            <a:xfrm>
              <a:off x="1847850" y="-1981200"/>
              <a:ext cx="1550670" cy="95250"/>
              <a:chOff x="1847850" y="-1981200"/>
              <a:chExt cx="1550670" cy="95250"/>
            </a:xfrm>
            <a:grpFill/>
          </p:grpSpPr>
          <p:sp>
            <p:nvSpPr>
              <p:cNvPr id="297" name="Oval 296">
                <a:extLst>
                  <a:ext uri="{FF2B5EF4-FFF2-40B4-BE49-F238E27FC236}">
                    <a16:creationId xmlns:a16="http://schemas.microsoft.com/office/drawing/2014/main" id="{299899D6-BAD8-137B-59D6-FFEA06AF296E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98" name="Oval 297">
                <a:extLst>
                  <a:ext uri="{FF2B5EF4-FFF2-40B4-BE49-F238E27FC236}">
                    <a16:creationId xmlns:a16="http://schemas.microsoft.com/office/drawing/2014/main" id="{13176B5D-A7F0-FBAA-04AB-1CCE3BDEC570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99" name="Oval 298">
                <a:extLst>
                  <a:ext uri="{FF2B5EF4-FFF2-40B4-BE49-F238E27FC236}">
                    <a16:creationId xmlns:a16="http://schemas.microsoft.com/office/drawing/2014/main" id="{596A8678-AFC2-239C-E34F-132E738EE516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00" name="Oval 299">
                <a:extLst>
                  <a:ext uri="{FF2B5EF4-FFF2-40B4-BE49-F238E27FC236}">
                    <a16:creationId xmlns:a16="http://schemas.microsoft.com/office/drawing/2014/main" id="{CFD44F80-5F65-7B26-822A-1B4AC53E49C5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01" name="Oval 300">
                <a:extLst>
                  <a:ext uri="{FF2B5EF4-FFF2-40B4-BE49-F238E27FC236}">
                    <a16:creationId xmlns:a16="http://schemas.microsoft.com/office/drawing/2014/main" id="{6BE71C65-8F7C-7437-748A-E27411A0A448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02" name="Oval 301">
                <a:extLst>
                  <a:ext uri="{FF2B5EF4-FFF2-40B4-BE49-F238E27FC236}">
                    <a16:creationId xmlns:a16="http://schemas.microsoft.com/office/drawing/2014/main" id="{0B9B1DDF-DD1F-433D-0223-3EC5A863CFCF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03" name="Oval 302">
                <a:extLst>
                  <a:ext uri="{FF2B5EF4-FFF2-40B4-BE49-F238E27FC236}">
                    <a16:creationId xmlns:a16="http://schemas.microsoft.com/office/drawing/2014/main" id="{ACF8238E-E0E0-A1F3-87A5-30EC430EC021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04" name="Oval 303">
                <a:extLst>
                  <a:ext uri="{FF2B5EF4-FFF2-40B4-BE49-F238E27FC236}">
                    <a16:creationId xmlns:a16="http://schemas.microsoft.com/office/drawing/2014/main" id="{876ACF99-E3B0-C01D-E260-B69737EDE679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05" name="Oval 304">
                <a:extLst>
                  <a:ext uri="{FF2B5EF4-FFF2-40B4-BE49-F238E27FC236}">
                    <a16:creationId xmlns:a16="http://schemas.microsoft.com/office/drawing/2014/main" id="{41024187-45F2-194C-5E05-B88D0E1FFAC5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06" name="Oval 305">
                <a:extLst>
                  <a:ext uri="{FF2B5EF4-FFF2-40B4-BE49-F238E27FC236}">
                    <a16:creationId xmlns:a16="http://schemas.microsoft.com/office/drawing/2014/main" id="{2FEEDCB7-373A-24D4-49A5-DFE8A8ABE5F8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99BF53A5-4617-2AC2-6B91-39B7C3E41BB7}"/>
                  </a:ext>
                </a:extLst>
              </p:cNvPr>
              <p:cNvSpPr/>
              <p:nvPr/>
            </p:nvSpPr>
            <p:spPr>
              <a:xfrm>
                <a:off x="330327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246" name="Group 245">
              <a:extLst>
                <a:ext uri="{FF2B5EF4-FFF2-40B4-BE49-F238E27FC236}">
                  <a16:creationId xmlns:a16="http://schemas.microsoft.com/office/drawing/2014/main" id="{E13B428D-0191-51BE-022A-19121A9D1EA9}"/>
                </a:ext>
              </a:extLst>
            </p:cNvPr>
            <p:cNvGrpSpPr/>
            <p:nvPr/>
          </p:nvGrpSpPr>
          <p:grpSpPr>
            <a:xfrm>
              <a:off x="1847850" y="-1821180"/>
              <a:ext cx="1550670" cy="95250"/>
              <a:chOff x="1847850" y="-1981200"/>
              <a:chExt cx="1550670" cy="95250"/>
            </a:xfrm>
            <a:grpFill/>
          </p:grpSpPr>
          <p:sp>
            <p:nvSpPr>
              <p:cNvPr id="287" name="Oval 286">
                <a:extLst>
                  <a:ext uri="{FF2B5EF4-FFF2-40B4-BE49-F238E27FC236}">
                    <a16:creationId xmlns:a16="http://schemas.microsoft.com/office/drawing/2014/main" id="{9094FD84-A7D2-F7DF-F82A-624A07C29E8C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C8109FB0-1696-9245-577F-4C6A409E1608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E074BA28-DDBD-866E-40A4-DAD1463E3482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D6A34AAB-1D25-15B6-20FE-0B1D26CAAD21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8095A61F-13B1-4EFB-5D7A-6D7727380DB7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92" name="Oval 291">
                <a:extLst>
                  <a:ext uri="{FF2B5EF4-FFF2-40B4-BE49-F238E27FC236}">
                    <a16:creationId xmlns:a16="http://schemas.microsoft.com/office/drawing/2014/main" id="{E6D79AF6-86BF-94AE-0B95-27AAEE2191DA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93" name="Oval 292">
                <a:extLst>
                  <a:ext uri="{FF2B5EF4-FFF2-40B4-BE49-F238E27FC236}">
                    <a16:creationId xmlns:a16="http://schemas.microsoft.com/office/drawing/2014/main" id="{09155210-F217-FC66-BC6C-4D8BAA440A8A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94" name="Oval 293">
                <a:extLst>
                  <a:ext uri="{FF2B5EF4-FFF2-40B4-BE49-F238E27FC236}">
                    <a16:creationId xmlns:a16="http://schemas.microsoft.com/office/drawing/2014/main" id="{419C80A6-273C-7C9E-4D0E-3322CA98BAE9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95" name="Oval 294">
                <a:extLst>
                  <a:ext uri="{FF2B5EF4-FFF2-40B4-BE49-F238E27FC236}">
                    <a16:creationId xmlns:a16="http://schemas.microsoft.com/office/drawing/2014/main" id="{35EB2ECD-7D5A-0CCF-CDD7-95801F268B9A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96" name="Oval 295">
                <a:extLst>
                  <a:ext uri="{FF2B5EF4-FFF2-40B4-BE49-F238E27FC236}">
                    <a16:creationId xmlns:a16="http://schemas.microsoft.com/office/drawing/2014/main" id="{66B65DA2-1882-0C4A-3825-7F365226384B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27" name="Oval 326">
                <a:extLst>
                  <a:ext uri="{FF2B5EF4-FFF2-40B4-BE49-F238E27FC236}">
                    <a16:creationId xmlns:a16="http://schemas.microsoft.com/office/drawing/2014/main" id="{31E6939E-F9E5-B058-C497-4D6FABB0AD31}"/>
                  </a:ext>
                </a:extLst>
              </p:cNvPr>
              <p:cNvSpPr/>
              <p:nvPr/>
            </p:nvSpPr>
            <p:spPr>
              <a:xfrm>
                <a:off x="330327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247" name="Group 246">
              <a:extLst>
                <a:ext uri="{FF2B5EF4-FFF2-40B4-BE49-F238E27FC236}">
                  <a16:creationId xmlns:a16="http://schemas.microsoft.com/office/drawing/2014/main" id="{A04068F9-8158-F65F-1433-965559C07FDB}"/>
                </a:ext>
              </a:extLst>
            </p:cNvPr>
            <p:cNvGrpSpPr/>
            <p:nvPr/>
          </p:nvGrpSpPr>
          <p:grpSpPr>
            <a:xfrm>
              <a:off x="1847850" y="-1661160"/>
              <a:ext cx="1550670" cy="95250"/>
              <a:chOff x="1847850" y="-1981200"/>
              <a:chExt cx="1550670" cy="95250"/>
            </a:xfrm>
            <a:grpFill/>
          </p:grpSpPr>
          <p:sp>
            <p:nvSpPr>
              <p:cNvPr id="278" name="Oval 277">
                <a:extLst>
                  <a:ext uri="{FF2B5EF4-FFF2-40B4-BE49-F238E27FC236}">
                    <a16:creationId xmlns:a16="http://schemas.microsoft.com/office/drawing/2014/main" id="{B93FF1EC-841C-0590-F7C5-2CEA99385610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140F6A4F-09DF-271D-F574-A2A53DEC9566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80" name="Oval 279">
                <a:extLst>
                  <a:ext uri="{FF2B5EF4-FFF2-40B4-BE49-F238E27FC236}">
                    <a16:creationId xmlns:a16="http://schemas.microsoft.com/office/drawing/2014/main" id="{8AF84DE8-BDEA-CEFC-8472-D34F0B16EA82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81" name="Oval 280">
                <a:extLst>
                  <a:ext uri="{FF2B5EF4-FFF2-40B4-BE49-F238E27FC236}">
                    <a16:creationId xmlns:a16="http://schemas.microsoft.com/office/drawing/2014/main" id="{C8F59880-297E-0242-0EC9-75CAEEBB344E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82" name="Oval 281">
                <a:extLst>
                  <a:ext uri="{FF2B5EF4-FFF2-40B4-BE49-F238E27FC236}">
                    <a16:creationId xmlns:a16="http://schemas.microsoft.com/office/drawing/2014/main" id="{F3501E0B-3927-0259-7FC8-7905EBE36EA3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41191D7A-4D58-8377-F030-001A0F1CBF90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224BC4F7-7612-F285-499B-DE55A9970C13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2F3E81F2-3D83-B878-C2DB-8DEB952020C2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86" name="Oval 285">
                <a:extLst>
                  <a:ext uri="{FF2B5EF4-FFF2-40B4-BE49-F238E27FC236}">
                    <a16:creationId xmlns:a16="http://schemas.microsoft.com/office/drawing/2014/main" id="{979A3BBE-DA91-EEE1-7645-CD4DE0B54600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26" name="Oval 325">
                <a:extLst>
                  <a:ext uri="{FF2B5EF4-FFF2-40B4-BE49-F238E27FC236}">
                    <a16:creationId xmlns:a16="http://schemas.microsoft.com/office/drawing/2014/main" id="{D05FB3E8-63A0-4480-9882-10E5D1230D70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33" name="Oval 332">
                <a:extLst>
                  <a:ext uri="{FF2B5EF4-FFF2-40B4-BE49-F238E27FC236}">
                    <a16:creationId xmlns:a16="http://schemas.microsoft.com/office/drawing/2014/main" id="{9743EE3E-4092-E2B4-28C9-25A9932FE651}"/>
                  </a:ext>
                </a:extLst>
              </p:cNvPr>
              <p:cNvSpPr/>
              <p:nvPr/>
            </p:nvSpPr>
            <p:spPr>
              <a:xfrm>
                <a:off x="330327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75063B60-A4D9-0971-9683-A5337C12EF6B}"/>
                </a:ext>
              </a:extLst>
            </p:cNvPr>
            <p:cNvGrpSpPr/>
            <p:nvPr/>
          </p:nvGrpSpPr>
          <p:grpSpPr>
            <a:xfrm>
              <a:off x="1847850" y="-1501140"/>
              <a:ext cx="1405128" cy="95250"/>
              <a:chOff x="1847850" y="-1981200"/>
              <a:chExt cx="1405128" cy="95250"/>
            </a:xfrm>
            <a:grpFill/>
          </p:grpSpPr>
          <p:sp>
            <p:nvSpPr>
              <p:cNvPr id="270" name="Oval 269">
                <a:extLst>
                  <a:ext uri="{FF2B5EF4-FFF2-40B4-BE49-F238E27FC236}">
                    <a16:creationId xmlns:a16="http://schemas.microsoft.com/office/drawing/2014/main" id="{8EA25B08-AAB9-5905-6D23-07D3E073CDB8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71" name="Oval 270">
                <a:extLst>
                  <a:ext uri="{FF2B5EF4-FFF2-40B4-BE49-F238E27FC236}">
                    <a16:creationId xmlns:a16="http://schemas.microsoft.com/office/drawing/2014/main" id="{80AF034C-3C50-47BA-5B43-6E9697FE3B85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72" name="Oval 271">
                <a:extLst>
                  <a:ext uri="{FF2B5EF4-FFF2-40B4-BE49-F238E27FC236}">
                    <a16:creationId xmlns:a16="http://schemas.microsoft.com/office/drawing/2014/main" id="{6AC93B82-1C66-D62A-6DAE-E47F7854534D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73" name="Oval 272">
                <a:extLst>
                  <a:ext uri="{FF2B5EF4-FFF2-40B4-BE49-F238E27FC236}">
                    <a16:creationId xmlns:a16="http://schemas.microsoft.com/office/drawing/2014/main" id="{3F73B33D-DE6E-804B-1794-6483F03E6DE1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74" name="Oval 273">
                <a:extLst>
                  <a:ext uri="{FF2B5EF4-FFF2-40B4-BE49-F238E27FC236}">
                    <a16:creationId xmlns:a16="http://schemas.microsoft.com/office/drawing/2014/main" id="{7CFB2908-B49B-A9EF-556B-97817980DD16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75" name="Oval 274">
                <a:extLst>
                  <a:ext uri="{FF2B5EF4-FFF2-40B4-BE49-F238E27FC236}">
                    <a16:creationId xmlns:a16="http://schemas.microsoft.com/office/drawing/2014/main" id="{6A683C03-3337-7732-9563-F8B8B85326D3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76" name="Oval 275">
                <a:extLst>
                  <a:ext uri="{FF2B5EF4-FFF2-40B4-BE49-F238E27FC236}">
                    <a16:creationId xmlns:a16="http://schemas.microsoft.com/office/drawing/2014/main" id="{26035DA3-CBBF-9F2D-1704-BC125B22D3CB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77" name="Oval 276">
                <a:extLst>
                  <a:ext uri="{FF2B5EF4-FFF2-40B4-BE49-F238E27FC236}">
                    <a16:creationId xmlns:a16="http://schemas.microsoft.com/office/drawing/2014/main" id="{A492A54F-61FD-B1B4-37DA-F8EAD53C347F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25" name="Oval 324">
                <a:extLst>
                  <a:ext uri="{FF2B5EF4-FFF2-40B4-BE49-F238E27FC236}">
                    <a16:creationId xmlns:a16="http://schemas.microsoft.com/office/drawing/2014/main" id="{E7F0CFE3-9C37-DCCC-C592-763AED5977A5}"/>
                  </a:ext>
                </a:extLst>
              </p:cNvPr>
              <p:cNvSpPr/>
              <p:nvPr/>
            </p:nvSpPr>
            <p:spPr>
              <a:xfrm>
                <a:off x="3012187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32" name="Oval 331">
                <a:extLst>
                  <a:ext uri="{FF2B5EF4-FFF2-40B4-BE49-F238E27FC236}">
                    <a16:creationId xmlns:a16="http://schemas.microsoft.com/office/drawing/2014/main" id="{41F901FC-C775-4B2A-38ED-7E6144D5BEE5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A6E615A1-241E-6326-A24D-35E4AEEEC5AF}"/>
                </a:ext>
              </a:extLst>
            </p:cNvPr>
            <p:cNvGrpSpPr/>
            <p:nvPr/>
          </p:nvGrpSpPr>
          <p:grpSpPr>
            <a:xfrm>
              <a:off x="1847850" y="-1341120"/>
              <a:ext cx="1259587" cy="95250"/>
              <a:chOff x="1847850" y="-1981200"/>
              <a:chExt cx="1259587" cy="95250"/>
            </a:xfrm>
            <a:grpFill/>
          </p:grpSpPr>
          <p:sp>
            <p:nvSpPr>
              <p:cNvPr id="263" name="Oval 262">
                <a:extLst>
                  <a:ext uri="{FF2B5EF4-FFF2-40B4-BE49-F238E27FC236}">
                    <a16:creationId xmlns:a16="http://schemas.microsoft.com/office/drawing/2014/main" id="{871ED7D5-90BE-34D2-6863-20A4F137F4E8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64" name="Oval 263">
                <a:extLst>
                  <a:ext uri="{FF2B5EF4-FFF2-40B4-BE49-F238E27FC236}">
                    <a16:creationId xmlns:a16="http://schemas.microsoft.com/office/drawing/2014/main" id="{0E7F7FB0-9501-9C9C-563D-C780814F30AA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65" name="Oval 264">
                <a:extLst>
                  <a:ext uri="{FF2B5EF4-FFF2-40B4-BE49-F238E27FC236}">
                    <a16:creationId xmlns:a16="http://schemas.microsoft.com/office/drawing/2014/main" id="{B1D8C1F2-A44E-0122-BF0B-C61A3C93F4E6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66" name="Oval 265">
                <a:extLst>
                  <a:ext uri="{FF2B5EF4-FFF2-40B4-BE49-F238E27FC236}">
                    <a16:creationId xmlns:a16="http://schemas.microsoft.com/office/drawing/2014/main" id="{FDE9671C-0197-3B51-832D-FA73ECF16FEA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67" name="Oval 266">
                <a:extLst>
                  <a:ext uri="{FF2B5EF4-FFF2-40B4-BE49-F238E27FC236}">
                    <a16:creationId xmlns:a16="http://schemas.microsoft.com/office/drawing/2014/main" id="{8F97DB0C-148D-AFAD-89A2-0D50807E9A76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68" name="Oval 267">
                <a:extLst>
                  <a:ext uri="{FF2B5EF4-FFF2-40B4-BE49-F238E27FC236}">
                    <a16:creationId xmlns:a16="http://schemas.microsoft.com/office/drawing/2014/main" id="{D8707DFD-6256-DF0E-6F88-54010646D901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69" name="Oval 268">
                <a:extLst>
                  <a:ext uri="{FF2B5EF4-FFF2-40B4-BE49-F238E27FC236}">
                    <a16:creationId xmlns:a16="http://schemas.microsoft.com/office/drawing/2014/main" id="{A432AEE2-E424-1013-2B41-E2D1062FD1C4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24" name="Oval 323">
                <a:extLst>
                  <a:ext uri="{FF2B5EF4-FFF2-40B4-BE49-F238E27FC236}">
                    <a16:creationId xmlns:a16="http://schemas.microsoft.com/office/drawing/2014/main" id="{D61D0A47-6AF4-8F13-A0FE-383AF8FC16ED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31" name="Oval 330">
                <a:extLst>
                  <a:ext uri="{FF2B5EF4-FFF2-40B4-BE49-F238E27FC236}">
                    <a16:creationId xmlns:a16="http://schemas.microsoft.com/office/drawing/2014/main" id="{84CA7746-8145-7553-A035-768C7AF195A7}"/>
                  </a:ext>
                </a:extLst>
              </p:cNvPr>
              <p:cNvSpPr/>
              <p:nvPr/>
            </p:nvSpPr>
            <p:spPr>
              <a:xfrm>
                <a:off x="3012187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6F6A1954-C943-B989-D130-207B23B77799}"/>
                </a:ext>
              </a:extLst>
            </p:cNvPr>
            <p:cNvGrpSpPr/>
            <p:nvPr/>
          </p:nvGrpSpPr>
          <p:grpSpPr>
            <a:xfrm>
              <a:off x="1847850" y="-1181100"/>
              <a:ext cx="1114044" cy="95250"/>
              <a:chOff x="1847850" y="-1981200"/>
              <a:chExt cx="1114044" cy="95250"/>
            </a:xfrm>
            <a:grpFill/>
          </p:grpSpPr>
          <p:sp>
            <p:nvSpPr>
              <p:cNvPr id="257" name="Oval 256">
                <a:extLst>
                  <a:ext uri="{FF2B5EF4-FFF2-40B4-BE49-F238E27FC236}">
                    <a16:creationId xmlns:a16="http://schemas.microsoft.com/office/drawing/2014/main" id="{56F6495D-886A-3806-7F40-24A51D259F1B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58" name="Oval 257">
                <a:extLst>
                  <a:ext uri="{FF2B5EF4-FFF2-40B4-BE49-F238E27FC236}">
                    <a16:creationId xmlns:a16="http://schemas.microsoft.com/office/drawing/2014/main" id="{DDC479DC-AED6-AEE6-7ABC-83DBBCB666F1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59" name="Oval 258">
                <a:extLst>
                  <a:ext uri="{FF2B5EF4-FFF2-40B4-BE49-F238E27FC236}">
                    <a16:creationId xmlns:a16="http://schemas.microsoft.com/office/drawing/2014/main" id="{79511A39-2D85-A41F-DF14-5F2B08F86B27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60" name="Oval 259">
                <a:extLst>
                  <a:ext uri="{FF2B5EF4-FFF2-40B4-BE49-F238E27FC236}">
                    <a16:creationId xmlns:a16="http://schemas.microsoft.com/office/drawing/2014/main" id="{1435EB2F-309A-8D9E-4EC4-23632397D385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61" name="Oval 260">
                <a:extLst>
                  <a:ext uri="{FF2B5EF4-FFF2-40B4-BE49-F238E27FC236}">
                    <a16:creationId xmlns:a16="http://schemas.microsoft.com/office/drawing/2014/main" id="{DA30B76B-88C9-9401-15D8-B43CFA1674C0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62" name="Oval 261">
                <a:extLst>
                  <a:ext uri="{FF2B5EF4-FFF2-40B4-BE49-F238E27FC236}">
                    <a16:creationId xmlns:a16="http://schemas.microsoft.com/office/drawing/2014/main" id="{69B8F8A5-6D6C-5526-B09C-90D32F20B19E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23" name="Oval 322">
                <a:extLst>
                  <a:ext uri="{FF2B5EF4-FFF2-40B4-BE49-F238E27FC236}">
                    <a16:creationId xmlns:a16="http://schemas.microsoft.com/office/drawing/2014/main" id="{60CC56AB-0D48-87F9-F873-C63C89C93124}"/>
                  </a:ext>
                </a:extLst>
              </p:cNvPr>
              <p:cNvSpPr/>
              <p:nvPr/>
            </p:nvSpPr>
            <p:spPr>
              <a:xfrm>
                <a:off x="2721101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30" name="Oval 329">
                <a:extLst>
                  <a:ext uri="{FF2B5EF4-FFF2-40B4-BE49-F238E27FC236}">
                    <a16:creationId xmlns:a16="http://schemas.microsoft.com/office/drawing/2014/main" id="{1B9073B8-FDFB-9DB3-5E0A-5DF17EA46D70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251" name="Group 250">
              <a:extLst>
                <a:ext uri="{FF2B5EF4-FFF2-40B4-BE49-F238E27FC236}">
                  <a16:creationId xmlns:a16="http://schemas.microsoft.com/office/drawing/2014/main" id="{BC5F45F2-37F5-2790-F541-520F1ABA2C42}"/>
                </a:ext>
              </a:extLst>
            </p:cNvPr>
            <p:cNvGrpSpPr/>
            <p:nvPr/>
          </p:nvGrpSpPr>
          <p:grpSpPr>
            <a:xfrm>
              <a:off x="1847850" y="-1021080"/>
              <a:ext cx="968502" cy="95250"/>
              <a:chOff x="1847850" y="-1981200"/>
              <a:chExt cx="968502" cy="95250"/>
            </a:xfrm>
            <a:grpFill/>
          </p:grpSpPr>
          <p:sp>
            <p:nvSpPr>
              <p:cNvPr id="252" name="Oval 251">
                <a:extLst>
                  <a:ext uri="{FF2B5EF4-FFF2-40B4-BE49-F238E27FC236}">
                    <a16:creationId xmlns:a16="http://schemas.microsoft.com/office/drawing/2014/main" id="{83FD6712-FDE2-1F80-8023-59CC59851E5B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53" name="Oval 252">
                <a:extLst>
                  <a:ext uri="{FF2B5EF4-FFF2-40B4-BE49-F238E27FC236}">
                    <a16:creationId xmlns:a16="http://schemas.microsoft.com/office/drawing/2014/main" id="{78F236F0-3127-DC97-8F69-8FE564962E21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54" name="Oval 253">
                <a:extLst>
                  <a:ext uri="{FF2B5EF4-FFF2-40B4-BE49-F238E27FC236}">
                    <a16:creationId xmlns:a16="http://schemas.microsoft.com/office/drawing/2014/main" id="{EE15326F-245B-02D7-C21B-CA64E1E79738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55" name="Oval 254">
                <a:extLst>
                  <a:ext uri="{FF2B5EF4-FFF2-40B4-BE49-F238E27FC236}">
                    <a16:creationId xmlns:a16="http://schemas.microsoft.com/office/drawing/2014/main" id="{555A83B7-7478-6FCF-0932-8EAE25AADE98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56" name="Oval 255">
                <a:extLst>
                  <a:ext uri="{FF2B5EF4-FFF2-40B4-BE49-F238E27FC236}">
                    <a16:creationId xmlns:a16="http://schemas.microsoft.com/office/drawing/2014/main" id="{1AAF631F-1112-C071-0897-BBDF44F68C03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28" name="Oval 327">
                <a:extLst>
                  <a:ext uri="{FF2B5EF4-FFF2-40B4-BE49-F238E27FC236}">
                    <a16:creationId xmlns:a16="http://schemas.microsoft.com/office/drawing/2014/main" id="{66FBFED7-3CFF-25DB-6C52-1D04DE65AE66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29" name="Oval 328">
                <a:extLst>
                  <a:ext uri="{FF2B5EF4-FFF2-40B4-BE49-F238E27FC236}">
                    <a16:creationId xmlns:a16="http://schemas.microsoft.com/office/drawing/2014/main" id="{A17ACA13-24F7-3214-D1A2-311EAFB5DF59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sz="200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AFB99412-79FF-0BC8-5525-0B0EB384D834}"/>
              </a:ext>
            </a:extLst>
          </p:cNvPr>
          <p:cNvSpPr/>
          <p:nvPr/>
        </p:nvSpPr>
        <p:spPr>
          <a:xfrm>
            <a:off x="5190157" y="4716541"/>
            <a:ext cx="1821616" cy="1821616"/>
          </a:xfrm>
          <a:custGeom>
            <a:avLst/>
            <a:gdLst>
              <a:gd name="connsiteX0" fmla="*/ 1915886 w 3831772"/>
              <a:gd name="connsiteY0" fmla="*/ 377371 h 3831772"/>
              <a:gd name="connsiteX1" fmla="*/ 377371 w 3831772"/>
              <a:gd name="connsiteY1" fmla="*/ 1915886 h 3831772"/>
              <a:gd name="connsiteX2" fmla="*/ 1915886 w 3831772"/>
              <a:gd name="connsiteY2" fmla="*/ 3454401 h 3831772"/>
              <a:gd name="connsiteX3" fmla="*/ 3454401 w 3831772"/>
              <a:gd name="connsiteY3" fmla="*/ 1915886 h 3831772"/>
              <a:gd name="connsiteX4" fmla="*/ 1915886 w 3831772"/>
              <a:gd name="connsiteY4" fmla="*/ 377371 h 3831772"/>
              <a:gd name="connsiteX5" fmla="*/ 1915886 w 3831772"/>
              <a:gd name="connsiteY5" fmla="*/ 0 h 3831772"/>
              <a:gd name="connsiteX6" fmla="*/ 3831772 w 3831772"/>
              <a:gd name="connsiteY6" fmla="*/ 1915886 h 3831772"/>
              <a:gd name="connsiteX7" fmla="*/ 1915886 w 3831772"/>
              <a:gd name="connsiteY7" fmla="*/ 3831772 h 3831772"/>
              <a:gd name="connsiteX8" fmla="*/ 0 w 3831772"/>
              <a:gd name="connsiteY8" fmla="*/ 1915886 h 3831772"/>
              <a:gd name="connsiteX9" fmla="*/ 1915886 w 3831772"/>
              <a:gd name="connsiteY9" fmla="*/ 0 h 383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31772" h="3831772">
                <a:moveTo>
                  <a:pt x="1915886" y="377371"/>
                </a:moveTo>
                <a:cubicBezTo>
                  <a:pt x="1066188" y="377371"/>
                  <a:pt x="377371" y="1066188"/>
                  <a:pt x="377371" y="1915886"/>
                </a:cubicBezTo>
                <a:cubicBezTo>
                  <a:pt x="377371" y="2765584"/>
                  <a:pt x="1066188" y="3454401"/>
                  <a:pt x="1915886" y="3454401"/>
                </a:cubicBezTo>
                <a:cubicBezTo>
                  <a:pt x="2765584" y="3454401"/>
                  <a:pt x="3454401" y="2765584"/>
                  <a:pt x="3454401" y="1915886"/>
                </a:cubicBezTo>
                <a:cubicBezTo>
                  <a:pt x="3454401" y="1066188"/>
                  <a:pt x="2765584" y="377371"/>
                  <a:pt x="1915886" y="377371"/>
                </a:cubicBezTo>
                <a:close/>
                <a:moveTo>
                  <a:pt x="1915886" y="0"/>
                </a:moveTo>
                <a:cubicBezTo>
                  <a:pt x="2974001" y="0"/>
                  <a:pt x="3831772" y="857771"/>
                  <a:pt x="3831772" y="1915886"/>
                </a:cubicBezTo>
                <a:cubicBezTo>
                  <a:pt x="3831772" y="2974001"/>
                  <a:pt x="2974001" y="3831772"/>
                  <a:pt x="1915886" y="3831772"/>
                </a:cubicBezTo>
                <a:cubicBezTo>
                  <a:pt x="857771" y="3831772"/>
                  <a:pt x="0" y="2974001"/>
                  <a:pt x="0" y="1915886"/>
                </a:cubicBezTo>
                <a:cubicBezTo>
                  <a:pt x="0" y="857771"/>
                  <a:pt x="857771" y="0"/>
                  <a:pt x="1915886" y="0"/>
                </a:cubicBezTo>
                <a:close/>
              </a:path>
            </a:pathLst>
          </a:custGeom>
          <a:noFill/>
          <a:ln>
            <a:solidFill>
              <a:srgbClr val="C65BC4"/>
            </a:solidFill>
          </a:ln>
          <a:effectLst>
            <a:glow rad="101600">
              <a:srgbClr val="C65BC4">
                <a:alpha val="4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 sz="2000">
              <a:solidFill>
                <a:schemeClr val="bg1"/>
              </a:solidFill>
            </a:endParaRPr>
          </a:p>
        </p:txBody>
      </p: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BE449274-4F55-9CB7-3AE9-7D89652789A3}"/>
              </a:ext>
            </a:extLst>
          </p:cNvPr>
          <p:cNvCxnSpPr>
            <a:cxnSpLocks/>
          </p:cNvCxnSpPr>
          <p:nvPr/>
        </p:nvCxnSpPr>
        <p:spPr>
          <a:xfrm>
            <a:off x="6877050" y="6124077"/>
            <a:ext cx="3967163" cy="0"/>
          </a:xfrm>
          <a:prstGeom prst="line">
            <a:avLst/>
          </a:prstGeom>
          <a:ln w="12700">
            <a:solidFill>
              <a:srgbClr val="C65BC4">
                <a:alpha val="85000"/>
              </a:srgbClr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7" name="Oval 316">
            <a:extLst>
              <a:ext uri="{FF2B5EF4-FFF2-40B4-BE49-F238E27FC236}">
                <a16:creationId xmlns:a16="http://schemas.microsoft.com/office/drawing/2014/main" id="{201CD41B-DC5E-17D5-08A6-2620973BB5AB}"/>
              </a:ext>
            </a:extLst>
          </p:cNvPr>
          <p:cNvSpPr/>
          <p:nvPr/>
        </p:nvSpPr>
        <p:spPr>
          <a:xfrm>
            <a:off x="10842293" y="5765761"/>
            <a:ext cx="716632" cy="716632"/>
          </a:xfrm>
          <a:prstGeom prst="ellipse">
            <a:avLst/>
          </a:prstGeom>
          <a:gradFill>
            <a:gsLst>
              <a:gs pos="0">
                <a:srgbClr val="C65BC4">
                  <a:alpha val="75000"/>
                </a:srgbClr>
              </a:gs>
              <a:gs pos="100000">
                <a:srgbClr val="C65BC4">
                  <a:alpha val="20000"/>
                </a:srgbClr>
              </a:gs>
            </a:gsLst>
            <a:lin ang="5400000" scaled="1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2000">
              <a:solidFill>
                <a:schemeClr val="bg1"/>
              </a:solidFill>
            </a:endParaRPr>
          </a:p>
        </p:txBody>
      </p:sp>
      <p:sp>
        <p:nvSpPr>
          <p:cNvPr id="321" name="Oval 320">
            <a:extLst>
              <a:ext uri="{FF2B5EF4-FFF2-40B4-BE49-F238E27FC236}">
                <a16:creationId xmlns:a16="http://schemas.microsoft.com/office/drawing/2014/main" id="{64B90FCF-F5F0-B191-481A-CAEC3ABEA728}"/>
              </a:ext>
            </a:extLst>
          </p:cNvPr>
          <p:cNvSpPr/>
          <p:nvPr/>
        </p:nvSpPr>
        <p:spPr>
          <a:xfrm>
            <a:off x="398236" y="1743137"/>
            <a:ext cx="716632" cy="716632"/>
          </a:xfrm>
          <a:prstGeom prst="ellipse">
            <a:avLst/>
          </a:prstGeom>
          <a:gradFill>
            <a:gsLst>
              <a:gs pos="100000">
                <a:schemeClr val="accent1"/>
              </a:gs>
              <a:gs pos="0">
                <a:schemeClr val="accent1">
                  <a:alpha val="0"/>
                </a:schemeClr>
              </a:gs>
            </a:gsLst>
            <a:lin ang="5400000" scaled="1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2000">
              <a:solidFill>
                <a:schemeClr val="bg1"/>
              </a:solidFill>
            </a:endParaRPr>
          </a:p>
        </p:txBody>
      </p:sp>
      <p:sp>
        <p:nvSpPr>
          <p:cNvPr id="322" name="Arc 321">
            <a:extLst>
              <a:ext uri="{FF2B5EF4-FFF2-40B4-BE49-F238E27FC236}">
                <a16:creationId xmlns:a16="http://schemas.microsoft.com/office/drawing/2014/main" id="{B3D8D958-23F0-8C99-60F0-FB864DF0E4F5}"/>
              </a:ext>
            </a:extLst>
          </p:cNvPr>
          <p:cNvSpPr/>
          <p:nvPr/>
        </p:nvSpPr>
        <p:spPr>
          <a:xfrm>
            <a:off x="487972" y="666842"/>
            <a:ext cx="1981575" cy="1981575"/>
          </a:xfrm>
          <a:prstGeom prst="arc">
            <a:avLst>
              <a:gd name="adj1" fmla="val 19932407"/>
              <a:gd name="adj2" fmla="val 7740573"/>
            </a:avLst>
          </a:prstGeom>
          <a:ln>
            <a:solidFill>
              <a:srgbClr val="4668C7">
                <a:alpha val="85000"/>
              </a:srgbClr>
            </a:solidFill>
          </a:ln>
          <a:effectLst>
            <a:glow rad="63500">
              <a:srgbClr val="4668C7">
                <a:alpha val="40000"/>
              </a:srgb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ID" sz="2000">
              <a:solidFill>
                <a:schemeClr val="bg1"/>
              </a:solidFill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B9C3AB59-7EBB-D1FF-E20E-85E3E8C3C2A6}"/>
              </a:ext>
            </a:extLst>
          </p:cNvPr>
          <p:cNvSpPr/>
          <p:nvPr/>
        </p:nvSpPr>
        <p:spPr>
          <a:xfrm>
            <a:off x="3785201" y="1826614"/>
            <a:ext cx="4609776" cy="4222957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476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8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EAB0844-9A31-067C-3F3B-B6F1BDEFABD5}"/>
              </a:ext>
            </a:extLst>
          </p:cNvPr>
          <p:cNvGrpSpPr/>
          <p:nvPr/>
        </p:nvGrpSpPr>
        <p:grpSpPr>
          <a:xfrm>
            <a:off x="8914355" y="1774999"/>
            <a:ext cx="2544833" cy="1459316"/>
            <a:chOff x="575693" y="4105536"/>
            <a:chExt cx="2919670" cy="1459316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C615ACAC-4116-6557-A00C-5B678DE341C0}"/>
                </a:ext>
              </a:extLst>
            </p:cNvPr>
            <p:cNvSpPr txBox="1"/>
            <p:nvPr/>
          </p:nvSpPr>
          <p:spPr>
            <a:xfrm>
              <a:off x="578399" y="4395301"/>
              <a:ext cx="2904230" cy="116955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bg1"/>
                  </a:solidFill>
                  <a:ea typeface="FZShuTi" pitchFamily="2" charset="-122"/>
                  <a:cs typeface="B Nazanin" panose="00000700000000000000" pitchFamily="2" charset="-78"/>
                </a:rPr>
                <a:t>متن مثال: 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en-US" altLang="ko-KR" sz="1400" dirty="0">
                <a:solidFill>
                  <a:schemeClr val="bg1"/>
                </a:solidFill>
                <a:ea typeface="FZShuTi" pitchFamily="2" charset="-122"/>
                <a:cs typeface="B Nazanin" panose="000007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2D984D7-024C-77BB-80A7-C7C63BD93FB2}"/>
                </a:ext>
              </a:extLst>
            </p:cNvPr>
            <p:cNvSpPr txBox="1"/>
            <p:nvPr/>
          </p:nvSpPr>
          <p:spPr>
            <a:xfrm>
              <a:off x="575693" y="4105536"/>
              <a:ext cx="291967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فهرست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F04C2F7-9156-65A3-400A-FF65E1924D6C}"/>
              </a:ext>
            </a:extLst>
          </p:cNvPr>
          <p:cNvGrpSpPr/>
          <p:nvPr/>
        </p:nvGrpSpPr>
        <p:grpSpPr>
          <a:xfrm>
            <a:off x="7715866" y="5010662"/>
            <a:ext cx="3072113" cy="1243872"/>
            <a:chOff x="575693" y="4105536"/>
            <a:chExt cx="2777142" cy="1243872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A9AB2CA-D3E5-B94A-66C9-462C2E3E6468}"/>
                </a:ext>
              </a:extLst>
            </p:cNvPr>
            <p:cNvSpPr txBox="1"/>
            <p:nvPr/>
          </p:nvSpPr>
          <p:spPr>
            <a:xfrm>
              <a:off x="578399" y="4395301"/>
              <a:ext cx="2762456" cy="95410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bg1"/>
                  </a:solidFill>
                  <a:ea typeface="FZShuTi" pitchFamily="2" charset="-122"/>
                  <a:cs typeface="B Nazanin" panose="00000700000000000000" pitchFamily="2" charset="-78"/>
                </a:rPr>
                <a:t>متن مثال: 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en-US" altLang="ko-KR" sz="1400" dirty="0">
                <a:solidFill>
                  <a:schemeClr val="bg1"/>
                </a:solidFill>
                <a:ea typeface="FZShuTi" pitchFamily="2" charset="-122"/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D8F18ABE-7AC7-921C-32B4-DC0691C1A042}"/>
                </a:ext>
              </a:extLst>
            </p:cNvPr>
            <p:cNvSpPr txBox="1"/>
            <p:nvPr/>
          </p:nvSpPr>
          <p:spPr>
            <a:xfrm>
              <a:off x="575693" y="4105536"/>
              <a:ext cx="2777142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فهرست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0" name="Arc 19">
            <a:extLst>
              <a:ext uri="{FF2B5EF4-FFF2-40B4-BE49-F238E27FC236}">
                <a16:creationId xmlns:a16="http://schemas.microsoft.com/office/drawing/2014/main" id="{802D4F1C-3A88-16C2-FB08-E5D018B84AC7}"/>
              </a:ext>
            </a:extLst>
          </p:cNvPr>
          <p:cNvSpPr/>
          <p:nvPr/>
        </p:nvSpPr>
        <p:spPr>
          <a:xfrm rot="18000000">
            <a:off x="5544380" y="2963398"/>
            <a:ext cx="1458703" cy="1458703"/>
          </a:xfrm>
          <a:prstGeom prst="arc">
            <a:avLst>
              <a:gd name="adj1" fmla="val 16137445"/>
              <a:gd name="adj2" fmla="val 74939"/>
            </a:avLst>
          </a:prstGeom>
          <a:ln w="12700">
            <a:solidFill>
              <a:schemeClr val="accent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Arc 20">
            <a:extLst>
              <a:ext uri="{FF2B5EF4-FFF2-40B4-BE49-F238E27FC236}">
                <a16:creationId xmlns:a16="http://schemas.microsoft.com/office/drawing/2014/main" id="{B28700BC-C691-DB81-D8A0-7E62E09CAB7E}"/>
              </a:ext>
            </a:extLst>
          </p:cNvPr>
          <p:cNvSpPr/>
          <p:nvPr/>
        </p:nvSpPr>
        <p:spPr>
          <a:xfrm rot="8100000" flipH="1">
            <a:off x="7475633" y="1791482"/>
            <a:ext cx="1272465" cy="1272465"/>
          </a:xfrm>
          <a:prstGeom prst="arc">
            <a:avLst>
              <a:gd name="adj1" fmla="val 16137445"/>
              <a:gd name="adj2" fmla="val 74939"/>
            </a:avLst>
          </a:prstGeom>
          <a:ln w="12700">
            <a:solidFill>
              <a:schemeClr val="accent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Arc 21">
            <a:extLst>
              <a:ext uri="{FF2B5EF4-FFF2-40B4-BE49-F238E27FC236}">
                <a16:creationId xmlns:a16="http://schemas.microsoft.com/office/drawing/2014/main" id="{2DA8C7CC-685A-CA40-F09A-E4EBB44BC354}"/>
              </a:ext>
            </a:extLst>
          </p:cNvPr>
          <p:cNvSpPr/>
          <p:nvPr/>
        </p:nvSpPr>
        <p:spPr>
          <a:xfrm rot="18900000" flipH="1">
            <a:off x="3456838" y="3257066"/>
            <a:ext cx="1272465" cy="1272465"/>
          </a:xfrm>
          <a:prstGeom prst="arc">
            <a:avLst>
              <a:gd name="adj1" fmla="val 16137445"/>
              <a:gd name="adj2" fmla="val 74939"/>
            </a:avLst>
          </a:prstGeom>
          <a:ln w="12700">
            <a:solidFill>
              <a:schemeClr val="accent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3" name="Arc 22">
            <a:extLst>
              <a:ext uri="{FF2B5EF4-FFF2-40B4-BE49-F238E27FC236}">
                <a16:creationId xmlns:a16="http://schemas.microsoft.com/office/drawing/2014/main" id="{4A64D376-6DE4-442F-EBFE-9A9B686B410A}"/>
              </a:ext>
            </a:extLst>
          </p:cNvPr>
          <p:cNvSpPr/>
          <p:nvPr/>
        </p:nvSpPr>
        <p:spPr>
          <a:xfrm rot="2700000">
            <a:off x="6209049" y="4968777"/>
            <a:ext cx="1272465" cy="1272465"/>
          </a:xfrm>
          <a:prstGeom prst="arc">
            <a:avLst>
              <a:gd name="adj1" fmla="val 16137445"/>
              <a:gd name="adj2" fmla="val 74939"/>
            </a:avLst>
          </a:prstGeom>
          <a:ln w="12700">
            <a:solidFill>
              <a:schemeClr val="accent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Rounded Rectangle 5">
            <a:extLst>
              <a:ext uri="{FF2B5EF4-FFF2-40B4-BE49-F238E27FC236}">
                <a16:creationId xmlns:a16="http://schemas.microsoft.com/office/drawing/2014/main" id="{3BF0EDE5-98E4-0938-5060-01F60A10282C}"/>
              </a:ext>
            </a:extLst>
          </p:cNvPr>
          <p:cNvSpPr/>
          <p:nvPr/>
        </p:nvSpPr>
        <p:spPr>
          <a:xfrm flipH="1">
            <a:off x="6110127" y="3751507"/>
            <a:ext cx="452360" cy="373170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20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ardrop 1">
            <a:extLst>
              <a:ext uri="{FF2B5EF4-FFF2-40B4-BE49-F238E27FC236}">
                <a16:creationId xmlns:a16="http://schemas.microsoft.com/office/drawing/2014/main" id="{94ACC218-36DC-0834-CC71-FE4229AC5233}"/>
              </a:ext>
            </a:extLst>
          </p:cNvPr>
          <p:cNvSpPr/>
          <p:nvPr/>
        </p:nvSpPr>
        <p:spPr>
          <a:xfrm rot="18805991">
            <a:off x="7573532" y="2182774"/>
            <a:ext cx="447471" cy="442802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20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9" name="Donut 39">
            <a:extLst>
              <a:ext uri="{FF2B5EF4-FFF2-40B4-BE49-F238E27FC236}">
                <a16:creationId xmlns:a16="http://schemas.microsoft.com/office/drawing/2014/main" id="{8FCB5B1E-6AD0-13AC-95B9-2272801A3B97}"/>
              </a:ext>
            </a:extLst>
          </p:cNvPr>
          <p:cNvSpPr/>
          <p:nvPr/>
        </p:nvSpPr>
        <p:spPr>
          <a:xfrm>
            <a:off x="4124714" y="3653254"/>
            <a:ext cx="442293" cy="44229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20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0" name="Rectangle 36">
            <a:extLst>
              <a:ext uri="{FF2B5EF4-FFF2-40B4-BE49-F238E27FC236}">
                <a16:creationId xmlns:a16="http://schemas.microsoft.com/office/drawing/2014/main" id="{9E61EA2F-D0E2-0942-8BCC-A6D79253B784}"/>
              </a:ext>
            </a:extLst>
          </p:cNvPr>
          <p:cNvSpPr/>
          <p:nvPr/>
        </p:nvSpPr>
        <p:spPr>
          <a:xfrm>
            <a:off x="6565748" y="5471395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20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FF5345F5-7B5F-38CA-C4CD-596A0BADA6BB}"/>
              </a:ext>
            </a:extLst>
          </p:cNvPr>
          <p:cNvSpPr/>
          <p:nvPr/>
        </p:nvSpPr>
        <p:spPr>
          <a:xfrm>
            <a:off x="6474840" y="0"/>
            <a:ext cx="5717161" cy="6858000"/>
          </a:xfrm>
          <a:prstGeom prst="rect">
            <a:avLst/>
          </a:prstGeom>
          <a:solidFill>
            <a:srgbClr val="002060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3" name="Group 32">
            <a:extLst>
              <a:ext uri="{FF2B5EF4-FFF2-40B4-BE49-F238E27FC236}">
                <a16:creationId xmlns:a16="http://schemas.microsoft.com/office/drawing/2014/main" id="{66797F5A-9D06-DE82-7124-E1600AB5E51F}"/>
              </a:ext>
            </a:extLst>
          </p:cNvPr>
          <p:cNvGrpSpPr/>
          <p:nvPr/>
        </p:nvGrpSpPr>
        <p:grpSpPr>
          <a:xfrm>
            <a:off x="8265315" y="2438318"/>
            <a:ext cx="3416809" cy="1235921"/>
            <a:chOff x="4862377" y="4230643"/>
            <a:chExt cx="1656184" cy="1235921"/>
          </a:xfrm>
        </p:grpSpPr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F99967B7-C209-93E1-192B-570C5F7F209F}"/>
                </a:ext>
              </a:extLst>
            </p:cNvPr>
            <p:cNvSpPr txBox="1"/>
            <p:nvPr/>
          </p:nvSpPr>
          <p:spPr>
            <a:xfrm>
              <a:off x="4862377" y="4512457"/>
              <a:ext cx="1656184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4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497E42BB-9207-8767-3912-0CA1CA7708F7}"/>
                </a:ext>
              </a:extLst>
            </p:cNvPr>
            <p:cNvSpPr txBox="1"/>
            <p:nvPr/>
          </p:nvSpPr>
          <p:spPr>
            <a:xfrm>
              <a:off x="4862377" y="4230643"/>
              <a:ext cx="165618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" name="TextBox 92">
            <a:extLst>
              <a:ext uri="{FF2B5EF4-FFF2-40B4-BE49-F238E27FC236}">
                <a16:creationId xmlns:a16="http://schemas.microsoft.com/office/drawing/2014/main" id="{153946BC-CE58-48EB-DF59-0337DF5AC052}"/>
              </a:ext>
            </a:extLst>
          </p:cNvPr>
          <p:cNvSpPr txBox="1"/>
          <p:nvPr/>
        </p:nvSpPr>
        <p:spPr>
          <a:xfrm>
            <a:off x="7213438" y="1268760"/>
            <a:ext cx="4293521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شما به </a:t>
            </a:r>
            <a:r>
              <a:rPr lang="fa-IR" altLang="ko-KR" b="1" dirty="0">
                <a:solidFill>
                  <a:schemeClr val="bg1"/>
                </a:solidFill>
                <a:cs typeface="B Nazanin" panose="00000700000000000000" pitchFamily="2" charset="-78"/>
              </a:rPr>
              <a:t>سادگی</a:t>
            </a:r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4" name="Group 32">
            <a:extLst>
              <a:ext uri="{FF2B5EF4-FFF2-40B4-BE49-F238E27FC236}">
                <a16:creationId xmlns:a16="http://schemas.microsoft.com/office/drawing/2014/main" id="{627D32D0-5E4B-554F-D808-4C9E997779CF}"/>
              </a:ext>
            </a:extLst>
          </p:cNvPr>
          <p:cNvGrpSpPr/>
          <p:nvPr/>
        </p:nvGrpSpPr>
        <p:grpSpPr>
          <a:xfrm>
            <a:off x="8265315" y="3793066"/>
            <a:ext cx="3416809" cy="1235921"/>
            <a:chOff x="4862377" y="4230643"/>
            <a:chExt cx="1656184" cy="1235921"/>
          </a:xfrm>
        </p:grpSpPr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8A688607-DC66-397E-EF19-D696B5B804F2}"/>
                </a:ext>
              </a:extLst>
            </p:cNvPr>
            <p:cNvSpPr txBox="1"/>
            <p:nvPr/>
          </p:nvSpPr>
          <p:spPr>
            <a:xfrm>
              <a:off x="4862377" y="4512457"/>
              <a:ext cx="1656184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4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7CB0059B-CDBB-840F-94F7-AA1C6C2608E4}"/>
                </a:ext>
              </a:extLst>
            </p:cNvPr>
            <p:cNvSpPr txBox="1"/>
            <p:nvPr/>
          </p:nvSpPr>
          <p:spPr>
            <a:xfrm>
              <a:off x="4862377" y="4230643"/>
              <a:ext cx="165618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" name="Group 32">
            <a:extLst>
              <a:ext uri="{FF2B5EF4-FFF2-40B4-BE49-F238E27FC236}">
                <a16:creationId xmlns:a16="http://schemas.microsoft.com/office/drawing/2014/main" id="{1F72B830-8814-B98A-40DB-AEF0D51528BE}"/>
              </a:ext>
            </a:extLst>
          </p:cNvPr>
          <p:cNvGrpSpPr/>
          <p:nvPr/>
        </p:nvGrpSpPr>
        <p:grpSpPr>
          <a:xfrm>
            <a:off x="8265315" y="5147814"/>
            <a:ext cx="3416809" cy="1235921"/>
            <a:chOff x="4862377" y="4230643"/>
            <a:chExt cx="1656184" cy="1235921"/>
          </a:xfrm>
        </p:grpSpPr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DBD0876B-3902-AA70-BEF8-079AF91AAD1E}"/>
                </a:ext>
              </a:extLst>
            </p:cNvPr>
            <p:cNvSpPr txBox="1"/>
            <p:nvPr/>
          </p:nvSpPr>
          <p:spPr>
            <a:xfrm>
              <a:off x="4862377" y="4512457"/>
              <a:ext cx="1656184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4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2CAF9850-2050-9EF4-0451-BCDF751A8423}"/>
                </a:ext>
              </a:extLst>
            </p:cNvPr>
            <p:cNvSpPr txBox="1"/>
            <p:nvPr/>
          </p:nvSpPr>
          <p:spPr>
            <a:xfrm>
              <a:off x="4862377" y="4230643"/>
              <a:ext cx="165618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9" name="Isosceles Triangle 51">
            <a:extLst>
              <a:ext uri="{FF2B5EF4-FFF2-40B4-BE49-F238E27FC236}">
                <a16:creationId xmlns:a16="http://schemas.microsoft.com/office/drawing/2014/main" id="{99CC6E5A-4130-B32E-E6C1-74CAF05014DC}"/>
              </a:ext>
            </a:extLst>
          </p:cNvPr>
          <p:cNvSpPr/>
          <p:nvPr/>
        </p:nvSpPr>
        <p:spPr>
          <a:xfrm>
            <a:off x="7454537" y="4178816"/>
            <a:ext cx="410773" cy="301222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8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11" name="Rounded Rectangle 6">
            <a:extLst>
              <a:ext uri="{FF2B5EF4-FFF2-40B4-BE49-F238E27FC236}">
                <a16:creationId xmlns:a16="http://schemas.microsoft.com/office/drawing/2014/main" id="{43D808B6-D572-E58D-FAF8-701072F5BE9D}"/>
              </a:ext>
            </a:extLst>
          </p:cNvPr>
          <p:cNvSpPr/>
          <p:nvPr/>
        </p:nvSpPr>
        <p:spPr>
          <a:xfrm>
            <a:off x="7428674" y="2679075"/>
            <a:ext cx="462498" cy="470216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8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12" name="Rounded Rectangle 5">
            <a:extLst>
              <a:ext uri="{FF2B5EF4-FFF2-40B4-BE49-F238E27FC236}">
                <a16:creationId xmlns:a16="http://schemas.microsoft.com/office/drawing/2014/main" id="{29EA07D7-143B-582C-9EC9-7CC833E2D77F}"/>
              </a:ext>
            </a:extLst>
          </p:cNvPr>
          <p:cNvSpPr/>
          <p:nvPr/>
        </p:nvSpPr>
        <p:spPr>
          <a:xfrm flipH="1">
            <a:off x="7446346" y="5509562"/>
            <a:ext cx="427154" cy="352375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8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76EFEBCF-7FE3-3707-1821-5145C5DC16D1}"/>
              </a:ext>
            </a:extLst>
          </p:cNvPr>
          <p:cNvSpPr txBox="1"/>
          <p:nvPr/>
        </p:nvSpPr>
        <p:spPr>
          <a:xfrm>
            <a:off x="535409" y="878826"/>
            <a:ext cx="440578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4800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en-US" altLang="ko-KR" sz="48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7290883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58D174-B4FD-F2B3-F51E-D7224ABA82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l" rtl="1"/>
            <a:fld id="{3FF9DFEF-FF77-40A8-AE33-538C6B6130A2}" type="slidenum">
              <a:rPr lang="en-ID" smtClean="0">
                <a:solidFill>
                  <a:schemeClr val="bg1"/>
                </a:solidFill>
              </a:rPr>
              <a:pPr algn="l" rtl="1"/>
              <a:t>4</a:t>
            </a:fld>
            <a:endParaRPr lang="en-ID">
              <a:solidFill>
                <a:schemeClr val="bg1"/>
              </a:solidFill>
            </a:endParaRPr>
          </a:p>
        </p:txBody>
      </p:sp>
      <p:pic>
        <p:nvPicPr>
          <p:cNvPr id="7" name="Picture 6" descr="A picture containing factory, city, night&#10;&#10;Description automatically generated">
            <a:extLst>
              <a:ext uri="{FF2B5EF4-FFF2-40B4-BE49-F238E27FC236}">
                <a16:creationId xmlns:a16="http://schemas.microsoft.com/office/drawing/2014/main" id="{D6F5400B-AE02-16EE-7685-1C606CCCD45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179F2A7D-06E8-88D2-A616-043A424E12E1}"/>
              </a:ext>
            </a:extLst>
          </p:cNvPr>
          <p:cNvSpPr/>
          <p:nvPr/>
        </p:nvSpPr>
        <p:spPr>
          <a:xfrm rot="19814207" flipV="1">
            <a:off x="6191786" y="3778724"/>
            <a:ext cx="7494832" cy="4029981"/>
          </a:xfrm>
          <a:custGeom>
            <a:avLst/>
            <a:gdLst>
              <a:gd name="connsiteX0" fmla="*/ 7494832 w 7494832"/>
              <a:gd name="connsiteY0" fmla="*/ 4029981 h 4029981"/>
              <a:gd name="connsiteX1" fmla="*/ 5190275 w 7494832"/>
              <a:gd name="connsiteY1" fmla="*/ 0 h 4029981"/>
              <a:gd name="connsiteX2" fmla="*/ 5127095 w 7494832"/>
              <a:gd name="connsiteY2" fmla="*/ 0 h 4029981"/>
              <a:gd name="connsiteX3" fmla="*/ 564522 w 7494832"/>
              <a:gd name="connsiteY3" fmla="*/ 2609122 h 4029981"/>
              <a:gd name="connsiteX4" fmla="*/ 0 w 7494832"/>
              <a:gd name="connsiteY4" fmla="*/ 4029981 h 4029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94832" h="4029981">
                <a:moveTo>
                  <a:pt x="7494832" y="4029981"/>
                </a:moveTo>
                <a:lnTo>
                  <a:pt x="5190275" y="0"/>
                </a:lnTo>
                <a:lnTo>
                  <a:pt x="5127095" y="0"/>
                </a:lnTo>
                <a:lnTo>
                  <a:pt x="564522" y="2609122"/>
                </a:lnTo>
                <a:lnTo>
                  <a:pt x="0" y="4029981"/>
                </a:lnTo>
                <a:close/>
              </a:path>
            </a:pathLst>
          </a:custGeom>
          <a:gradFill flip="none" rotWithShape="1">
            <a:gsLst>
              <a:gs pos="100000">
                <a:srgbClr val="4668C7">
                  <a:alpha val="0"/>
                </a:srgbClr>
              </a:gs>
              <a:gs pos="0">
                <a:srgbClr val="4668C7">
                  <a:alpha val="70000"/>
                </a:srgbClr>
              </a:gs>
            </a:gsLst>
            <a:lin ang="108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ID">
              <a:solidFill>
                <a:schemeClr val="bg1"/>
              </a:solidFill>
            </a:endParaRP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ABC0337B-F75B-7A72-11CD-0F5C895A4B4D}"/>
              </a:ext>
            </a:extLst>
          </p:cNvPr>
          <p:cNvSpPr/>
          <p:nvPr/>
        </p:nvSpPr>
        <p:spPr>
          <a:xfrm rot="19814207" flipH="1">
            <a:off x="-832920" y="-525603"/>
            <a:ext cx="4090491" cy="2199462"/>
          </a:xfrm>
          <a:custGeom>
            <a:avLst/>
            <a:gdLst>
              <a:gd name="connsiteX0" fmla="*/ 7494832 w 7494832"/>
              <a:gd name="connsiteY0" fmla="*/ 4029981 h 4029981"/>
              <a:gd name="connsiteX1" fmla="*/ 5190275 w 7494832"/>
              <a:gd name="connsiteY1" fmla="*/ 0 h 4029981"/>
              <a:gd name="connsiteX2" fmla="*/ 5127095 w 7494832"/>
              <a:gd name="connsiteY2" fmla="*/ 0 h 4029981"/>
              <a:gd name="connsiteX3" fmla="*/ 564522 w 7494832"/>
              <a:gd name="connsiteY3" fmla="*/ 2609122 h 4029981"/>
              <a:gd name="connsiteX4" fmla="*/ 0 w 7494832"/>
              <a:gd name="connsiteY4" fmla="*/ 4029981 h 4029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94832" h="4029981">
                <a:moveTo>
                  <a:pt x="7494832" y="4029981"/>
                </a:moveTo>
                <a:lnTo>
                  <a:pt x="5190275" y="0"/>
                </a:lnTo>
                <a:lnTo>
                  <a:pt x="5127095" y="0"/>
                </a:lnTo>
                <a:lnTo>
                  <a:pt x="564522" y="2609122"/>
                </a:lnTo>
                <a:lnTo>
                  <a:pt x="0" y="4029981"/>
                </a:lnTo>
                <a:close/>
              </a:path>
            </a:pathLst>
          </a:custGeom>
          <a:gradFill flip="none" rotWithShape="1">
            <a:gsLst>
              <a:gs pos="100000">
                <a:srgbClr val="C65BC4">
                  <a:alpha val="0"/>
                </a:srgbClr>
              </a:gs>
              <a:gs pos="0">
                <a:srgbClr val="C65BC4"/>
              </a:gs>
            </a:gsLst>
            <a:lin ang="108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ID">
              <a:solidFill>
                <a:schemeClr val="bg1"/>
              </a:solidFill>
            </a:endParaRPr>
          </a:p>
        </p:txBody>
      </p: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FB4D77A6-C4CE-BF10-7246-6B6D707DB2DC}"/>
              </a:ext>
            </a:extLst>
          </p:cNvPr>
          <p:cNvGrpSpPr/>
          <p:nvPr/>
        </p:nvGrpSpPr>
        <p:grpSpPr>
          <a:xfrm rot="16200000">
            <a:off x="-462835" y="4874691"/>
            <a:ext cx="2401760" cy="1634614"/>
            <a:chOff x="1847850" y="-1981200"/>
            <a:chExt cx="1550670" cy="1055370"/>
          </a:xfrm>
          <a:gradFill>
            <a:gsLst>
              <a:gs pos="0">
                <a:srgbClr val="4668C7">
                  <a:alpha val="0"/>
                </a:srgbClr>
              </a:gs>
              <a:gs pos="100000">
                <a:srgbClr val="4668C7"/>
              </a:gs>
            </a:gsLst>
            <a:lin ang="10800000" scaled="1"/>
          </a:gradFill>
          <a:effectLst/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02E87728-4254-06B3-3E2A-A7F594F4A2DA}"/>
                </a:ext>
              </a:extLst>
            </p:cNvPr>
            <p:cNvGrpSpPr/>
            <p:nvPr/>
          </p:nvGrpSpPr>
          <p:grpSpPr>
            <a:xfrm>
              <a:off x="1847850" y="-1981200"/>
              <a:ext cx="1550670" cy="95250"/>
              <a:chOff x="1847850" y="-1981200"/>
              <a:chExt cx="1550670" cy="95250"/>
            </a:xfrm>
            <a:grpFill/>
          </p:grpSpPr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B5D36BC4-E21A-6C04-4C1A-8FA1DA21F50C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2FB2185D-295A-8980-DCA2-89138350B675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1201E434-BDB1-F655-B054-0E2438B9E041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CA3ED705-EAA1-BCDF-D820-0D8C3CED4342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EE5200E7-9B5D-DB68-6B8F-A96A1357199A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239AE2D0-48A1-E53E-ED2C-3E451CE54225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33E77CC4-1D33-371B-4732-74D33E28EC43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795EF80B-5A97-05A9-B9A2-6ABD125CFC23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EEB5339A-97F4-49F3-4CF2-DF6F3E90AA0C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AC3EA91A-DAB1-B791-15ED-23847B7BF257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D4285330-6596-EC6F-0A69-993D45C61736}"/>
                  </a:ext>
                </a:extLst>
              </p:cNvPr>
              <p:cNvSpPr/>
              <p:nvPr/>
            </p:nvSpPr>
            <p:spPr>
              <a:xfrm>
                <a:off x="330327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66BE7C86-5A2D-127E-6B70-980A7A9CDFAC}"/>
                </a:ext>
              </a:extLst>
            </p:cNvPr>
            <p:cNvGrpSpPr/>
            <p:nvPr/>
          </p:nvGrpSpPr>
          <p:grpSpPr>
            <a:xfrm>
              <a:off x="1847850" y="-1821180"/>
              <a:ext cx="1405128" cy="95250"/>
              <a:chOff x="1847850" y="-1981200"/>
              <a:chExt cx="1405128" cy="95250"/>
            </a:xfrm>
            <a:grpFill/>
          </p:grpSpPr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750855E7-B9C9-820E-51B4-1866DB5F6902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78CF61AB-9487-F25E-E2D4-C0879864E14E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DCB2952F-D44E-5CFC-27A1-FC119CFA4169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0DB768DF-5EA3-8E88-502B-D085B7AEE57D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C5F59EA4-F85D-149B-542D-EE6C7BADE945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6FEB8801-2519-AA4F-44DA-71245C45F782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33C56BDF-6516-075F-0A32-8E28FB276C11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3CF43AE6-AFA3-6414-AF8F-CC7D442B962B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BDC33BE2-9471-9861-802E-89521FC68036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48" name="Oval 47">
                <a:extLst>
                  <a:ext uri="{FF2B5EF4-FFF2-40B4-BE49-F238E27FC236}">
                    <a16:creationId xmlns:a16="http://schemas.microsoft.com/office/drawing/2014/main" id="{EE263DCA-48F3-B25D-8A04-3E6892154C9C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B02F059D-614C-98B7-F829-0DDDD9244E9F}"/>
                </a:ext>
              </a:extLst>
            </p:cNvPr>
            <p:cNvGrpSpPr/>
            <p:nvPr/>
          </p:nvGrpSpPr>
          <p:grpSpPr>
            <a:xfrm>
              <a:off x="1847850" y="-1661160"/>
              <a:ext cx="1259586" cy="95250"/>
              <a:chOff x="1847850" y="-1981200"/>
              <a:chExt cx="1259586" cy="95250"/>
            </a:xfrm>
            <a:grpFill/>
          </p:grpSpPr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5C33AA1C-CFC5-FEC5-DC27-A48B920C5AC4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94831585-234D-61D7-7BF2-EC805DF5A6E2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53" name="Oval 52">
                <a:extLst>
                  <a:ext uri="{FF2B5EF4-FFF2-40B4-BE49-F238E27FC236}">
                    <a16:creationId xmlns:a16="http://schemas.microsoft.com/office/drawing/2014/main" id="{D149FE11-F7AC-A8D7-AC35-4F5CCA142BFA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54" name="Oval 53">
                <a:extLst>
                  <a:ext uri="{FF2B5EF4-FFF2-40B4-BE49-F238E27FC236}">
                    <a16:creationId xmlns:a16="http://schemas.microsoft.com/office/drawing/2014/main" id="{8F4A1789-B31C-62E6-7868-A045E678645F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30E72178-DCFD-D3DC-6D6A-AE5D44710441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56" name="Oval 55">
                <a:extLst>
                  <a:ext uri="{FF2B5EF4-FFF2-40B4-BE49-F238E27FC236}">
                    <a16:creationId xmlns:a16="http://schemas.microsoft.com/office/drawing/2014/main" id="{4F1016C7-6520-E1BE-89DF-2476DD3CB758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FFF4D5F5-2A82-B7D3-449F-F356523A5F91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EA8DCD2E-58BC-5CCB-A4CD-8998B1AF3E1A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66121DFA-7536-E789-1427-99CD9B224A87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A2E30AF8-4F61-58CF-4D86-49FB58E0E478}"/>
                </a:ext>
              </a:extLst>
            </p:cNvPr>
            <p:cNvGrpSpPr/>
            <p:nvPr/>
          </p:nvGrpSpPr>
          <p:grpSpPr>
            <a:xfrm>
              <a:off x="1847850" y="-1501140"/>
              <a:ext cx="1114044" cy="95250"/>
              <a:chOff x="1847850" y="-1981200"/>
              <a:chExt cx="1114044" cy="95250"/>
            </a:xfrm>
            <a:grpFill/>
          </p:grpSpPr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id="{15D398FA-7302-5F54-D67E-B0BF6B4A3E58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66C7F6FB-95F6-E490-800A-4D3F19969E1F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B2BE2637-1113-FFF4-B80E-1F875B642F48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7DE124D6-9049-B995-8EFD-2720655F8BD8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67" name="Oval 66">
                <a:extLst>
                  <a:ext uri="{FF2B5EF4-FFF2-40B4-BE49-F238E27FC236}">
                    <a16:creationId xmlns:a16="http://schemas.microsoft.com/office/drawing/2014/main" id="{D3F2E997-3B37-CC4F-55C6-CC0AF1523FA9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68" name="Oval 67">
                <a:extLst>
                  <a:ext uri="{FF2B5EF4-FFF2-40B4-BE49-F238E27FC236}">
                    <a16:creationId xmlns:a16="http://schemas.microsoft.com/office/drawing/2014/main" id="{7AAD7F61-9A9F-6027-0DB7-AB4FC05DB131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69" name="Oval 68">
                <a:extLst>
                  <a:ext uri="{FF2B5EF4-FFF2-40B4-BE49-F238E27FC236}">
                    <a16:creationId xmlns:a16="http://schemas.microsoft.com/office/drawing/2014/main" id="{823F5027-D453-F87C-7C0A-347C43067017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70" name="Oval 69">
                <a:extLst>
                  <a:ext uri="{FF2B5EF4-FFF2-40B4-BE49-F238E27FC236}">
                    <a16:creationId xmlns:a16="http://schemas.microsoft.com/office/drawing/2014/main" id="{7199F968-EFF2-2418-D053-BDFE3DE70DEC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5B5B85B5-AE2E-92BA-565B-9C796C385384}"/>
                </a:ext>
              </a:extLst>
            </p:cNvPr>
            <p:cNvGrpSpPr/>
            <p:nvPr/>
          </p:nvGrpSpPr>
          <p:grpSpPr>
            <a:xfrm>
              <a:off x="1847850" y="-1341120"/>
              <a:ext cx="968502" cy="95250"/>
              <a:chOff x="1847850" y="-1981200"/>
              <a:chExt cx="968502" cy="95250"/>
            </a:xfrm>
            <a:grpFill/>
          </p:grpSpPr>
          <p:sp>
            <p:nvSpPr>
              <p:cNvPr id="75" name="Oval 74">
                <a:extLst>
                  <a:ext uri="{FF2B5EF4-FFF2-40B4-BE49-F238E27FC236}">
                    <a16:creationId xmlns:a16="http://schemas.microsoft.com/office/drawing/2014/main" id="{7364C86F-6EDA-8712-6201-99C7B81F8B1C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76" name="Oval 75">
                <a:extLst>
                  <a:ext uri="{FF2B5EF4-FFF2-40B4-BE49-F238E27FC236}">
                    <a16:creationId xmlns:a16="http://schemas.microsoft.com/office/drawing/2014/main" id="{C8823338-DEDA-AFA2-ECE8-5B297D5E97A0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77" name="Oval 76">
                <a:extLst>
                  <a:ext uri="{FF2B5EF4-FFF2-40B4-BE49-F238E27FC236}">
                    <a16:creationId xmlns:a16="http://schemas.microsoft.com/office/drawing/2014/main" id="{69C6502D-432A-BE3F-79A1-2CC936AC4431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BE4E8688-73E7-6703-67C4-2326C5E9EAC0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79" name="Oval 78">
                <a:extLst>
                  <a:ext uri="{FF2B5EF4-FFF2-40B4-BE49-F238E27FC236}">
                    <a16:creationId xmlns:a16="http://schemas.microsoft.com/office/drawing/2014/main" id="{2D05C687-743B-8E0A-86B1-04A8D63D2E67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D0E12E41-E855-1971-8485-604DE463AD05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418C99FC-A187-92B8-8B60-35264772BAB0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62C484AC-8731-156C-C50C-5C2D76DEF120}"/>
                </a:ext>
              </a:extLst>
            </p:cNvPr>
            <p:cNvGrpSpPr/>
            <p:nvPr/>
          </p:nvGrpSpPr>
          <p:grpSpPr>
            <a:xfrm>
              <a:off x="1847850" y="-1181100"/>
              <a:ext cx="822960" cy="95250"/>
              <a:chOff x="1847850" y="-1981200"/>
              <a:chExt cx="822960" cy="95250"/>
            </a:xfrm>
            <a:grpFill/>
          </p:grpSpPr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BBF11C9E-09CF-33DA-2929-CE72C08CD4BB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8" name="Oval 87">
                <a:extLst>
                  <a:ext uri="{FF2B5EF4-FFF2-40B4-BE49-F238E27FC236}">
                    <a16:creationId xmlns:a16="http://schemas.microsoft.com/office/drawing/2014/main" id="{90BE6092-1C33-4F89-642D-10EFE894CC9B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89" name="Oval 88">
                <a:extLst>
                  <a:ext uri="{FF2B5EF4-FFF2-40B4-BE49-F238E27FC236}">
                    <a16:creationId xmlns:a16="http://schemas.microsoft.com/office/drawing/2014/main" id="{C6825016-FC72-2E86-D996-50CA1D9C3895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90" name="Oval 89">
                <a:extLst>
                  <a:ext uri="{FF2B5EF4-FFF2-40B4-BE49-F238E27FC236}">
                    <a16:creationId xmlns:a16="http://schemas.microsoft.com/office/drawing/2014/main" id="{F9148D78-0DA7-3DFD-8CDB-9DFB3F4E7B76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91" name="Oval 90">
                <a:extLst>
                  <a:ext uri="{FF2B5EF4-FFF2-40B4-BE49-F238E27FC236}">
                    <a16:creationId xmlns:a16="http://schemas.microsoft.com/office/drawing/2014/main" id="{B4CC70AF-07B3-790C-5D63-0FC648F9E79B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92" name="Oval 91">
                <a:extLst>
                  <a:ext uri="{FF2B5EF4-FFF2-40B4-BE49-F238E27FC236}">
                    <a16:creationId xmlns:a16="http://schemas.microsoft.com/office/drawing/2014/main" id="{02C15492-4DA4-F5E5-1727-A3AE51FC6782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9D32443C-1BDE-AB9E-3F02-EF50D7159AEE}"/>
                </a:ext>
              </a:extLst>
            </p:cNvPr>
            <p:cNvGrpSpPr/>
            <p:nvPr/>
          </p:nvGrpSpPr>
          <p:grpSpPr>
            <a:xfrm>
              <a:off x="1847850" y="-1021080"/>
              <a:ext cx="677418" cy="95250"/>
              <a:chOff x="1847850" y="-1981200"/>
              <a:chExt cx="677418" cy="95250"/>
            </a:xfrm>
            <a:grpFill/>
          </p:grpSpPr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A256E007-57B6-BE0C-4851-F8BF6CABCD36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73F17A80-1FDF-BE63-25ED-5AA35C700F3F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101" name="Oval 100">
                <a:extLst>
                  <a:ext uri="{FF2B5EF4-FFF2-40B4-BE49-F238E27FC236}">
                    <a16:creationId xmlns:a16="http://schemas.microsoft.com/office/drawing/2014/main" id="{8CF9AB1D-1DD8-A71D-E339-65DC580E9CC1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92354B50-37F2-5893-50E8-E886321BAC20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DE5E9FA4-605D-CA47-016D-9B24DBC07EA1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794A64EE-A19A-31E1-810A-CD773B40620B}"/>
              </a:ext>
            </a:extLst>
          </p:cNvPr>
          <p:cNvGrpSpPr/>
          <p:nvPr/>
        </p:nvGrpSpPr>
        <p:grpSpPr>
          <a:xfrm rot="5400000" flipV="1">
            <a:off x="10173813" y="316945"/>
            <a:ext cx="2401760" cy="1634614"/>
            <a:chOff x="1847850" y="-1981200"/>
            <a:chExt cx="1550670" cy="1055370"/>
          </a:xfrm>
          <a:gradFill>
            <a:gsLst>
              <a:gs pos="0">
                <a:srgbClr val="C65BC4">
                  <a:alpha val="0"/>
                </a:srgbClr>
              </a:gs>
              <a:gs pos="100000">
                <a:srgbClr val="C65BC4">
                  <a:alpha val="80000"/>
                </a:srgbClr>
              </a:gs>
            </a:gsLst>
            <a:lin ang="10800000" scaled="1"/>
          </a:gradFill>
          <a:effectLst/>
        </p:grpSpPr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4C9EBFBA-0A1D-806B-5DD2-AFD4A6348C9C}"/>
                </a:ext>
              </a:extLst>
            </p:cNvPr>
            <p:cNvGrpSpPr/>
            <p:nvPr/>
          </p:nvGrpSpPr>
          <p:grpSpPr>
            <a:xfrm>
              <a:off x="1847850" y="-1981200"/>
              <a:ext cx="1550670" cy="95250"/>
              <a:chOff x="1847850" y="-1981200"/>
              <a:chExt cx="1550670" cy="95250"/>
            </a:xfrm>
            <a:grpFill/>
          </p:grpSpPr>
          <p:sp>
            <p:nvSpPr>
              <p:cNvPr id="297" name="Oval 296">
                <a:extLst>
                  <a:ext uri="{FF2B5EF4-FFF2-40B4-BE49-F238E27FC236}">
                    <a16:creationId xmlns:a16="http://schemas.microsoft.com/office/drawing/2014/main" id="{299899D6-BAD8-137B-59D6-FFEA06AF296E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98" name="Oval 297">
                <a:extLst>
                  <a:ext uri="{FF2B5EF4-FFF2-40B4-BE49-F238E27FC236}">
                    <a16:creationId xmlns:a16="http://schemas.microsoft.com/office/drawing/2014/main" id="{13176B5D-A7F0-FBAA-04AB-1CCE3BDEC570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99" name="Oval 298">
                <a:extLst>
                  <a:ext uri="{FF2B5EF4-FFF2-40B4-BE49-F238E27FC236}">
                    <a16:creationId xmlns:a16="http://schemas.microsoft.com/office/drawing/2014/main" id="{596A8678-AFC2-239C-E34F-132E738EE516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00" name="Oval 299">
                <a:extLst>
                  <a:ext uri="{FF2B5EF4-FFF2-40B4-BE49-F238E27FC236}">
                    <a16:creationId xmlns:a16="http://schemas.microsoft.com/office/drawing/2014/main" id="{CFD44F80-5F65-7B26-822A-1B4AC53E49C5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01" name="Oval 300">
                <a:extLst>
                  <a:ext uri="{FF2B5EF4-FFF2-40B4-BE49-F238E27FC236}">
                    <a16:creationId xmlns:a16="http://schemas.microsoft.com/office/drawing/2014/main" id="{6BE71C65-8F7C-7437-748A-E27411A0A448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02" name="Oval 301">
                <a:extLst>
                  <a:ext uri="{FF2B5EF4-FFF2-40B4-BE49-F238E27FC236}">
                    <a16:creationId xmlns:a16="http://schemas.microsoft.com/office/drawing/2014/main" id="{0B9B1DDF-DD1F-433D-0223-3EC5A863CFCF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03" name="Oval 302">
                <a:extLst>
                  <a:ext uri="{FF2B5EF4-FFF2-40B4-BE49-F238E27FC236}">
                    <a16:creationId xmlns:a16="http://schemas.microsoft.com/office/drawing/2014/main" id="{ACF8238E-E0E0-A1F3-87A5-30EC430EC021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04" name="Oval 303">
                <a:extLst>
                  <a:ext uri="{FF2B5EF4-FFF2-40B4-BE49-F238E27FC236}">
                    <a16:creationId xmlns:a16="http://schemas.microsoft.com/office/drawing/2014/main" id="{876ACF99-E3B0-C01D-E260-B69737EDE679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05" name="Oval 304">
                <a:extLst>
                  <a:ext uri="{FF2B5EF4-FFF2-40B4-BE49-F238E27FC236}">
                    <a16:creationId xmlns:a16="http://schemas.microsoft.com/office/drawing/2014/main" id="{41024187-45F2-194C-5E05-B88D0E1FFAC5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06" name="Oval 305">
                <a:extLst>
                  <a:ext uri="{FF2B5EF4-FFF2-40B4-BE49-F238E27FC236}">
                    <a16:creationId xmlns:a16="http://schemas.microsoft.com/office/drawing/2014/main" id="{2FEEDCB7-373A-24D4-49A5-DFE8A8ABE5F8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99BF53A5-4617-2AC2-6B91-39B7C3E41BB7}"/>
                  </a:ext>
                </a:extLst>
              </p:cNvPr>
              <p:cNvSpPr/>
              <p:nvPr/>
            </p:nvSpPr>
            <p:spPr>
              <a:xfrm>
                <a:off x="330327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246" name="Group 245">
              <a:extLst>
                <a:ext uri="{FF2B5EF4-FFF2-40B4-BE49-F238E27FC236}">
                  <a16:creationId xmlns:a16="http://schemas.microsoft.com/office/drawing/2014/main" id="{E13B428D-0191-51BE-022A-19121A9D1EA9}"/>
                </a:ext>
              </a:extLst>
            </p:cNvPr>
            <p:cNvGrpSpPr/>
            <p:nvPr/>
          </p:nvGrpSpPr>
          <p:grpSpPr>
            <a:xfrm>
              <a:off x="1847850" y="-1821180"/>
              <a:ext cx="1550670" cy="95250"/>
              <a:chOff x="1847850" y="-1981200"/>
              <a:chExt cx="1550670" cy="95250"/>
            </a:xfrm>
            <a:grpFill/>
          </p:grpSpPr>
          <p:sp>
            <p:nvSpPr>
              <p:cNvPr id="287" name="Oval 286">
                <a:extLst>
                  <a:ext uri="{FF2B5EF4-FFF2-40B4-BE49-F238E27FC236}">
                    <a16:creationId xmlns:a16="http://schemas.microsoft.com/office/drawing/2014/main" id="{9094FD84-A7D2-F7DF-F82A-624A07C29E8C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C8109FB0-1696-9245-577F-4C6A409E1608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E074BA28-DDBD-866E-40A4-DAD1463E3482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D6A34AAB-1D25-15B6-20FE-0B1D26CAAD21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8095A61F-13B1-4EFB-5D7A-6D7727380DB7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92" name="Oval 291">
                <a:extLst>
                  <a:ext uri="{FF2B5EF4-FFF2-40B4-BE49-F238E27FC236}">
                    <a16:creationId xmlns:a16="http://schemas.microsoft.com/office/drawing/2014/main" id="{E6D79AF6-86BF-94AE-0B95-27AAEE2191DA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93" name="Oval 292">
                <a:extLst>
                  <a:ext uri="{FF2B5EF4-FFF2-40B4-BE49-F238E27FC236}">
                    <a16:creationId xmlns:a16="http://schemas.microsoft.com/office/drawing/2014/main" id="{09155210-F217-FC66-BC6C-4D8BAA440A8A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94" name="Oval 293">
                <a:extLst>
                  <a:ext uri="{FF2B5EF4-FFF2-40B4-BE49-F238E27FC236}">
                    <a16:creationId xmlns:a16="http://schemas.microsoft.com/office/drawing/2014/main" id="{419C80A6-273C-7C9E-4D0E-3322CA98BAE9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95" name="Oval 294">
                <a:extLst>
                  <a:ext uri="{FF2B5EF4-FFF2-40B4-BE49-F238E27FC236}">
                    <a16:creationId xmlns:a16="http://schemas.microsoft.com/office/drawing/2014/main" id="{35EB2ECD-7D5A-0CCF-CDD7-95801F268B9A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96" name="Oval 295">
                <a:extLst>
                  <a:ext uri="{FF2B5EF4-FFF2-40B4-BE49-F238E27FC236}">
                    <a16:creationId xmlns:a16="http://schemas.microsoft.com/office/drawing/2014/main" id="{66B65DA2-1882-0C4A-3825-7F365226384B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27" name="Oval 326">
                <a:extLst>
                  <a:ext uri="{FF2B5EF4-FFF2-40B4-BE49-F238E27FC236}">
                    <a16:creationId xmlns:a16="http://schemas.microsoft.com/office/drawing/2014/main" id="{31E6939E-F9E5-B058-C497-4D6FABB0AD31}"/>
                  </a:ext>
                </a:extLst>
              </p:cNvPr>
              <p:cNvSpPr/>
              <p:nvPr/>
            </p:nvSpPr>
            <p:spPr>
              <a:xfrm>
                <a:off x="330327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247" name="Group 246">
              <a:extLst>
                <a:ext uri="{FF2B5EF4-FFF2-40B4-BE49-F238E27FC236}">
                  <a16:creationId xmlns:a16="http://schemas.microsoft.com/office/drawing/2014/main" id="{A04068F9-8158-F65F-1433-965559C07FDB}"/>
                </a:ext>
              </a:extLst>
            </p:cNvPr>
            <p:cNvGrpSpPr/>
            <p:nvPr/>
          </p:nvGrpSpPr>
          <p:grpSpPr>
            <a:xfrm>
              <a:off x="1847850" y="-1661160"/>
              <a:ext cx="1550670" cy="95250"/>
              <a:chOff x="1847850" y="-1981200"/>
              <a:chExt cx="1550670" cy="95250"/>
            </a:xfrm>
            <a:grpFill/>
          </p:grpSpPr>
          <p:sp>
            <p:nvSpPr>
              <p:cNvPr id="278" name="Oval 277">
                <a:extLst>
                  <a:ext uri="{FF2B5EF4-FFF2-40B4-BE49-F238E27FC236}">
                    <a16:creationId xmlns:a16="http://schemas.microsoft.com/office/drawing/2014/main" id="{B93FF1EC-841C-0590-F7C5-2CEA99385610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140F6A4F-09DF-271D-F574-A2A53DEC9566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80" name="Oval 279">
                <a:extLst>
                  <a:ext uri="{FF2B5EF4-FFF2-40B4-BE49-F238E27FC236}">
                    <a16:creationId xmlns:a16="http://schemas.microsoft.com/office/drawing/2014/main" id="{8AF84DE8-BDEA-CEFC-8472-D34F0B16EA82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81" name="Oval 280">
                <a:extLst>
                  <a:ext uri="{FF2B5EF4-FFF2-40B4-BE49-F238E27FC236}">
                    <a16:creationId xmlns:a16="http://schemas.microsoft.com/office/drawing/2014/main" id="{C8F59880-297E-0242-0EC9-75CAEEBB344E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82" name="Oval 281">
                <a:extLst>
                  <a:ext uri="{FF2B5EF4-FFF2-40B4-BE49-F238E27FC236}">
                    <a16:creationId xmlns:a16="http://schemas.microsoft.com/office/drawing/2014/main" id="{F3501E0B-3927-0259-7FC8-7905EBE36EA3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41191D7A-4D58-8377-F030-001A0F1CBF90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224BC4F7-7612-F285-499B-DE55A9970C13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2F3E81F2-3D83-B878-C2DB-8DEB952020C2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86" name="Oval 285">
                <a:extLst>
                  <a:ext uri="{FF2B5EF4-FFF2-40B4-BE49-F238E27FC236}">
                    <a16:creationId xmlns:a16="http://schemas.microsoft.com/office/drawing/2014/main" id="{979A3BBE-DA91-EEE1-7645-CD4DE0B54600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26" name="Oval 325">
                <a:extLst>
                  <a:ext uri="{FF2B5EF4-FFF2-40B4-BE49-F238E27FC236}">
                    <a16:creationId xmlns:a16="http://schemas.microsoft.com/office/drawing/2014/main" id="{D05FB3E8-63A0-4480-9882-10E5D1230D70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33" name="Oval 332">
                <a:extLst>
                  <a:ext uri="{FF2B5EF4-FFF2-40B4-BE49-F238E27FC236}">
                    <a16:creationId xmlns:a16="http://schemas.microsoft.com/office/drawing/2014/main" id="{9743EE3E-4092-E2B4-28C9-25A9932FE651}"/>
                  </a:ext>
                </a:extLst>
              </p:cNvPr>
              <p:cNvSpPr/>
              <p:nvPr/>
            </p:nvSpPr>
            <p:spPr>
              <a:xfrm>
                <a:off x="330327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75063B60-A4D9-0971-9683-A5337C12EF6B}"/>
                </a:ext>
              </a:extLst>
            </p:cNvPr>
            <p:cNvGrpSpPr/>
            <p:nvPr/>
          </p:nvGrpSpPr>
          <p:grpSpPr>
            <a:xfrm>
              <a:off x="1847850" y="-1501140"/>
              <a:ext cx="1405128" cy="95250"/>
              <a:chOff x="1847850" y="-1981200"/>
              <a:chExt cx="1405128" cy="95250"/>
            </a:xfrm>
            <a:grpFill/>
          </p:grpSpPr>
          <p:sp>
            <p:nvSpPr>
              <p:cNvPr id="270" name="Oval 269">
                <a:extLst>
                  <a:ext uri="{FF2B5EF4-FFF2-40B4-BE49-F238E27FC236}">
                    <a16:creationId xmlns:a16="http://schemas.microsoft.com/office/drawing/2014/main" id="{8EA25B08-AAB9-5905-6D23-07D3E073CDB8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71" name="Oval 270">
                <a:extLst>
                  <a:ext uri="{FF2B5EF4-FFF2-40B4-BE49-F238E27FC236}">
                    <a16:creationId xmlns:a16="http://schemas.microsoft.com/office/drawing/2014/main" id="{80AF034C-3C50-47BA-5B43-6E9697FE3B85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72" name="Oval 271">
                <a:extLst>
                  <a:ext uri="{FF2B5EF4-FFF2-40B4-BE49-F238E27FC236}">
                    <a16:creationId xmlns:a16="http://schemas.microsoft.com/office/drawing/2014/main" id="{6AC93B82-1C66-D62A-6DAE-E47F7854534D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73" name="Oval 272">
                <a:extLst>
                  <a:ext uri="{FF2B5EF4-FFF2-40B4-BE49-F238E27FC236}">
                    <a16:creationId xmlns:a16="http://schemas.microsoft.com/office/drawing/2014/main" id="{3F73B33D-DE6E-804B-1794-6483F03E6DE1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74" name="Oval 273">
                <a:extLst>
                  <a:ext uri="{FF2B5EF4-FFF2-40B4-BE49-F238E27FC236}">
                    <a16:creationId xmlns:a16="http://schemas.microsoft.com/office/drawing/2014/main" id="{7CFB2908-B49B-A9EF-556B-97817980DD16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75" name="Oval 274">
                <a:extLst>
                  <a:ext uri="{FF2B5EF4-FFF2-40B4-BE49-F238E27FC236}">
                    <a16:creationId xmlns:a16="http://schemas.microsoft.com/office/drawing/2014/main" id="{6A683C03-3337-7732-9563-F8B8B85326D3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76" name="Oval 275">
                <a:extLst>
                  <a:ext uri="{FF2B5EF4-FFF2-40B4-BE49-F238E27FC236}">
                    <a16:creationId xmlns:a16="http://schemas.microsoft.com/office/drawing/2014/main" id="{26035DA3-CBBF-9F2D-1704-BC125B22D3CB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77" name="Oval 276">
                <a:extLst>
                  <a:ext uri="{FF2B5EF4-FFF2-40B4-BE49-F238E27FC236}">
                    <a16:creationId xmlns:a16="http://schemas.microsoft.com/office/drawing/2014/main" id="{A492A54F-61FD-B1B4-37DA-F8EAD53C347F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25" name="Oval 324">
                <a:extLst>
                  <a:ext uri="{FF2B5EF4-FFF2-40B4-BE49-F238E27FC236}">
                    <a16:creationId xmlns:a16="http://schemas.microsoft.com/office/drawing/2014/main" id="{E7F0CFE3-9C37-DCCC-C592-763AED5977A5}"/>
                  </a:ext>
                </a:extLst>
              </p:cNvPr>
              <p:cNvSpPr/>
              <p:nvPr/>
            </p:nvSpPr>
            <p:spPr>
              <a:xfrm>
                <a:off x="3012187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32" name="Oval 331">
                <a:extLst>
                  <a:ext uri="{FF2B5EF4-FFF2-40B4-BE49-F238E27FC236}">
                    <a16:creationId xmlns:a16="http://schemas.microsoft.com/office/drawing/2014/main" id="{41F901FC-C775-4B2A-38ED-7E6144D5BEE5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A6E615A1-241E-6326-A24D-35E4AEEEC5AF}"/>
                </a:ext>
              </a:extLst>
            </p:cNvPr>
            <p:cNvGrpSpPr/>
            <p:nvPr/>
          </p:nvGrpSpPr>
          <p:grpSpPr>
            <a:xfrm>
              <a:off x="1847850" y="-1341120"/>
              <a:ext cx="1259587" cy="95250"/>
              <a:chOff x="1847850" y="-1981200"/>
              <a:chExt cx="1259587" cy="95250"/>
            </a:xfrm>
            <a:grpFill/>
          </p:grpSpPr>
          <p:sp>
            <p:nvSpPr>
              <p:cNvPr id="263" name="Oval 262">
                <a:extLst>
                  <a:ext uri="{FF2B5EF4-FFF2-40B4-BE49-F238E27FC236}">
                    <a16:creationId xmlns:a16="http://schemas.microsoft.com/office/drawing/2014/main" id="{871ED7D5-90BE-34D2-6863-20A4F137F4E8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64" name="Oval 263">
                <a:extLst>
                  <a:ext uri="{FF2B5EF4-FFF2-40B4-BE49-F238E27FC236}">
                    <a16:creationId xmlns:a16="http://schemas.microsoft.com/office/drawing/2014/main" id="{0E7F7FB0-9501-9C9C-563D-C780814F30AA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65" name="Oval 264">
                <a:extLst>
                  <a:ext uri="{FF2B5EF4-FFF2-40B4-BE49-F238E27FC236}">
                    <a16:creationId xmlns:a16="http://schemas.microsoft.com/office/drawing/2014/main" id="{B1D8C1F2-A44E-0122-BF0B-C61A3C93F4E6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66" name="Oval 265">
                <a:extLst>
                  <a:ext uri="{FF2B5EF4-FFF2-40B4-BE49-F238E27FC236}">
                    <a16:creationId xmlns:a16="http://schemas.microsoft.com/office/drawing/2014/main" id="{FDE9671C-0197-3B51-832D-FA73ECF16FEA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67" name="Oval 266">
                <a:extLst>
                  <a:ext uri="{FF2B5EF4-FFF2-40B4-BE49-F238E27FC236}">
                    <a16:creationId xmlns:a16="http://schemas.microsoft.com/office/drawing/2014/main" id="{8F97DB0C-148D-AFAD-89A2-0D50807E9A76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68" name="Oval 267">
                <a:extLst>
                  <a:ext uri="{FF2B5EF4-FFF2-40B4-BE49-F238E27FC236}">
                    <a16:creationId xmlns:a16="http://schemas.microsoft.com/office/drawing/2014/main" id="{D8707DFD-6256-DF0E-6F88-54010646D901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69" name="Oval 268">
                <a:extLst>
                  <a:ext uri="{FF2B5EF4-FFF2-40B4-BE49-F238E27FC236}">
                    <a16:creationId xmlns:a16="http://schemas.microsoft.com/office/drawing/2014/main" id="{A432AEE2-E424-1013-2B41-E2D1062FD1C4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24" name="Oval 323">
                <a:extLst>
                  <a:ext uri="{FF2B5EF4-FFF2-40B4-BE49-F238E27FC236}">
                    <a16:creationId xmlns:a16="http://schemas.microsoft.com/office/drawing/2014/main" id="{D61D0A47-6AF4-8F13-A0FE-383AF8FC16ED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31" name="Oval 330">
                <a:extLst>
                  <a:ext uri="{FF2B5EF4-FFF2-40B4-BE49-F238E27FC236}">
                    <a16:creationId xmlns:a16="http://schemas.microsoft.com/office/drawing/2014/main" id="{84CA7746-8145-7553-A035-768C7AF195A7}"/>
                  </a:ext>
                </a:extLst>
              </p:cNvPr>
              <p:cNvSpPr/>
              <p:nvPr/>
            </p:nvSpPr>
            <p:spPr>
              <a:xfrm>
                <a:off x="3012187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6F6A1954-C943-B989-D130-207B23B77799}"/>
                </a:ext>
              </a:extLst>
            </p:cNvPr>
            <p:cNvGrpSpPr/>
            <p:nvPr/>
          </p:nvGrpSpPr>
          <p:grpSpPr>
            <a:xfrm>
              <a:off x="1847850" y="-1181100"/>
              <a:ext cx="1114044" cy="95250"/>
              <a:chOff x="1847850" y="-1981200"/>
              <a:chExt cx="1114044" cy="95250"/>
            </a:xfrm>
            <a:grpFill/>
          </p:grpSpPr>
          <p:sp>
            <p:nvSpPr>
              <p:cNvPr id="257" name="Oval 256">
                <a:extLst>
                  <a:ext uri="{FF2B5EF4-FFF2-40B4-BE49-F238E27FC236}">
                    <a16:creationId xmlns:a16="http://schemas.microsoft.com/office/drawing/2014/main" id="{56F6495D-886A-3806-7F40-24A51D259F1B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58" name="Oval 257">
                <a:extLst>
                  <a:ext uri="{FF2B5EF4-FFF2-40B4-BE49-F238E27FC236}">
                    <a16:creationId xmlns:a16="http://schemas.microsoft.com/office/drawing/2014/main" id="{DDC479DC-AED6-AEE6-7ABC-83DBBCB666F1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59" name="Oval 258">
                <a:extLst>
                  <a:ext uri="{FF2B5EF4-FFF2-40B4-BE49-F238E27FC236}">
                    <a16:creationId xmlns:a16="http://schemas.microsoft.com/office/drawing/2014/main" id="{79511A39-2D85-A41F-DF14-5F2B08F86B27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60" name="Oval 259">
                <a:extLst>
                  <a:ext uri="{FF2B5EF4-FFF2-40B4-BE49-F238E27FC236}">
                    <a16:creationId xmlns:a16="http://schemas.microsoft.com/office/drawing/2014/main" id="{1435EB2F-309A-8D9E-4EC4-23632397D385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61" name="Oval 260">
                <a:extLst>
                  <a:ext uri="{FF2B5EF4-FFF2-40B4-BE49-F238E27FC236}">
                    <a16:creationId xmlns:a16="http://schemas.microsoft.com/office/drawing/2014/main" id="{DA30B76B-88C9-9401-15D8-B43CFA1674C0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62" name="Oval 261">
                <a:extLst>
                  <a:ext uri="{FF2B5EF4-FFF2-40B4-BE49-F238E27FC236}">
                    <a16:creationId xmlns:a16="http://schemas.microsoft.com/office/drawing/2014/main" id="{69B8F8A5-6D6C-5526-B09C-90D32F20B19E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23" name="Oval 322">
                <a:extLst>
                  <a:ext uri="{FF2B5EF4-FFF2-40B4-BE49-F238E27FC236}">
                    <a16:creationId xmlns:a16="http://schemas.microsoft.com/office/drawing/2014/main" id="{60CC56AB-0D48-87F9-F873-C63C89C93124}"/>
                  </a:ext>
                </a:extLst>
              </p:cNvPr>
              <p:cNvSpPr/>
              <p:nvPr/>
            </p:nvSpPr>
            <p:spPr>
              <a:xfrm>
                <a:off x="2721101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30" name="Oval 329">
                <a:extLst>
                  <a:ext uri="{FF2B5EF4-FFF2-40B4-BE49-F238E27FC236}">
                    <a16:creationId xmlns:a16="http://schemas.microsoft.com/office/drawing/2014/main" id="{1B9073B8-FDFB-9DB3-5E0A-5DF17EA46D70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251" name="Group 250">
              <a:extLst>
                <a:ext uri="{FF2B5EF4-FFF2-40B4-BE49-F238E27FC236}">
                  <a16:creationId xmlns:a16="http://schemas.microsoft.com/office/drawing/2014/main" id="{BC5F45F2-37F5-2790-F541-520F1ABA2C42}"/>
                </a:ext>
              </a:extLst>
            </p:cNvPr>
            <p:cNvGrpSpPr/>
            <p:nvPr/>
          </p:nvGrpSpPr>
          <p:grpSpPr>
            <a:xfrm>
              <a:off x="1847850" y="-1021080"/>
              <a:ext cx="968502" cy="95250"/>
              <a:chOff x="1847850" y="-1981200"/>
              <a:chExt cx="968502" cy="95250"/>
            </a:xfrm>
            <a:grpFill/>
          </p:grpSpPr>
          <p:sp>
            <p:nvSpPr>
              <p:cNvPr id="252" name="Oval 251">
                <a:extLst>
                  <a:ext uri="{FF2B5EF4-FFF2-40B4-BE49-F238E27FC236}">
                    <a16:creationId xmlns:a16="http://schemas.microsoft.com/office/drawing/2014/main" id="{83FD6712-FDE2-1F80-8023-59CC59851E5B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53" name="Oval 252">
                <a:extLst>
                  <a:ext uri="{FF2B5EF4-FFF2-40B4-BE49-F238E27FC236}">
                    <a16:creationId xmlns:a16="http://schemas.microsoft.com/office/drawing/2014/main" id="{78F236F0-3127-DC97-8F69-8FE564962E21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54" name="Oval 253">
                <a:extLst>
                  <a:ext uri="{FF2B5EF4-FFF2-40B4-BE49-F238E27FC236}">
                    <a16:creationId xmlns:a16="http://schemas.microsoft.com/office/drawing/2014/main" id="{EE15326F-245B-02D7-C21B-CA64E1E79738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55" name="Oval 254">
                <a:extLst>
                  <a:ext uri="{FF2B5EF4-FFF2-40B4-BE49-F238E27FC236}">
                    <a16:creationId xmlns:a16="http://schemas.microsoft.com/office/drawing/2014/main" id="{555A83B7-7478-6FCF-0932-8EAE25AADE98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256" name="Oval 255">
                <a:extLst>
                  <a:ext uri="{FF2B5EF4-FFF2-40B4-BE49-F238E27FC236}">
                    <a16:creationId xmlns:a16="http://schemas.microsoft.com/office/drawing/2014/main" id="{1AAF631F-1112-C071-0897-BBDF44F68C03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28" name="Oval 327">
                <a:extLst>
                  <a:ext uri="{FF2B5EF4-FFF2-40B4-BE49-F238E27FC236}">
                    <a16:creationId xmlns:a16="http://schemas.microsoft.com/office/drawing/2014/main" id="{66FBFED7-3CFF-25DB-6C52-1D04DE65AE66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  <p:sp>
            <p:nvSpPr>
              <p:cNvPr id="329" name="Oval 328">
                <a:extLst>
                  <a:ext uri="{FF2B5EF4-FFF2-40B4-BE49-F238E27FC236}">
                    <a16:creationId xmlns:a16="http://schemas.microsoft.com/office/drawing/2014/main" id="{A17ACA13-24F7-3214-D1A2-311EAFB5DF59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ID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AFB99412-79FF-0BC8-5525-0B0EB384D834}"/>
              </a:ext>
            </a:extLst>
          </p:cNvPr>
          <p:cNvSpPr/>
          <p:nvPr/>
        </p:nvSpPr>
        <p:spPr>
          <a:xfrm>
            <a:off x="5190157" y="4716541"/>
            <a:ext cx="1821616" cy="1821616"/>
          </a:xfrm>
          <a:custGeom>
            <a:avLst/>
            <a:gdLst>
              <a:gd name="connsiteX0" fmla="*/ 1915886 w 3831772"/>
              <a:gd name="connsiteY0" fmla="*/ 377371 h 3831772"/>
              <a:gd name="connsiteX1" fmla="*/ 377371 w 3831772"/>
              <a:gd name="connsiteY1" fmla="*/ 1915886 h 3831772"/>
              <a:gd name="connsiteX2" fmla="*/ 1915886 w 3831772"/>
              <a:gd name="connsiteY2" fmla="*/ 3454401 h 3831772"/>
              <a:gd name="connsiteX3" fmla="*/ 3454401 w 3831772"/>
              <a:gd name="connsiteY3" fmla="*/ 1915886 h 3831772"/>
              <a:gd name="connsiteX4" fmla="*/ 1915886 w 3831772"/>
              <a:gd name="connsiteY4" fmla="*/ 377371 h 3831772"/>
              <a:gd name="connsiteX5" fmla="*/ 1915886 w 3831772"/>
              <a:gd name="connsiteY5" fmla="*/ 0 h 3831772"/>
              <a:gd name="connsiteX6" fmla="*/ 3831772 w 3831772"/>
              <a:gd name="connsiteY6" fmla="*/ 1915886 h 3831772"/>
              <a:gd name="connsiteX7" fmla="*/ 1915886 w 3831772"/>
              <a:gd name="connsiteY7" fmla="*/ 3831772 h 3831772"/>
              <a:gd name="connsiteX8" fmla="*/ 0 w 3831772"/>
              <a:gd name="connsiteY8" fmla="*/ 1915886 h 3831772"/>
              <a:gd name="connsiteX9" fmla="*/ 1915886 w 3831772"/>
              <a:gd name="connsiteY9" fmla="*/ 0 h 383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31772" h="3831772">
                <a:moveTo>
                  <a:pt x="1915886" y="377371"/>
                </a:moveTo>
                <a:cubicBezTo>
                  <a:pt x="1066188" y="377371"/>
                  <a:pt x="377371" y="1066188"/>
                  <a:pt x="377371" y="1915886"/>
                </a:cubicBezTo>
                <a:cubicBezTo>
                  <a:pt x="377371" y="2765584"/>
                  <a:pt x="1066188" y="3454401"/>
                  <a:pt x="1915886" y="3454401"/>
                </a:cubicBezTo>
                <a:cubicBezTo>
                  <a:pt x="2765584" y="3454401"/>
                  <a:pt x="3454401" y="2765584"/>
                  <a:pt x="3454401" y="1915886"/>
                </a:cubicBezTo>
                <a:cubicBezTo>
                  <a:pt x="3454401" y="1066188"/>
                  <a:pt x="2765584" y="377371"/>
                  <a:pt x="1915886" y="377371"/>
                </a:cubicBezTo>
                <a:close/>
                <a:moveTo>
                  <a:pt x="1915886" y="0"/>
                </a:moveTo>
                <a:cubicBezTo>
                  <a:pt x="2974001" y="0"/>
                  <a:pt x="3831772" y="857771"/>
                  <a:pt x="3831772" y="1915886"/>
                </a:cubicBezTo>
                <a:cubicBezTo>
                  <a:pt x="3831772" y="2974001"/>
                  <a:pt x="2974001" y="3831772"/>
                  <a:pt x="1915886" y="3831772"/>
                </a:cubicBezTo>
                <a:cubicBezTo>
                  <a:pt x="857771" y="3831772"/>
                  <a:pt x="0" y="2974001"/>
                  <a:pt x="0" y="1915886"/>
                </a:cubicBezTo>
                <a:cubicBezTo>
                  <a:pt x="0" y="857771"/>
                  <a:pt x="857771" y="0"/>
                  <a:pt x="1915886" y="0"/>
                </a:cubicBezTo>
                <a:close/>
              </a:path>
            </a:pathLst>
          </a:custGeom>
          <a:noFill/>
          <a:ln>
            <a:solidFill>
              <a:srgbClr val="C65BC4"/>
            </a:solidFill>
          </a:ln>
          <a:effectLst>
            <a:glow rad="101600">
              <a:srgbClr val="C65BC4">
                <a:alpha val="4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ID">
              <a:solidFill>
                <a:schemeClr val="bg1"/>
              </a:solidFill>
            </a:endParaRPr>
          </a:p>
        </p:txBody>
      </p: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BE449274-4F55-9CB7-3AE9-7D89652789A3}"/>
              </a:ext>
            </a:extLst>
          </p:cNvPr>
          <p:cNvCxnSpPr>
            <a:cxnSpLocks/>
          </p:cNvCxnSpPr>
          <p:nvPr/>
        </p:nvCxnSpPr>
        <p:spPr>
          <a:xfrm>
            <a:off x="6877050" y="6124077"/>
            <a:ext cx="3967163" cy="0"/>
          </a:xfrm>
          <a:prstGeom prst="line">
            <a:avLst/>
          </a:prstGeom>
          <a:ln w="12700">
            <a:solidFill>
              <a:srgbClr val="C65BC4">
                <a:alpha val="85000"/>
              </a:srgbClr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7" name="Oval 316">
            <a:extLst>
              <a:ext uri="{FF2B5EF4-FFF2-40B4-BE49-F238E27FC236}">
                <a16:creationId xmlns:a16="http://schemas.microsoft.com/office/drawing/2014/main" id="{201CD41B-DC5E-17D5-08A6-2620973BB5AB}"/>
              </a:ext>
            </a:extLst>
          </p:cNvPr>
          <p:cNvSpPr/>
          <p:nvPr/>
        </p:nvSpPr>
        <p:spPr>
          <a:xfrm>
            <a:off x="10842293" y="5765761"/>
            <a:ext cx="716632" cy="716632"/>
          </a:xfrm>
          <a:prstGeom prst="ellipse">
            <a:avLst/>
          </a:prstGeom>
          <a:gradFill>
            <a:gsLst>
              <a:gs pos="0">
                <a:srgbClr val="C65BC4">
                  <a:alpha val="75000"/>
                </a:srgbClr>
              </a:gs>
              <a:gs pos="100000">
                <a:srgbClr val="C65BC4">
                  <a:alpha val="20000"/>
                </a:srgbClr>
              </a:gs>
            </a:gsLst>
            <a:lin ang="5400000" scaled="1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solidFill>
                <a:schemeClr val="bg1"/>
              </a:solidFill>
            </a:endParaRPr>
          </a:p>
        </p:txBody>
      </p:sp>
      <p:sp>
        <p:nvSpPr>
          <p:cNvPr id="321" name="Oval 320">
            <a:extLst>
              <a:ext uri="{FF2B5EF4-FFF2-40B4-BE49-F238E27FC236}">
                <a16:creationId xmlns:a16="http://schemas.microsoft.com/office/drawing/2014/main" id="{64B90FCF-F5F0-B191-481A-CAEC3ABEA728}"/>
              </a:ext>
            </a:extLst>
          </p:cNvPr>
          <p:cNvSpPr/>
          <p:nvPr/>
        </p:nvSpPr>
        <p:spPr>
          <a:xfrm>
            <a:off x="398236" y="1743137"/>
            <a:ext cx="716632" cy="716632"/>
          </a:xfrm>
          <a:prstGeom prst="ellipse">
            <a:avLst/>
          </a:prstGeom>
          <a:gradFill>
            <a:gsLst>
              <a:gs pos="100000">
                <a:schemeClr val="accent1"/>
              </a:gs>
              <a:gs pos="0">
                <a:schemeClr val="accent1">
                  <a:alpha val="0"/>
                </a:schemeClr>
              </a:gs>
            </a:gsLst>
            <a:lin ang="5400000" scaled="1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solidFill>
                <a:schemeClr val="bg1"/>
              </a:solidFill>
            </a:endParaRPr>
          </a:p>
        </p:txBody>
      </p:sp>
      <p:sp>
        <p:nvSpPr>
          <p:cNvPr id="322" name="Arc 321">
            <a:extLst>
              <a:ext uri="{FF2B5EF4-FFF2-40B4-BE49-F238E27FC236}">
                <a16:creationId xmlns:a16="http://schemas.microsoft.com/office/drawing/2014/main" id="{B3D8D958-23F0-8C99-60F0-FB864DF0E4F5}"/>
              </a:ext>
            </a:extLst>
          </p:cNvPr>
          <p:cNvSpPr/>
          <p:nvPr/>
        </p:nvSpPr>
        <p:spPr>
          <a:xfrm>
            <a:off x="487972" y="666842"/>
            <a:ext cx="1981575" cy="1981575"/>
          </a:xfrm>
          <a:prstGeom prst="arc">
            <a:avLst>
              <a:gd name="adj1" fmla="val 19932407"/>
              <a:gd name="adj2" fmla="val 7740573"/>
            </a:avLst>
          </a:prstGeom>
          <a:ln>
            <a:solidFill>
              <a:srgbClr val="4668C7">
                <a:alpha val="85000"/>
              </a:srgbClr>
            </a:solidFill>
          </a:ln>
          <a:effectLst>
            <a:glow rad="63500">
              <a:srgbClr val="4668C7">
                <a:alpha val="40000"/>
              </a:srgb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en-ID">
              <a:solidFill>
                <a:schemeClr val="bg1"/>
              </a:solidFill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4E4A5C6-B061-5ABB-34BA-BFB98913F174}"/>
              </a:ext>
            </a:extLst>
          </p:cNvPr>
          <p:cNvSpPr txBox="1">
            <a:spLocks/>
          </p:cNvSpPr>
          <p:nvPr/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r>
              <a:rPr lang="fa-IR" sz="4000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40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9A6BA6E1-CDD0-3854-45E1-54C7601C840B}"/>
              </a:ext>
            </a:extLst>
          </p:cNvPr>
          <p:cNvSpPr/>
          <p:nvPr/>
        </p:nvSpPr>
        <p:spPr>
          <a:xfrm>
            <a:off x="951796" y="4421449"/>
            <a:ext cx="2556000" cy="1440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3F1140C-2B43-6CD5-69AA-E659B6A88434}"/>
              </a:ext>
            </a:extLst>
          </p:cNvPr>
          <p:cNvSpPr txBox="1"/>
          <p:nvPr/>
        </p:nvSpPr>
        <p:spPr>
          <a:xfrm>
            <a:off x="923896" y="4623543"/>
            <a:ext cx="120836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گزینه</a:t>
            </a:r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 A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B2A25AD3-6A38-C338-07FF-0434B9F7BB28}"/>
              </a:ext>
            </a:extLst>
          </p:cNvPr>
          <p:cNvGrpSpPr/>
          <p:nvPr/>
        </p:nvGrpSpPr>
        <p:grpSpPr>
          <a:xfrm>
            <a:off x="923896" y="4934220"/>
            <a:ext cx="1921103" cy="923330"/>
            <a:chOff x="2551706" y="4283314"/>
            <a:chExt cx="1480091" cy="923330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583BB38-C154-499C-35B9-30FA92CEEF87}"/>
                </a:ext>
              </a:extLst>
            </p:cNvPr>
            <p:cNvSpPr txBox="1"/>
            <p:nvPr/>
          </p:nvSpPr>
          <p:spPr>
            <a:xfrm>
              <a:off x="2551706" y="4560313"/>
              <a:ext cx="148009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DD846E7-317F-272C-D03D-6D2588471AC9}"/>
                </a:ext>
              </a:extLst>
            </p:cNvPr>
            <p:cNvSpPr txBox="1"/>
            <p:nvPr/>
          </p:nvSpPr>
          <p:spPr>
            <a:xfrm>
              <a:off x="2551706" y="4283314"/>
              <a:ext cx="146750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" name="Oval 9">
            <a:extLst>
              <a:ext uri="{FF2B5EF4-FFF2-40B4-BE49-F238E27FC236}">
                <a16:creationId xmlns:a16="http://schemas.microsoft.com/office/drawing/2014/main" id="{2C243E61-9F7B-111E-3D3A-71D8059DB336}"/>
              </a:ext>
            </a:extLst>
          </p:cNvPr>
          <p:cNvSpPr/>
          <p:nvPr/>
        </p:nvSpPr>
        <p:spPr>
          <a:xfrm>
            <a:off x="1064178" y="3703198"/>
            <a:ext cx="620627" cy="620627"/>
          </a:xfrm>
          <a:prstGeom prst="ellipse">
            <a:avLst/>
          </a:prstGeom>
          <a:solidFill>
            <a:schemeClr val="bg1"/>
          </a:solidFill>
          <a:ln w="635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887F7C22-6EED-E03A-545A-72FF9345C804}"/>
              </a:ext>
            </a:extLst>
          </p:cNvPr>
          <p:cNvSpPr/>
          <p:nvPr/>
        </p:nvSpPr>
        <p:spPr>
          <a:xfrm>
            <a:off x="3541999" y="3839481"/>
            <a:ext cx="2556000" cy="1440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23A4526-26A5-55CD-E5E2-2DA86628EBF8}"/>
              </a:ext>
            </a:extLst>
          </p:cNvPr>
          <p:cNvSpPr txBox="1"/>
          <p:nvPr/>
        </p:nvSpPr>
        <p:spPr>
          <a:xfrm>
            <a:off x="3557041" y="4044237"/>
            <a:ext cx="117569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گزینه </a:t>
            </a:r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 B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0BE2F88-FE7E-F78B-474E-1789032FB132}"/>
              </a:ext>
            </a:extLst>
          </p:cNvPr>
          <p:cNvGrpSpPr/>
          <p:nvPr/>
        </p:nvGrpSpPr>
        <p:grpSpPr>
          <a:xfrm>
            <a:off x="3512990" y="4362272"/>
            <a:ext cx="1921103" cy="923330"/>
            <a:chOff x="2551706" y="4283314"/>
            <a:chExt cx="1480091" cy="92333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C5C401C-C224-5C41-D425-219C826974DF}"/>
                </a:ext>
              </a:extLst>
            </p:cNvPr>
            <p:cNvSpPr txBox="1"/>
            <p:nvPr/>
          </p:nvSpPr>
          <p:spPr>
            <a:xfrm>
              <a:off x="2551706" y="4560313"/>
              <a:ext cx="148009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2DCF606-D83B-E0EE-37A5-20C68F2C7354}"/>
                </a:ext>
              </a:extLst>
            </p:cNvPr>
            <p:cNvSpPr txBox="1"/>
            <p:nvPr/>
          </p:nvSpPr>
          <p:spPr>
            <a:xfrm>
              <a:off x="2551706" y="4283314"/>
              <a:ext cx="146750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8" name="Oval 17">
            <a:extLst>
              <a:ext uri="{FF2B5EF4-FFF2-40B4-BE49-F238E27FC236}">
                <a16:creationId xmlns:a16="http://schemas.microsoft.com/office/drawing/2014/main" id="{C3CECCD5-0A9A-7916-0C24-23A5D3BE6EF0}"/>
              </a:ext>
            </a:extLst>
          </p:cNvPr>
          <p:cNvSpPr/>
          <p:nvPr/>
        </p:nvSpPr>
        <p:spPr>
          <a:xfrm>
            <a:off x="3647160" y="3103328"/>
            <a:ext cx="620627" cy="620627"/>
          </a:xfrm>
          <a:prstGeom prst="ellipse">
            <a:avLst/>
          </a:prstGeom>
          <a:solidFill>
            <a:schemeClr val="bg1"/>
          </a:solidFill>
          <a:ln w="635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BA24D242-3497-4E7B-A5A4-7B31A62606AE}"/>
              </a:ext>
            </a:extLst>
          </p:cNvPr>
          <p:cNvSpPr/>
          <p:nvPr/>
        </p:nvSpPr>
        <p:spPr>
          <a:xfrm>
            <a:off x="6133311" y="3229590"/>
            <a:ext cx="2556000" cy="1440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98027C6-0D42-7116-4AF5-9C7A3834E77B}"/>
              </a:ext>
            </a:extLst>
          </p:cNvPr>
          <p:cNvSpPr txBox="1"/>
          <p:nvPr/>
        </p:nvSpPr>
        <p:spPr>
          <a:xfrm>
            <a:off x="6158627" y="3437009"/>
            <a:ext cx="11088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گزینه</a:t>
            </a:r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 C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4B33F164-CC7E-CAF9-3328-1676A06E9EB5}"/>
              </a:ext>
            </a:extLst>
          </p:cNvPr>
          <p:cNvGrpSpPr/>
          <p:nvPr/>
        </p:nvGrpSpPr>
        <p:grpSpPr>
          <a:xfrm>
            <a:off x="6103193" y="3762402"/>
            <a:ext cx="1921103" cy="923330"/>
            <a:chOff x="2551706" y="4283314"/>
            <a:chExt cx="1480091" cy="923330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12889CB4-ABD9-C372-EAA7-17F00A9E7FDB}"/>
                </a:ext>
              </a:extLst>
            </p:cNvPr>
            <p:cNvSpPr txBox="1"/>
            <p:nvPr/>
          </p:nvSpPr>
          <p:spPr>
            <a:xfrm>
              <a:off x="2551706" y="4560313"/>
              <a:ext cx="148009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7B7FF9E2-1A06-F3EA-6ECA-D4D44AA9055C}"/>
                </a:ext>
              </a:extLst>
            </p:cNvPr>
            <p:cNvSpPr txBox="1"/>
            <p:nvPr/>
          </p:nvSpPr>
          <p:spPr>
            <a:xfrm>
              <a:off x="2551706" y="4283314"/>
              <a:ext cx="146750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4" name="Oval 23">
            <a:extLst>
              <a:ext uri="{FF2B5EF4-FFF2-40B4-BE49-F238E27FC236}">
                <a16:creationId xmlns:a16="http://schemas.microsoft.com/office/drawing/2014/main" id="{1206A074-1B47-9657-F2D6-D4FCDE2D220D}"/>
              </a:ext>
            </a:extLst>
          </p:cNvPr>
          <p:cNvSpPr/>
          <p:nvPr/>
        </p:nvSpPr>
        <p:spPr>
          <a:xfrm flipV="1">
            <a:off x="6231030" y="2483485"/>
            <a:ext cx="620627" cy="620627"/>
          </a:xfrm>
          <a:prstGeom prst="ellipse">
            <a:avLst/>
          </a:prstGeom>
          <a:solidFill>
            <a:schemeClr val="bg1"/>
          </a:solidFill>
          <a:ln w="635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C33D3C4F-22F7-12D1-922B-353EF48A3CA3}"/>
              </a:ext>
            </a:extLst>
          </p:cNvPr>
          <p:cNvSpPr/>
          <p:nvPr/>
        </p:nvSpPr>
        <p:spPr>
          <a:xfrm>
            <a:off x="8725733" y="2614512"/>
            <a:ext cx="2556000" cy="1440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112F43B1-75B6-6547-B0F3-FB3AD1A887BB}"/>
              </a:ext>
            </a:extLst>
          </p:cNvPr>
          <p:cNvSpPr txBox="1"/>
          <p:nvPr/>
        </p:nvSpPr>
        <p:spPr>
          <a:xfrm>
            <a:off x="8694504" y="2809807"/>
            <a:ext cx="120397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گزینه</a:t>
            </a:r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 D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789EA358-375A-A632-7DC6-A8B00808724F}"/>
              </a:ext>
            </a:extLst>
          </p:cNvPr>
          <p:cNvGrpSpPr/>
          <p:nvPr/>
        </p:nvGrpSpPr>
        <p:grpSpPr>
          <a:xfrm>
            <a:off x="8694506" y="3142559"/>
            <a:ext cx="1921103" cy="923330"/>
            <a:chOff x="2551706" y="4283314"/>
            <a:chExt cx="1480091" cy="923330"/>
          </a:xfrm>
        </p:grpSpPr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96B09FF2-CACF-7633-AE3F-DF7ADC8F721D}"/>
                </a:ext>
              </a:extLst>
            </p:cNvPr>
            <p:cNvSpPr txBox="1"/>
            <p:nvPr/>
          </p:nvSpPr>
          <p:spPr>
            <a:xfrm>
              <a:off x="2551706" y="4560313"/>
              <a:ext cx="148009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3DC4F9A1-1107-2489-B91F-3987C01B4232}"/>
                </a:ext>
              </a:extLst>
            </p:cNvPr>
            <p:cNvSpPr txBox="1"/>
            <p:nvPr/>
          </p:nvSpPr>
          <p:spPr>
            <a:xfrm>
              <a:off x="2551706" y="4283314"/>
              <a:ext cx="146750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2" name="Oval 71">
            <a:extLst>
              <a:ext uri="{FF2B5EF4-FFF2-40B4-BE49-F238E27FC236}">
                <a16:creationId xmlns:a16="http://schemas.microsoft.com/office/drawing/2014/main" id="{059EFD21-6A41-3197-218D-6AC8FE7C3C0D}"/>
              </a:ext>
            </a:extLst>
          </p:cNvPr>
          <p:cNvSpPr/>
          <p:nvPr/>
        </p:nvSpPr>
        <p:spPr>
          <a:xfrm>
            <a:off x="8735546" y="1840235"/>
            <a:ext cx="620627" cy="620627"/>
          </a:xfrm>
          <a:prstGeom prst="ellipse">
            <a:avLst/>
          </a:prstGeom>
          <a:solidFill>
            <a:schemeClr val="bg1"/>
          </a:solidFill>
          <a:ln w="635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2B3EE768-3730-70CB-1959-D83C7E8949A4}"/>
              </a:ext>
            </a:extLst>
          </p:cNvPr>
          <p:cNvGrpSpPr/>
          <p:nvPr/>
        </p:nvGrpSpPr>
        <p:grpSpPr>
          <a:xfrm>
            <a:off x="971961" y="1743134"/>
            <a:ext cx="2352903" cy="1284531"/>
            <a:chOff x="634921" y="1725549"/>
            <a:chExt cx="2352903" cy="1284531"/>
          </a:xfrm>
        </p:grpSpPr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4498DDC2-D987-DC2E-A185-EEF74D603EA1}"/>
                </a:ext>
              </a:extLst>
            </p:cNvPr>
            <p:cNvSpPr txBox="1"/>
            <p:nvPr/>
          </p:nvSpPr>
          <p:spPr>
            <a:xfrm>
              <a:off x="634921" y="1994417"/>
              <a:ext cx="2352903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 algn="r" rtl="1">
                <a:buFont typeface="Wingdings" pitchFamily="2" charset="2"/>
                <a:buChar char="v"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یک پاورپوینت مدرن دریافت کنید</a:t>
              </a:r>
            </a:p>
            <a:p>
              <a:pPr marL="171459" indent="-171459" algn="r" rtl="1">
                <a:buFont typeface="Wingdings" pitchFamily="2" charset="2"/>
                <a:buChar char="v"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یک پاورپوینت مدرن دریافت کنید</a:t>
              </a:r>
            </a:p>
            <a:p>
              <a:pPr marL="171459" indent="-171459" algn="r" rtl="1">
                <a:buFont typeface="Wingdings" pitchFamily="2" charset="2"/>
                <a:buChar char="v"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یک پاورپوینت مدرن دریافت کنید</a:t>
              </a:r>
            </a:p>
            <a:p>
              <a:pPr marL="171459" indent="-171459" algn="r" rtl="1">
                <a:buFont typeface="Wingdings" pitchFamily="2" charset="2"/>
                <a:buChar char="v"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یک پاورپوینت مدرن دریافت کنید</a:t>
              </a:r>
            </a:p>
            <a:p>
              <a:pPr marL="171459" indent="-171459" algn="r" rtl="1">
                <a:buFont typeface="Wingdings" pitchFamily="2" charset="2"/>
                <a:buChar char="v"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یک پاورپوینت مدرن دریافت کنید</a:t>
              </a: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A9C43EEA-8A73-0CE8-59D6-E614FF0D9700}"/>
                </a:ext>
              </a:extLst>
            </p:cNvPr>
            <p:cNvSpPr txBox="1"/>
            <p:nvPr/>
          </p:nvSpPr>
          <p:spPr>
            <a:xfrm>
              <a:off x="634921" y="1725549"/>
              <a:ext cx="235290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4" name="Parallelogram 15">
            <a:extLst>
              <a:ext uri="{FF2B5EF4-FFF2-40B4-BE49-F238E27FC236}">
                <a16:creationId xmlns:a16="http://schemas.microsoft.com/office/drawing/2014/main" id="{A55D132A-D79F-34CD-B6C7-9770F22A73D1}"/>
              </a:ext>
            </a:extLst>
          </p:cNvPr>
          <p:cNvSpPr/>
          <p:nvPr/>
        </p:nvSpPr>
        <p:spPr>
          <a:xfrm flipH="1">
            <a:off x="3816791" y="3254947"/>
            <a:ext cx="305624" cy="305624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5" name="Round Same Side Corner Rectangle 11">
            <a:extLst>
              <a:ext uri="{FF2B5EF4-FFF2-40B4-BE49-F238E27FC236}">
                <a16:creationId xmlns:a16="http://schemas.microsoft.com/office/drawing/2014/main" id="{026EECB7-D340-0AF3-AFF3-9A27CEEE7A2A}"/>
              </a:ext>
            </a:extLst>
          </p:cNvPr>
          <p:cNvSpPr>
            <a:spLocks noChangeAspect="1"/>
          </p:cNvSpPr>
          <p:nvPr/>
        </p:nvSpPr>
        <p:spPr>
          <a:xfrm rot="9900000">
            <a:off x="8898210" y="2019811"/>
            <a:ext cx="334545" cy="284132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3" name="Rounded Rectangle 7">
            <a:extLst>
              <a:ext uri="{FF2B5EF4-FFF2-40B4-BE49-F238E27FC236}">
                <a16:creationId xmlns:a16="http://schemas.microsoft.com/office/drawing/2014/main" id="{5FDDEE83-969B-76B7-CB59-67032D0A9DC5}"/>
              </a:ext>
            </a:extLst>
          </p:cNvPr>
          <p:cNvSpPr/>
          <p:nvPr/>
        </p:nvSpPr>
        <p:spPr>
          <a:xfrm>
            <a:off x="6405456" y="2644278"/>
            <a:ext cx="297522" cy="25675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4" name="Freeform 53">
            <a:extLst>
              <a:ext uri="{FF2B5EF4-FFF2-40B4-BE49-F238E27FC236}">
                <a16:creationId xmlns:a16="http://schemas.microsoft.com/office/drawing/2014/main" id="{1ECFC8B3-76D9-0FFF-F912-F6FA97E9FB7D}"/>
              </a:ext>
            </a:extLst>
          </p:cNvPr>
          <p:cNvSpPr/>
          <p:nvPr/>
        </p:nvSpPr>
        <p:spPr>
          <a:xfrm>
            <a:off x="1239154" y="3860414"/>
            <a:ext cx="323381" cy="331550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1199751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58D174-B4FD-F2B3-F51E-D7224ABA82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F9DFEF-FF77-40A8-AE33-538C6B6130A2}" type="slidenum">
              <a:rPr lang="en-ID" smtClean="0"/>
              <a:t>5</a:t>
            </a:fld>
            <a:endParaRPr lang="en-ID"/>
          </a:p>
        </p:txBody>
      </p:sp>
      <p:pic>
        <p:nvPicPr>
          <p:cNvPr id="7" name="Picture 6" descr="A picture containing factory, city, night&#10;&#10;Description automatically generated">
            <a:extLst>
              <a:ext uri="{FF2B5EF4-FFF2-40B4-BE49-F238E27FC236}">
                <a16:creationId xmlns:a16="http://schemas.microsoft.com/office/drawing/2014/main" id="{D6F5400B-AE02-16EE-7685-1C606CCCD45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4605D955-5B86-B90B-2725-F4B039535C7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rgbClr val="020A20">
                  <a:alpha val="75000"/>
                </a:srgbClr>
              </a:gs>
              <a:gs pos="54000">
                <a:srgbClr val="012955">
                  <a:alpha val="95000"/>
                </a:srgbClr>
              </a:gs>
              <a:gs pos="100000">
                <a:srgbClr val="020A20">
                  <a:alpha val="80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179F2A7D-06E8-88D2-A616-043A424E12E1}"/>
              </a:ext>
            </a:extLst>
          </p:cNvPr>
          <p:cNvSpPr/>
          <p:nvPr/>
        </p:nvSpPr>
        <p:spPr>
          <a:xfrm rot="19814207" flipV="1">
            <a:off x="6191786" y="3778724"/>
            <a:ext cx="7494832" cy="4029981"/>
          </a:xfrm>
          <a:custGeom>
            <a:avLst/>
            <a:gdLst>
              <a:gd name="connsiteX0" fmla="*/ 7494832 w 7494832"/>
              <a:gd name="connsiteY0" fmla="*/ 4029981 h 4029981"/>
              <a:gd name="connsiteX1" fmla="*/ 5190275 w 7494832"/>
              <a:gd name="connsiteY1" fmla="*/ 0 h 4029981"/>
              <a:gd name="connsiteX2" fmla="*/ 5127095 w 7494832"/>
              <a:gd name="connsiteY2" fmla="*/ 0 h 4029981"/>
              <a:gd name="connsiteX3" fmla="*/ 564522 w 7494832"/>
              <a:gd name="connsiteY3" fmla="*/ 2609122 h 4029981"/>
              <a:gd name="connsiteX4" fmla="*/ 0 w 7494832"/>
              <a:gd name="connsiteY4" fmla="*/ 4029981 h 4029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94832" h="4029981">
                <a:moveTo>
                  <a:pt x="7494832" y="4029981"/>
                </a:moveTo>
                <a:lnTo>
                  <a:pt x="5190275" y="0"/>
                </a:lnTo>
                <a:lnTo>
                  <a:pt x="5127095" y="0"/>
                </a:lnTo>
                <a:lnTo>
                  <a:pt x="564522" y="2609122"/>
                </a:lnTo>
                <a:lnTo>
                  <a:pt x="0" y="4029981"/>
                </a:lnTo>
                <a:close/>
              </a:path>
            </a:pathLst>
          </a:custGeom>
          <a:gradFill flip="none" rotWithShape="1">
            <a:gsLst>
              <a:gs pos="100000">
                <a:srgbClr val="4668C7">
                  <a:alpha val="0"/>
                </a:srgbClr>
              </a:gs>
              <a:gs pos="0">
                <a:srgbClr val="4668C7">
                  <a:alpha val="70000"/>
                </a:srgbClr>
              </a:gs>
            </a:gsLst>
            <a:lin ang="108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ABC0337B-F75B-7A72-11CD-0F5C895A4B4D}"/>
              </a:ext>
            </a:extLst>
          </p:cNvPr>
          <p:cNvSpPr/>
          <p:nvPr/>
        </p:nvSpPr>
        <p:spPr>
          <a:xfrm rot="19814207" flipH="1">
            <a:off x="-832920" y="-525603"/>
            <a:ext cx="4090491" cy="2199462"/>
          </a:xfrm>
          <a:custGeom>
            <a:avLst/>
            <a:gdLst>
              <a:gd name="connsiteX0" fmla="*/ 7494832 w 7494832"/>
              <a:gd name="connsiteY0" fmla="*/ 4029981 h 4029981"/>
              <a:gd name="connsiteX1" fmla="*/ 5190275 w 7494832"/>
              <a:gd name="connsiteY1" fmla="*/ 0 h 4029981"/>
              <a:gd name="connsiteX2" fmla="*/ 5127095 w 7494832"/>
              <a:gd name="connsiteY2" fmla="*/ 0 h 4029981"/>
              <a:gd name="connsiteX3" fmla="*/ 564522 w 7494832"/>
              <a:gd name="connsiteY3" fmla="*/ 2609122 h 4029981"/>
              <a:gd name="connsiteX4" fmla="*/ 0 w 7494832"/>
              <a:gd name="connsiteY4" fmla="*/ 4029981 h 4029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94832" h="4029981">
                <a:moveTo>
                  <a:pt x="7494832" y="4029981"/>
                </a:moveTo>
                <a:lnTo>
                  <a:pt x="5190275" y="0"/>
                </a:lnTo>
                <a:lnTo>
                  <a:pt x="5127095" y="0"/>
                </a:lnTo>
                <a:lnTo>
                  <a:pt x="564522" y="2609122"/>
                </a:lnTo>
                <a:lnTo>
                  <a:pt x="0" y="4029981"/>
                </a:lnTo>
                <a:close/>
              </a:path>
            </a:pathLst>
          </a:custGeom>
          <a:gradFill flip="none" rotWithShape="1">
            <a:gsLst>
              <a:gs pos="100000">
                <a:srgbClr val="C65BC4">
                  <a:alpha val="0"/>
                </a:srgbClr>
              </a:gs>
              <a:gs pos="0">
                <a:srgbClr val="C65BC4"/>
              </a:gs>
            </a:gsLst>
            <a:lin ang="108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/>
          </a:p>
        </p:txBody>
      </p: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FB4D77A6-C4CE-BF10-7246-6B6D707DB2DC}"/>
              </a:ext>
            </a:extLst>
          </p:cNvPr>
          <p:cNvGrpSpPr/>
          <p:nvPr/>
        </p:nvGrpSpPr>
        <p:grpSpPr>
          <a:xfrm rot="16200000">
            <a:off x="-462835" y="4874691"/>
            <a:ext cx="2401760" cy="1634614"/>
            <a:chOff x="1847850" y="-1981200"/>
            <a:chExt cx="1550670" cy="1055370"/>
          </a:xfrm>
          <a:gradFill>
            <a:gsLst>
              <a:gs pos="0">
                <a:srgbClr val="4668C7">
                  <a:alpha val="0"/>
                </a:srgbClr>
              </a:gs>
              <a:gs pos="100000">
                <a:srgbClr val="4668C7"/>
              </a:gs>
            </a:gsLst>
            <a:lin ang="10800000" scaled="1"/>
          </a:gradFill>
          <a:effectLst/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02E87728-4254-06B3-3E2A-A7F594F4A2DA}"/>
                </a:ext>
              </a:extLst>
            </p:cNvPr>
            <p:cNvGrpSpPr/>
            <p:nvPr/>
          </p:nvGrpSpPr>
          <p:grpSpPr>
            <a:xfrm>
              <a:off x="1847850" y="-1981200"/>
              <a:ext cx="1550670" cy="95250"/>
              <a:chOff x="1847850" y="-1981200"/>
              <a:chExt cx="1550670" cy="95250"/>
            </a:xfrm>
            <a:grpFill/>
          </p:grpSpPr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B5D36BC4-E21A-6C04-4C1A-8FA1DA21F50C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2FB2185D-295A-8980-DCA2-89138350B675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1201E434-BDB1-F655-B054-0E2438B9E041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CA3ED705-EAA1-BCDF-D820-0D8C3CED4342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EE5200E7-9B5D-DB68-6B8F-A96A1357199A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239AE2D0-48A1-E53E-ED2C-3E451CE54225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33E77CC4-1D33-371B-4732-74D33E28EC43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795EF80B-5A97-05A9-B9A2-6ABD125CFC23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EEB5339A-97F4-49F3-4CF2-DF6F3E90AA0C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AC3EA91A-DAB1-B791-15ED-23847B7BF257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D4285330-6596-EC6F-0A69-993D45C61736}"/>
                  </a:ext>
                </a:extLst>
              </p:cNvPr>
              <p:cNvSpPr/>
              <p:nvPr/>
            </p:nvSpPr>
            <p:spPr>
              <a:xfrm>
                <a:off x="330327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66BE7C86-5A2D-127E-6B70-980A7A9CDFAC}"/>
                </a:ext>
              </a:extLst>
            </p:cNvPr>
            <p:cNvGrpSpPr/>
            <p:nvPr/>
          </p:nvGrpSpPr>
          <p:grpSpPr>
            <a:xfrm>
              <a:off x="1847850" y="-1821180"/>
              <a:ext cx="1405128" cy="95250"/>
              <a:chOff x="1847850" y="-1981200"/>
              <a:chExt cx="1405128" cy="95250"/>
            </a:xfrm>
            <a:grpFill/>
          </p:grpSpPr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750855E7-B9C9-820E-51B4-1866DB5F6902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78CF61AB-9487-F25E-E2D4-C0879864E14E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DCB2952F-D44E-5CFC-27A1-FC119CFA4169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0DB768DF-5EA3-8E88-502B-D085B7AEE57D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C5F59EA4-F85D-149B-542D-EE6C7BADE945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6FEB8801-2519-AA4F-44DA-71245C45F782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33C56BDF-6516-075F-0A32-8E28FB276C11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3CF43AE6-AFA3-6414-AF8F-CC7D442B962B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BDC33BE2-9471-9861-802E-89521FC68036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48" name="Oval 47">
                <a:extLst>
                  <a:ext uri="{FF2B5EF4-FFF2-40B4-BE49-F238E27FC236}">
                    <a16:creationId xmlns:a16="http://schemas.microsoft.com/office/drawing/2014/main" id="{EE263DCA-48F3-B25D-8A04-3E6892154C9C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B02F059D-614C-98B7-F829-0DDDD9244E9F}"/>
                </a:ext>
              </a:extLst>
            </p:cNvPr>
            <p:cNvGrpSpPr/>
            <p:nvPr/>
          </p:nvGrpSpPr>
          <p:grpSpPr>
            <a:xfrm>
              <a:off x="1847850" y="-1661160"/>
              <a:ext cx="1259586" cy="95250"/>
              <a:chOff x="1847850" y="-1981200"/>
              <a:chExt cx="1259586" cy="95250"/>
            </a:xfrm>
            <a:grpFill/>
          </p:grpSpPr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5C33AA1C-CFC5-FEC5-DC27-A48B920C5AC4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94831585-234D-61D7-7BF2-EC805DF5A6E2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53" name="Oval 52">
                <a:extLst>
                  <a:ext uri="{FF2B5EF4-FFF2-40B4-BE49-F238E27FC236}">
                    <a16:creationId xmlns:a16="http://schemas.microsoft.com/office/drawing/2014/main" id="{D149FE11-F7AC-A8D7-AC35-4F5CCA142BFA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54" name="Oval 53">
                <a:extLst>
                  <a:ext uri="{FF2B5EF4-FFF2-40B4-BE49-F238E27FC236}">
                    <a16:creationId xmlns:a16="http://schemas.microsoft.com/office/drawing/2014/main" id="{8F4A1789-B31C-62E6-7868-A045E678645F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30E72178-DCFD-D3DC-6D6A-AE5D44710441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56" name="Oval 55">
                <a:extLst>
                  <a:ext uri="{FF2B5EF4-FFF2-40B4-BE49-F238E27FC236}">
                    <a16:creationId xmlns:a16="http://schemas.microsoft.com/office/drawing/2014/main" id="{4F1016C7-6520-E1BE-89DF-2476DD3CB758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57" name="Oval 56">
                <a:extLst>
                  <a:ext uri="{FF2B5EF4-FFF2-40B4-BE49-F238E27FC236}">
                    <a16:creationId xmlns:a16="http://schemas.microsoft.com/office/drawing/2014/main" id="{FFF4D5F5-2A82-B7D3-449F-F356523A5F91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EA8DCD2E-58BC-5CCB-A4CD-8998B1AF3E1A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66121DFA-7536-E789-1427-99CD9B224A87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A2E30AF8-4F61-58CF-4D86-49FB58E0E478}"/>
                </a:ext>
              </a:extLst>
            </p:cNvPr>
            <p:cNvGrpSpPr/>
            <p:nvPr/>
          </p:nvGrpSpPr>
          <p:grpSpPr>
            <a:xfrm>
              <a:off x="1847850" y="-1501140"/>
              <a:ext cx="1114044" cy="95250"/>
              <a:chOff x="1847850" y="-1981200"/>
              <a:chExt cx="1114044" cy="95250"/>
            </a:xfrm>
            <a:grpFill/>
          </p:grpSpPr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id="{15D398FA-7302-5F54-D67E-B0BF6B4A3E58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66C7F6FB-95F6-E490-800A-4D3F19969E1F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B2BE2637-1113-FFF4-B80E-1F875B642F48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7DE124D6-9049-B995-8EFD-2720655F8BD8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67" name="Oval 66">
                <a:extLst>
                  <a:ext uri="{FF2B5EF4-FFF2-40B4-BE49-F238E27FC236}">
                    <a16:creationId xmlns:a16="http://schemas.microsoft.com/office/drawing/2014/main" id="{D3F2E997-3B37-CC4F-55C6-CC0AF1523FA9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68" name="Oval 67">
                <a:extLst>
                  <a:ext uri="{FF2B5EF4-FFF2-40B4-BE49-F238E27FC236}">
                    <a16:creationId xmlns:a16="http://schemas.microsoft.com/office/drawing/2014/main" id="{7AAD7F61-9A9F-6027-0DB7-AB4FC05DB131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69" name="Oval 68">
                <a:extLst>
                  <a:ext uri="{FF2B5EF4-FFF2-40B4-BE49-F238E27FC236}">
                    <a16:creationId xmlns:a16="http://schemas.microsoft.com/office/drawing/2014/main" id="{823F5027-D453-F87C-7C0A-347C43067017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70" name="Oval 69">
                <a:extLst>
                  <a:ext uri="{FF2B5EF4-FFF2-40B4-BE49-F238E27FC236}">
                    <a16:creationId xmlns:a16="http://schemas.microsoft.com/office/drawing/2014/main" id="{7199F968-EFF2-2418-D053-BDFE3DE70DEC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5B5B85B5-AE2E-92BA-565B-9C796C385384}"/>
                </a:ext>
              </a:extLst>
            </p:cNvPr>
            <p:cNvGrpSpPr/>
            <p:nvPr/>
          </p:nvGrpSpPr>
          <p:grpSpPr>
            <a:xfrm>
              <a:off x="1847850" y="-1341120"/>
              <a:ext cx="968502" cy="95250"/>
              <a:chOff x="1847850" y="-1981200"/>
              <a:chExt cx="968502" cy="95250"/>
            </a:xfrm>
            <a:grpFill/>
          </p:grpSpPr>
          <p:sp>
            <p:nvSpPr>
              <p:cNvPr id="75" name="Oval 74">
                <a:extLst>
                  <a:ext uri="{FF2B5EF4-FFF2-40B4-BE49-F238E27FC236}">
                    <a16:creationId xmlns:a16="http://schemas.microsoft.com/office/drawing/2014/main" id="{7364C86F-6EDA-8712-6201-99C7B81F8B1C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76" name="Oval 75">
                <a:extLst>
                  <a:ext uri="{FF2B5EF4-FFF2-40B4-BE49-F238E27FC236}">
                    <a16:creationId xmlns:a16="http://schemas.microsoft.com/office/drawing/2014/main" id="{C8823338-DEDA-AFA2-ECE8-5B297D5E97A0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77" name="Oval 76">
                <a:extLst>
                  <a:ext uri="{FF2B5EF4-FFF2-40B4-BE49-F238E27FC236}">
                    <a16:creationId xmlns:a16="http://schemas.microsoft.com/office/drawing/2014/main" id="{69C6502D-432A-BE3F-79A1-2CC936AC4431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BE4E8688-73E7-6703-67C4-2326C5E9EAC0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79" name="Oval 78">
                <a:extLst>
                  <a:ext uri="{FF2B5EF4-FFF2-40B4-BE49-F238E27FC236}">
                    <a16:creationId xmlns:a16="http://schemas.microsoft.com/office/drawing/2014/main" id="{2D05C687-743B-8E0A-86B1-04A8D63D2E67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D0E12E41-E855-1971-8485-604DE463AD05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418C99FC-A187-92B8-8B60-35264772BAB0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62C484AC-8731-156C-C50C-5C2D76DEF120}"/>
                </a:ext>
              </a:extLst>
            </p:cNvPr>
            <p:cNvGrpSpPr/>
            <p:nvPr/>
          </p:nvGrpSpPr>
          <p:grpSpPr>
            <a:xfrm>
              <a:off x="1847850" y="-1181100"/>
              <a:ext cx="822960" cy="95250"/>
              <a:chOff x="1847850" y="-1981200"/>
              <a:chExt cx="822960" cy="95250"/>
            </a:xfrm>
            <a:grpFill/>
          </p:grpSpPr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BBF11C9E-09CF-33DA-2929-CE72C08CD4BB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88" name="Oval 87">
                <a:extLst>
                  <a:ext uri="{FF2B5EF4-FFF2-40B4-BE49-F238E27FC236}">
                    <a16:creationId xmlns:a16="http://schemas.microsoft.com/office/drawing/2014/main" id="{90BE6092-1C33-4F89-642D-10EFE894CC9B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89" name="Oval 88">
                <a:extLst>
                  <a:ext uri="{FF2B5EF4-FFF2-40B4-BE49-F238E27FC236}">
                    <a16:creationId xmlns:a16="http://schemas.microsoft.com/office/drawing/2014/main" id="{C6825016-FC72-2E86-D996-50CA1D9C3895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90" name="Oval 89">
                <a:extLst>
                  <a:ext uri="{FF2B5EF4-FFF2-40B4-BE49-F238E27FC236}">
                    <a16:creationId xmlns:a16="http://schemas.microsoft.com/office/drawing/2014/main" id="{F9148D78-0DA7-3DFD-8CDB-9DFB3F4E7B76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91" name="Oval 90">
                <a:extLst>
                  <a:ext uri="{FF2B5EF4-FFF2-40B4-BE49-F238E27FC236}">
                    <a16:creationId xmlns:a16="http://schemas.microsoft.com/office/drawing/2014/main" id="{B4CC70AF-07B3-790C-5D63-0FC648F9E79B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92" name="Oval 91">
                <a:extLst>
                  <a:ext uri="{FF2B5EF4-FFF2-40B4-BE49-F238E27FC236}">
                    <a16:creationId xmlns:a16="http://schemas.microsoft.com/office/drawing/2014/main" id="{02C15492-4DA4-F5E5-1727-A3AE51FC6782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9D32443C-1BDE-AB9E-3F02-EF50D7159AEE}"/>
                </a:ext>
              </a:extLst>
            </p:cNvPr>
            <p:cNvGrpSpPr/>
            <p:nvPr/>
          </p:nvGrpSpPr>
          <p:grpSpPr>
            <a:xfrm>
              <a:off x="1847850" y="-1021080"/>
              <a:ext cx="677418" cy="95250"/>
              <a:chOff x="1847850" y="-1981200"/>
              <a:chExt cx="677418" cy="95250"/>
            </a:xfrm>
            <a:grpFill/>
          </p:grpSpPr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A256E007-57B6-BE0C-4851-F8BF6CABCD36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73F17A80-1FDF-BE63-25ED-5AA35C700F3F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101" name="Oval 100">
                <a:extLst>
                  <a:ext uri="{FF2B5EF4-FFF2-40B4-BE49-F238E27FC236}">
                    <a16:creationId xmlns:a16="http://schemas.microsoft.com/office/drawing/2014/main" id="{8CF9AB1D-1DD8-A71D-E339-65DC580E9CC1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92354B50-37F2-5893-50E8-E886321BAC20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103" name="Oval 102">
                <a:extLst>
                  <a:ext uri="{FF2B5EF4-FFF2-40B4-BE49-F238E27FC236}">
                    <a16:creationId xmlns:a16="http://schemas.microsoft.com/office/drawing/2014/main" id="{DE5E9FA4-605D-CA47-016D-9B24DBC07EA1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</p:grp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794A64EE-A19A-31E1-810A-CD773B40620B}"/>
              </a:ext>
            </a:extLst>
          </p:cNvPr>
          <p:cNvGrpSpPr/>
          <p:nvPr/>
        </p:nvGrpSpPr>
        <p:grpSpPr>
          <a:xfrm rot="5400000" flipV="1">
            <a:off x="10173813" y="316945"/>
            <a:ext cx="2401760" cy="1634614"/>
            <a:chOff x="1847850" y="-1981200"/>
            <a:chExt cx="1550670" cy="1055370"/>
          </a:xfrm>
          <a:gradFill>
            <a:gsLst>
              <a:gs pos="0">
                <a:srgbClr val="C65BC4">
                  <a:alpha val="0"/>
                </a:srgbClr>
              </a:gs>
              <a:gs pos="100000">
                <a:srgbClr val="C65BC4">
                  <a:alpha val="80000"/>
                </a:srgbClr>
              </a:gs>
            </a:gsLst>
            <a:lin ang="10800000" scaled="1"/>
          </a:gradFill>
          <a:effectLst/>
        </p:grpSpPr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4C9EBFBA-0A1D-806B-5DD2-AFD4A6348C9C}"/>
                </a:ext>
              </a:extLst>
            </p:cNvPr>
            <p:cNvGrpSpPr/>
            <p:nvPr/>
          </p:nvGrpSpPr>
          <p:grpSpPr>
            <a:xfrm>
              <a:off x="1847850" y="-1981200"/>
              <a:ext cx="1550670" cy="95250"/>
              <a:chOff x="1847850" y="-1981200"/>
              <a:chExt cx="1550670" cy="95250"/>
            </a:xfrm>
            <a:grpFill/>
          </p:grpSpPr>
          <p:sp>
            <p:nvSpPr>
              <p:cNvPr id="297" name="Oval 296">
                <a:extLst>
                  <a:ext uri="{FF2B5EF4-FFF2-40B4-BE49-F238E27FC236}">
                    <a16:creationId xmlns:a16="http://schemas.microsoft.com/office/drawing/2014/main" id="{299899D6-BAD8-137B-59D6-FFEA06AF296E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98" name="Oval 297">
                <a:extLst>
                  <a:ext uri="{FF2B5EF4-FFF2-40B4-BE49-F238E27FC236}">
                    <a16:creationId xmlns:a16="http://schemas.microsoft.com/office/drawing/2014/main" id="{13176B5D-A7F0-FBAA-04AB-1CCE3BDEC570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99" name="Oval 298">
                <a:extLst>
                  <a:ext uri="{FF2B5EF4-FFF2-40B4-BE49-F238E27FC236}">
                    <a16:creationId xmlns:a16="http://schemas.microsoft.com/office/drawing/2014/main" id="{596A8678-AFC2-239C-E34F-132E738EE516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00" name="Oval 299">
                <a:extLst>
                  <a:ext uri="{FF2B5EF4-FFF2-40B4-BE49-F238E27FC236}">
                    <a16:creationId xmlns:a16="http://schemas.microsoft.com/office/drawing/2014/main" id="{CFD44F80-5F65-7B26-822A-1B4AC53E49C5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01" name="Oval 300">
                <a:extLst>
                  <a:ext uri="{FF2B5EF4-FFF2-40B4-BE49-F238E27FC236}">
                    <a16:creationId xmlns:a16="http://schemas.microsoft.com/office/drawing/2014/main" id="{6BE71C65-8F7C-7437-748A-E27411A0A448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02" name="Oval 301">
                <a:extLst>
                  <a:ext uri="{FF2B5EF4-FFF2-40B4-BE49-F238E27FC236}">
                    <a16:creationId xmlns:a16="http://schemas.microsoft.com/office/drawing/2014/main" id="{0B9B1DDF-DD1F-433D-0223-3EC5A863CFCF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03" name="Oval 302">
                <a:extLst>
                  <a:ext uri="{FF2B5EF4-FFF2-40B4-BE49-F238E27FC236}">
                    <a16:creationId xmlns:a16="http://schemas.microsoft.com/office/drawing/2014/main" id="{ACF8238E-E0E0-A1F3-87A5-30EC430EC021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04" name="Oval 303">
                <a:extLst>
                  <a:ext uri="{FF2B5EF4-FFF2-40B4-BE49-F238E27FC236}">
                    <a16:creationId xmlns:a16="http://schemas.microsoft.com/office/drawing/2014/main" id="{876ACF99-E3B0-C01D-E260-B69737EDE679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05" name="Oval 304">
                <a:extLst>
                  <a:ext uri="{FF2B5EF4-FFF2-40B4-BE49-F238E27FC236}">
                    <a16:creationId xmlns:a16="http://schemas.microsoft.com/office/drawing/2014/main" id="{41024187-45F2-194C-5E05-B88D0E1FFAC5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06" name="Oval 305">
                <a:extLst>
                  <a:ext uri="{FF2B5EF4-FFF2-40B4-BE49-F238E27FC236}">
                    <a16:creationId xmlns:a16="http://schemas.microsoft.com/office/drawing/2014/main" id="{2FEEDCB7-373A-24D4-49A5-DFE8A8ABE5F8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99BF53A5-4617-2AC2-6B91-39B7C3E41BB7}"/>
                  </a:ext>
                </a:extLst>
              </p:cNvPr>
              <p:cNvSpPr/>
              <p:nvPr/>
            </p:nvSpPr>
            <p:spPr>
              <a:xfrm>
                <a:off x="330327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246" name="Group 245">
              <a:extLst>
                <a:ext uri="{FF2B5EF4-FFF2-40B4-BE49-F238E27FC236}">
                  <a16:creationId xmlns:a16="http://schemas.microsoft.com/office/drawing/2014/main" id="{E13B428D-0191-51BE-022A-19121A9D1EA9}"/>
                </a:ext>
              </a:extLst>
            </p:cNvPr>
            <p:cNvGrpSpPr/>
            <p:nvPr/>
          </p:nvGrpSpPr>
          <p:grpSpPr>
            <a:xfrm>
              <a:off x="1847850" y="-1821180"/>
              <a:ext cx="1550670" cy="95250"/>
              <a:chOff x="1847850" y="-1981200"/>
              <a:chExt cx="1550670" cy="95250"/>
            </a:xfrm>
            <a:grpFill/>
          </p:grpSpPr>
          <p:sp>
            <p:nvSpPr>
              <p:cNvPr id="287" name="Oval 286">
                <a:extLst>
                  <a:ext uri="{FF2B5EF4-FFF2-40B4-BE49-F238E27FC236}">
                    <a16:creationId xmlns:a16="http://schemas.microsoft.com/office/drawing/2014/main" id="{9094FD84-A7D2-F7DF-F82A-624A07C29E8C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C8109FB0-1696-9245-577F-4C6A409E1608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89" name="Oval 288">
                <a:extLst>
                  <a:ext uri="{FF2B5EF4-FFF2-40B4-BE49-F238E27FC236}">
                    <a16:creationId xmlns:a16="http://schemas.microsoft.com/office/drawing/2014/main" id="{E074BA28-DDBD-866E-40A4-DAD1463E3482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D6A34AAB-1D25-15B6-20FE-0B1D26CAAD21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8095A61F-13B1-4EFB-5D7A-6D7727380DB7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92" name="Oval 291">
                <a:extLst>
                  <a:ext uri="{FF2B5EF4-FFF2-40B4-BE49-F238E27FC236}">
                    <a16:creationId xmlns:a16="http://schemas.microsoft.com/office/drawing/2014/main" id="{E6D79AF6-86BF-94AE-0B95-27AAEE2191DA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93" name="Oval 292">
                <a:extLst>
                  <a:ext uri="{FF2B5EF4-FFF2-40B4-BE49-F238E27FC236}">
                    <a16:creationId xmlns:a16="http://schemas.microsoft.com/office/drawing/2014/main" id="{09155210-F217-FC66-BC6C-4D8BAA440A8A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94" name="Oval 293">
                <a:extLst>
                  <a:ext uri="{FF2B5EF4-FFF2-40B4-BE49-F238E27FC236}">
                    <a16:creationId xmlns:a16="http://schemas.microsoft.com/office/drawing/2014/main" id="{419C80A6-273C-7C9E-4D0E-3322CA98BAE9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95" name="Oval 294">
                <a:extLst>
                  <a:ext uri="{FF2B5EF4-FFF2-40B4-BE49-F238E27FC236}">
                    <a16:creationId xmlns:a16="http://schemas.microsoft.com/office/drawing/2014/main" id="{35EB2ECD-7D5A-0CCF-CDD7-95801F268B9A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96" name="Oval 295">
                <a:extLst>
                  <a:ext uri="{FF2B5EF4-FFF2-40B4-BE49-F238E27FC236}">
                    <a16:creationId xmlns:a16="http://schemas.microsoft.com/office/drawing/2014/main" id="{66B65DA2-1882-0C4A-3825-7F365226384B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dirty="0"/>
              </a:p>
            </p:txBody>
          </p:sp>
          <p:sp>
            <p:nvSpPr>
              <p:cNvPr id="327" name="Oval 326">
                <a:extLst>
                  <a:ext uri="{FF2B5EF4-FFF2-40B4-BE49-F238E27FC236}">
                    <a16:creationId xmlns:a16="http://schemas.microsoft.com/office/drawing/2014/main" id="{31E6939E-F9E5-B058-C497-4D6FABB0AD31}"/>
                  </a:ext>
                </a:extLst>
              </p:cNvPr>
              <p:cNvSpPr/>
              <p:nvPr/>
            </p:nvSpPr>
            <p:spPr>
              <a:xfrm>
                <a:off x="330327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dirty="0"/>
              </a:p>
            </p:txBody>
          </p:sp>
        </p:grpSp>
        <p:grpSp>
          <p:nvGrpSpPr>
            <p:cNvPr id="247" name="Group 246">
              <a:extLst>
                <a:ext uri="{FF2B5EF4-FFF2-40B4-BE49-F238E27FC236}">
                  <a16:creationId xmlns:a16="http://schemas.microsoft.com/office/drawing/2014/main" id="{A04068F9-8158-F65F-1433-965559C07FDB}"/>
                </a:ext>
              </a:extLst>
            </p:cNvPr>
            <p:cNvGrpSpPr/>
            <p:nvPr/>
          </p:nvGrpSpPr>
          <p:grpSpPr>
            <a:xfrm>
              <a:off x="1847850" y="-1661160"/>
              <a:ext cx="1550670" cy="95250"/>
              <a:chOff x="1847850" y="-1981200"/>
              <a:chExt cx="1550670" cy="95250"/>
            </a:xfrm>
            <a:grpFill/>
          </p:grpSpPr>
          <p:sp>
            <p:nvSpPr>
              <p:cNvPr id="278" name="Oval 277">
                <a:extLst>
                  <a:ext uri="{FF2B5EF4-FFF2-40B4-BE49-F238E27FC236}">
                    <a16:creationId xmlns:a16="http://schemas.microsoft.com/office/drawing/2014/main" id="{B93FF1EC-841C-0590-F7C5-2CEA99385610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140F6A4F-09DF-271D-F574-A2A53DEC9566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80" name="Oval 279">
                <a:extLst>
                  <a:ext uri="{FF2B5EF4-FFF2-40B4-BE49-F238E27FC236}">
                    <a16:creationId xmlns:a16="http://schemas.microsoft.com/office/drawing/2014/main" id="{8AF84DE8-BDEA-CEFC-8472-D34F0B16EA82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81" name="Oval 280">
                <a:extLst>
                  <a:ext uri="{FF2B5EF4-FFF2-40B4-BE49-F238E27FC236}">
                    <a16:creationId xmlns:a16="http://schemas.microsoft.com/office/drawing/2014/main" id="{C8F59880-297E-0242-0EC9-75CAEEBB344E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82" name="Oval 281">
                <a:extLst>
                  <a:ext uri="{FF2B5EF4-FFF2-40B4-BE49-F238E27FC236}">
                    <a16:creationId xmlns:a16="http://schemas.microsoft.com/office/drawing/2014/main" id="{F3501E0B-3927-0259-7FC8-7905EBE36EA3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83" name="Oval 282">
                <a:extLst>
                  <a:ext uri="{FF2B5EF4-FFF2-40B4-BE49-F238E27FC236}">
                    <a16:creationId xmlns:a16="http://schemas.microsoft.com/office/drawing/2014/main" id="{41191D7A-4D58-8377-F030-001A0F1CBF90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224BC4F7-7612-F285-499B-DE55A9970C13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2F3E81F2-3D83-B878-C2DB-8DEB952020C2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86" name="Oval 285">
                <a:extLst>
                  <a:ext uri="{FF2B5EF4-FFF2-40B4-BE49-F238E27FC236}">
                    <a16:creationId xmlns:a16="http://schemas.microsoft.com/office/drawing/2014/main" id="{979A3BBE-DA91-EEE1-7645-CD4DE0B54600}"/>
                  </a:ext>
                </a:extLst>
              </p:cNvPr>
              <p:cNvSpPr/>
              <p:nvPr/>
            </p:nvSpPr>
            <p:spPr>
              <a:xfrm>
                <a:off x="301218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26" name="Oval 325">
                <a:extLst>
                  <a:ext uri="{FF2B5EF4-FFF2-40B4-BE49-F238E27FC236}">
                    <a16:creationId xmlns:a16="http://schemas.microsoft.com/office/drawing/2014/main" id="{D05FB3E8-63A0-4480-9882-10E5D1230D70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33" name="Oval 332">
                <a:extLst>
                  <a:ext uri="{FF2B5EF4-FFF2-40B4-BE49-F238E27FC236}">
                    <a16:creationId xmlns:a16="http://schemas.microsoft.com/office/drawing/2014/main" id="{9743EE3E-4092-E2B4-28C9-25A9932FE651}"/>
                  </a:ext>
                </a:extLst>
              </p:cNvPr>
              <p:cNvSpPr/>
              <p:nvPr/>
            </p:nvSpPr>
            <p:spPr>
              <a:xfrm>
                <a:off x="330327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75063B60-A4D9-0971-9683-A5337C12EF6B}"/>
                </a:ext>
              </a:extLst>
            </p:cNvPr>
            <p:cNvGrpSpPr/>
            <p:nvPr/>
          </p:nvGrpSpPr>
          <p:grpSpPr>
            <a:xfrm>
              <a:off x="1847850" y="-1501140"/>
              <a:ext cx="1405128" cy="95250"/>
              <a:chOff x="1847850" y="-1981200"/>
              <a:chExt cx="1405128" cy="95250"/>
            </a:xfrm>
            <a:grpFill/>
          </p:grpSpPr>
          <p:sp>
            <p:nvSpPr>
              <p:cNvPr id="270" name="Oval 269">
                <a:extLst>
                  <a:ext uri="{FF2B5EF4-FFF2-40B4-BE49-F238E27FC236}">
                    <a16:creationId xmlns:a16="http://schemas.microsoft.com/office/drawing/2014/main" id="{8EA25B08-AAB9-5905-6D23-07D3E073CDB8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71" name="Oval 270">
                <a:extLst>
                  <a:ext uri="{FF2B5EF4-FFF2-40B4-BE49-F238E27FC236}">
                    <a16:creationId xmlns:a16="http://schemas.microsoft.com/office/drawing/2014/main" id="{80AF034C-3C50-47BA-5B43-6E9697FE3B85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72" name="Oval 271">
                <a:extLst>
                  <a:ext uri="{FF2B5EF4-FFF2-40B4-BE49-F238E27FC236}">
                    <a16:creationId xmlns:a16="http://schemas.microsoft.com/office/drawing/2014/main" id="{6AC93B82-1C66-D62A-6DAE-E47F7854534D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73" name="Oval 272">
                <a:extLst>
                  <a:ext uri="{FF2B5EF4-FFF2-40B4-BE49-F238E27FC236}">
                    <a16:creationId xmlns:a16="http://schemas.microsoft.com/office/drawing/2014/main" id="{3F73B33D-DE6E-804B-1794-6483F03E6DE1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74" name="Oval 273">
                <a:extLst>
                  <a:ext uri="{FF2B5EF4-FFF2-40B4-BE49-F238E27FC236}">
                    <a16:creationId xmlns:a16="http://schemas.microsoft.com/office/drawing/2014/main" id="{7CFB2908-B49B-A9EF-556B-97817980DD16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75" name="Oval 274">
                <a:extLst>
                  <a:ext uri="{FF2B5EF4-FFF2-40B4-BE49-F238E27FC236}">
                    <a16:creationId xmlns:a16="http://schemas.microsoft.com/office/drawing/2014/main" id="{6A683C03-3337-7732-9563-F8B8B85326D3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76" name="Oval 275">
                <a:extLst>
                  <a:ext uri="{FF2B5EF4-FFF2-40B4-BE49-F238E27FC236}">
                    <a16:creationId xmlns:a16="http://schemas.microsoft.com/office/drawing/2014/main" id="{26035DA3-CBBF-9F2D-1704-BC125B22D3CB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77" name="Oval 276">
                <a:extLst>
                  <a:ext uri="{FF2B5EF4-FFF2-40B4-BE49-F238E27FC236}">
                    <a16:creationId xmlns:a16="http://schemas.microsoft.com/office/drawing/2014/main" id="{A492A54F-61FD-B1B4-37DA-F8EAD53C347F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25" name="Oval 324">
                <a:extLst>
                  <a:ext uri="{FF2B5EF4-FFF2-40B4-BE49-F238E27FC236}">
                    <a16:creationId xmlns:a16="http://schemas.microsoft.com/office/drawing/2014/main" id="{E7F0CFE3-9C37-DCCC-C592-763AED5977A5}"/>
                  </a:ext>
                </a:extLst>
              </p:cNvPr>
              <p:cNvSpPr/>
              <p:nvPr/>
            </p:nvSpPr>
            <p:spPr>
              <a:xfrm>
                <a:off x="3012187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dirty="0"/>
              </a:p>
            </p:txBody>
          </p:sp>
          <p:sp>
            <p:nvSpPr>
              <p:cNvPr id="332" name="Oval 331">
                <a:extLst>
                  <a:ext uri="{FF2B5EF4-FFF2-40B4-BE49-F238E27FC236}">
                    <a16:creationId xmlns:a16="http://schemas.microsoft.com/office/drawing/2014/main" id="{41F901FC-C775-4B2A-38ED-7E6144D5BEE5}"/>
                  </a:ext>
                </a:extLst>
              </p:cNvPr>
              <p:cNvSpPr/>
              <p:nvPr/>
            </p:nvSpPr>
            <p:spPr>
              <a:xfrm>
                <a:off x="315772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 dirty="0"/>
              </a:p>
            </p:txBody>
          </p: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A6E615A1-241E-6326-A24D-35E4AEEEC5AF}"/>
                </a:ext>
              </a:extLst>
            </p:cNvPr>
            <p:cNvGrpSpPr/>
            <p:nvPr/>
          </p:nvGrpSpPr>
          <p:grpSpPr>
            <a:xfrm>
              <a:off x="1847850" y="-1341120"/>
              <a:ext cx="1259587" cy="95250"/>
              <a:chOff x="1847850" y="-1981200"/>
              <a:chExt cx="1259587" cy="95250"/>
            </a:xfrm>
            <a:grpFill/>
          </p:grpSpPr>
          <p:sp>
            <p:nvSpPr>
              <p:cNvPr id="263" name="Oval 262">
                <a:extLst>
                  <a:ext uri="{FF2B5EF4-FFF2-40B4-BE49-F238E27FC236}">
                    <a16:creationId xmlns:a16="http://schemas.microsoft.com/office/drawing/2014/main" id="{871ED7D5-90BE-34D2-6863-20A4F137F4E8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64" name="Oval 263">
                <a:extLst>
                  <a:ext uri="{FF2B5EF4-FFF2-40B4-BE49-F238E27FC236}">
                    <a16:creationId xmlns:a16="http://schemas.microsoft.com/office/drawing/2014/main" id="{0E7F7FB0-9501-9C9C-563D-C780814F30AA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65" name="Oval 264">
                <a:extLst>
                  <a:ext uri="{FF2B5EF4-FFF2-40B4-BE49-F238E27FC236}">
                    <a16:creationId xmlns:a16="http://schemas.microsoft.com/office/drawing/2014/main" id="{B1D8C1F2-A44E-0122-BF0B-C61A3C93F4E6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66" name="Oval 265">
                <a:extLst>
                  <a:ext uri="{FF2B5EF4-FFF2-40B4-BE49-F238E27FC236}">
                    <a16:creationId xmlns:a16="http://schemas.microsoft.com/office/drawing/2014/main" id="{FDE9671C-0197-3B51-832D-FA73ECF16FEA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67" name="Oval 266">
                <a:extLst>
                  <a:ext uri="{FF2B5EF4-FFF2-40B4-BE49-F238E27FC236}">
                    <a16:creationId xmlns:a16="http://schemas.microsoft.com/office/drawing/2014/main" id="{8F97DB0C-148D-AFAD-89A2-0D50807E9A76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68" name="Oval 267">
                <a:extLst>
                  <a:ext uri="{FF2B5EF4-FFF2-40B4-BE49-F238E27FC236}">
                    <a16:creationId xmlns:a16="http://schemas.microsoft.com/office/drawing/2014/main" id="{D8707DFD-6256-DF0E-6F88-54010646D901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69" name="Oval 268">
                <a:extLst>
                  <a:ext uri="{FF2B5EF4-FFF2-40B4-BE49-F238E27FC236}">
                    <a16:creationId xmlns:a16="http://schemas.microsoft.com/office/drawing/2014/main" id="{A432AEE2-E424-1013-2B41-E2D1062FD1C4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24" name="Oval 323">
                <a:extLst>
                  <a:ext uri="{FF2B5EF4-FFF2-40B4-BE49-F238E27FC236}">
                    <a16:creationId xmlns:a16="http://schemas.microsoft.com/office/drawing/2014/main" id="{D61D0A47-6AF4-8F13-A0FE-383AF8FC16ED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31" name="Oval 330">
                <a:extLst>
                  <a:ext uri="{FF2B5EF4-FFF2-40B4-BE49-F238E27FC236}">
                    <a16:creationId xmlns:a16="http://schemas.microsoft.com/office/drawing/2014/main" id="{84CA7746-8145-7553-A035-768C7AF195A7}"/>
                  </a:ext>
                </a:extLst>
              </p:cNvPr>
              <p:cNvSpPr/>
              <p:nvPr/>
            </p:nvSpPr>
            <p:spPr>
              <a:xfrm>
                <a:off x="3012187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6F6A1954-C943-B989-D130-207B23B77799}"/>
                </a:ext>
              </a:extLst>
            </p:cNvPr>
            <p:cNvGrpSpPr/>
            <p:nvPr/>
          </p:nvGrpSpPr>
          <p:grpSpPr>
            <a:xfrm>
              <a:off x="1847850" y="-1181100"/>
              <a:ext cx="1114044" cy="95250"/>
              <a:chOff x="1847850" y="-1981200"/>
              <a:chExt cx="1114044" cy="95250"/>
            </a:xfrm>
            <a:grpFill/>
          </p:grpSpPr>
          <p:sp>
            <p:nvSpPr>
              <p:cNvPr id="257" name="Oval 256">
                <a:extLst>
                  <a:ext uri="{FF2B5EF4-FFF2-40B4-BE49-F238E27FC236}">
                    <a16:creationId xmlns:a16="http://schemas.microsoft.com/office/drawing/2014/main" id="{56F6495D-886A-3806-7F40-24A51D259F1B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58" name="Oval 257">
                <a:extLst>
                  <a:ext uri="{FF2B5EF4-FFF2-40B4-BE49-F238E27FC236}">
                    <a16:creationId xmlns:a16="http://schemas.microsoft.com/office/drawing/2014/main" id="{DDC479DC-AED6-AEE6-7ABC-83DBBCB666F1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59" name="Oval 258">
                <a:extLst>
                  <a:ext uri="{FF2B5EF4-FFF2-40B4-BE49-F238E27FC236}">
                    <a16:creationId xmlns:a16="http://schemas.microsoft.com/office/drawing/2014/main" id="{79511A39-2D85-A41F-DF14-5F2B08F86B27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60" name="Oval 259">
                <a:extLst>
                  <a:ext uri="{FF2B5EF4-FFF2-40B4-BE49-F238E27FC236}">
                    <a16:creationId xmlns:a16="http://schemas.microsoft.com/office/drawing/2014/main" id="{1435EB2F-309A-8D9E-4EC4-23632397D385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61" name="Oval 260">
                <a:extLst>
                  <a:ext uri="{FF2B5EF4-FFF2-40B4-BE49-F238E27FC236}">
                    <a16:creationId xmlns:a16="http://schemas.microsoft.com/office/drawing/2014/main" id="{DA30B76B-88C9-9401-15D8-B43CFA1674C0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62" name="Oval 261">
                <a:extLst>
                  <a:ext uri="{FF2B5EF4-FFF2-40B4-BE49-F238E27FC236}">
                    <a16:creationId xmlns:a16="http://schemas.microsoft.com/office/drawing/2014/main" id="{69B8F8A5-6D6C-5526-B09C-90D32F20B19E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23" name="Oval 322">
                <a:extLst>
                  <a:ext uri="{FF2B5EF4-FFF2-40B4-BE49-F238E27FC236}">
                    <a16:creationId xmlns:a16="http://schemas.microsoft.com/office/drawing/2014/main" id="{60CC56AB-0D48-87F9-F873-C63C89C93124}"/>
                  </a:ext>
                </a:extLst>
              </p:cNvPr>
              <p:cNvSpPr/>
              <p:nvPr/>
            </p:nvSpPr>
            <p:spPr>
              <a:xfrm>
                <a:off x="2721101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30" name="Oval 329">
                <a:extLst>
                  <a:ext uri="{FF2B5EF4-FFF2-40B4-BE49-F238E27FC236}">
                    <a16:creationId xmlns:a16="http://schemas.microsoft.com/office/drawing/2014/main" id="{1B9073B8-FDFB-9DB3-5E0A-5DF17EA46D70}"/>
                  </a:ext>
                </a:extLst>
              </p:cNvPr>
              <p:cNvSpPr/>
              <p:nvPr/>
            </p:nvSpPr>
            <p:spPr>
              <a:xfrm>
                <a:off x="286664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251" name="Group 250">
              <a:extLst>
                <a:ext uri="{FF2B5EF4-FFF2-40B4-BE49-F238E27FC236}">
                  <a16:creationId xmlns:a16="http://schemas.microsoft.com/office/drawing/2014/main" id="{BC5F45F2-37F5-2790-F541-520F1ABA2C42}"/>
                </a:ext>
              </a:extLst>
            </p:cNvPr>
            <p:cNvGrpSpPr/>
            <p:nvPr/>
          </p:nvGrpSpPr>
          <p:grpSpPr>
            <a:xfrm>
              <a:off x="1847850" y="-1021080"/>
              <a:ext cx="968502" cy="95250"/>
              <a:chOff x="1847850" y="-1981200"/>
              <a:chExt cx="968502" cy="95250"/>
            </a:xfrm>
            <a:grpFill/>
          </p:grpSpPr>
          <p:sp>
            <p:nvSpPr>
              <p:cNvPr id="252" name="Oval 251">
                <a:extLst>
                  <a:ext uri="{FF2B5EF4-FFF2-40B4-BE49-F238E27FC236}">
                    <a16:creationId xmlns:a16="http://schemas.microsoft.com/office/drawing/2014/main" id="{83FD6712-FDE2-1F80-8023-59CC59851E5B}"/>
                  </a:ext>
                </a:extLst>
              </p:cNvPr>
              <p:cNvSpPr/>
              <p:nvPr/>
            </p:nvSpPr>
            <p:spPr>
              <a:xfrm>
                <a:off x="184785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53" name="Oval 252">
                <a:extLst>
                  <a:ext uri="{FF2B5EF4-FFF2-40B4-BE49-F238E27FC236}">
                    <a16:creationId xmlns:a16="http://schemas.microsoft.com/office/drawing/2014/main" id="{78F236F0-3127-DC97-8F69-8FE564962E21}"/>
                  </a:ext>
                </a:extLst>
              </p:cNvPr>
              <p:cNvSpPr/>
              <p:nvPr/>
            </p:nvSpPr>
            <p:spPr>
              <a:xfrm>
                <a:off x="199339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54" name="Oval 253">
                <a:extLst>
                  <a:ext uri="{FF2B5EF4-FFF2-40B4-BE49-F238E27FC236}">
                    <a16:creationId xmlns:a16="http://schemas.microsoft.com/office/drawing/2014/main" id="{EE15326F-245B-02D7-C21B-CA64E1E79738}"/>
                  </a:ext>
                </a:extLst>
              </p:cNvPr>
              <p:cNvSpPr/>
              <p:nvPr/>
            </p:nvSpPr>
            <p:spPr>
              <a:xfrm>
                <a:off x="2138934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55" name="Oval 254">
                <a:extLst>
                  <a:ext uri="{FF2B5EF4-FFF2-40B4-BE49-F238E27FC236}">
                    <a16:creationId xmlns:a16="http://schemas.microsoft.com/office/drawing/2014/main" id="{555A83B7-7478-6FCF-0932-8EAE25AADE98}"/>
                  </a:ext>
                </a:extLst>
              </p:cNvPr>
              <p:cNvSpPr/>
              <p:nvPr/>
            </p:nvSpPr>
            <p:spPr>
              <a:xfrm>
                <a:off x="2284476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256" name="Oval 255">
                <a:extLst>
                  <a:ext uri="{FF2B5EF4-FFF2-40B4-BE49-F238E27FC236}">
                    <a16:creationId xmlns:a16="http://schemas.microsoft.com/office/drawing/2014/main" id="{1AAF631F-1112-C071-0897-BBDF44F68C03}"/>
                  </a:ext>
                </a:extLst>
              </p:cNvPr>
              <p:cNvSpPr/>
              <p:nvPr/>
            </p:nvSpPr>
            <p:spPr>
              <a:xfrm>
                <a:off x="2430018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28" name="Oval 327">
                <a:extLst>
                  <a:ext uri="{FF2B5EF4-FFF2-40B4-BE49-F238E27FC236}">
                    <a16:creationId xmlns:a16="http://schemas.microsoft.com/office/drawing/2014/main" id="{66FBFED7-3CFF-25DB-6C52-1D04DE65AE66}"/>
                  </a:ext>
                </a:extLst>
              </p:cNvPr>
              <p:cNvSpPr/>
              <p:nvPr/>
            </p:nvSpPr>
            <p:spPr>
              <a:xfrm>
                <a:off x="2575560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  <p:sp>
            <p:nvSpPr>
              <p:cNvPr id="329" name="Oval 328">
                <a:extLst>
                  <a:ext uri="{FF2B5EF4-FFF2-40B4-BE49-F238E27FC236}">
                    <a16:creationId xmlns:a16="http://schemas.microsoft.com/office/drawing/2014/main" id="{A17ACA13-24F7-3214-D1A2-311EAFB5DF59}"/>
                  </a:ext>
                </a:extLst>
              </p:cNvPr>
              <p:cNvSpPr/>
              <p:nvPr/>
            </p:nvSpPr>
            <p:spPr>
              <a:xfrm>
                <a:off x="2721102" y="-19812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</p:grp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AFB99412-79FF-0BC8-5525-0B0EB384D834}"/>
              </a:ext>
            </a:extLst>
          </p:cNvPr>
          <p:cNvSpPr/>
          <p:nvPr/>
        </p:nvSpPr>
        <p:spPr>
          <a:xfrm>
            <a:off x="5190157" y="4716541"/>
            <a:ext cx="1821616" cy="1821616"/>
          </a:xfrm>
          <a:custGeom>
            <a:avLst/>
            <a:gdLst>
              <a:gd name="connsiteX0" fmla="*/ 1915886 w 3831772"/>
              <a:gd name="connsiteY0" fmla="*/ 377371 h 3831772"/>
              <a:gd name="connsiteX1" fmla="*/ 377371 w 3831772"/>
              <a:gd name="connsiteY1" fmla="*/ 1915886 h 3831772"/>
              <a:gd name="connsiteX2" fmla="*/ 1915886 w 3831772"/>
              <a:gd name="connsiteY2" fmla="*/ 3454401 h 3831772"/>
              <a:gd name="connsiteX3" fmla="*/ 3454401 w 3831772"/>
              <a:gd name="connsiteY3" fmla="*/ 1915886 h 3831772"/>
              <a:gd name="connsiteX4" fmla="*/ 1915886 w 3831772"/>
              <a:gd name="connsiteY4" fmla="*/ 377371 h 3831772"/>
              <a:gd name="connsiteX5" fmla="*/ 1915886 w 3831772"/>
              <a:gd name="connsiteY5" fmla="*/ 0 h 3831772"/>
              <a:gd name="connsiteX6" fmla="*/ 3831772 w 3831772"/>
              <a:gd name="connsiteY6" fmla="*/ 1915886 h 3831772"/>
              <a:gd name="connsiteX7" fmla="*/ 1915886 w 3831772"/>
              <a:gd name="connsiteY7" fmla="*/ 3831772 h 3831772"/>
              <a:gd name="connsiteX8" fmla="*/ 0 w 3831772"/>
              <a:gd name="connsiteY8" fmla="*/ 1915886 h 3831772"/>
              <a:gd name="connsiteX9" fmla="*/ 1915886 w 3831772"/>
              <a:gd name="connsiteY9" fmla="*/ 0 h 383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31772" h="3831772">
                <a:moveTo>
                  <a:pt x="1915886" y="377371"/>
                </a:moveTo>
                <a:cubicBezTo>
                  <a:pt x="1066188" y="377371"/>
                  <a:pt x="377371" y="1066188"/>
                  <a:pt x="377371" y="1915886"/>
                </a:cubicBezTo>
                <a:cubicBezTo>
                  <a:pt x="377371" y="2765584"/>
                  <a:pt x="1066188" y="3454401"/>
                  <a:pt x="1915886" y="3454401"/>
                </a:cubicBezTo>
                <a:cubicBezTo>
                  <a:pt x="2765584" y="3454401"/>
                  <a:pt x="3454401" y="2765584"/>
                  <a:pt x="3454401" y="1915886"/>
                </a:cubicBezTo>
                <a:cubicBezTo>
                  <a:pt x="3454401" y="1066188"/>
                  <a:pt x="2765584" y="377371"/>
                  <a:pt x="1915886" y="377371"/>
                </a:cubicBezTo>
                <a:close/>
                <a:moveTo>
                  <a:pt x="1915886" y="0"/>
                </a:moveTo>
                <a:cubicBezTo>
                  <a:pt x="2974001" y="0"/>
                  <a:pt x="3831772" y="857771"/>
                  <a:pt x="3831772" y="1915886"/>
                </a:cubicBezTo>
                <a:cubicBezTo>
                  <a:pt x="3831772" y="2974001"/>
                  <a:pt x="2974001" y="3831772"/>
                  <a:pt x="1915886" y="3831772"/>
                </a:cubicBezTo>
                <a:cubicBezTo>
                  <a:pt x="857771" y="3831772"/>
                  <a:pt x="0" y="2974001"/>
                  <a:pt x="0" y="1915886"/>
                </a:cubicBezTo>
                <a:cubicBezTo>
                  <a:pt x="0" y="857771"/>
                  <a:pt x="857771" y="0"/>
                  <a:pt x="1915886" y="0"/>
                </a:cubicBezTo>
                <a:close/>
              </a:path>
            </a:pathLst>
          </a:custGeom>
          <a:noFill/>
          <a:ln>
            <a:solidFill>
              <a:srgbClr val="C65BC4"/>
            </a:solidFill>
          </a:ln>
          <a:effectLst>
            <a:glow rad="101600">
              <a:srgbClr val="C65BC4">
                <a:alpha val="4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/>
          </a:p>
        </p:txBody>
      </p: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BE449274-4F55-9CB7-3AE9-7D89652789A3}"/>
              </a:ext>
            </a:extLst>
          </p:cNvPr>
          <p:cNvCxnSpPr>
            <a:cxnSpLocks/>
          </p:cNvCxnSpPr>
          <p:nvPr/>
        </p:nvCxnSpPr>
        <p:spPr>
          <a:xfrm>
            <a:off x="6877050" y="6124077"/>
            <a:ext cx="3967163" cy="0"/>
          </a:xfrm>
          <a:prstGeom prst="line">
            <a:avLst/>
          </a:prstGeom>
          <a:ln w="12700">
            <a:solidFill>
              <a:srgbClr val="C65BC4">
                <a:alpha val="85000"/>
              </a:srgbClr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7" name="Oval 316">
            <a:extLst>
              <a:ext uri="{FF2B5EF4-FFF2-40B4-BE49-F238E27FC236}">
                <a16:creationId xmlns:a16="http://schemas.microsoft.com/office/drawing/2014/main" id="{201CD41B-DC5E-17D5-08A6-2620973BB5AB}"/>
              </a:ext>
            </a:extLst>
          </p:cNvPr>
          <p:cNvSpPr/>
          <p:nvPr/>
        </p:nvSpPr>
        <p:spPr>
          <a:xfrm>
            <a:off x="10842293" y="5765761"/>
            <a:ext cx="716632" cy="716632"/>
          </a:xfrm>
          <a:prstGeom prst="ellipse">
            <a:avLst/>
          </a:prstGeom>
          <a:gradFill>
            <a:gsLst>
              <a:gs pos="0">
                <a:srgbClr val="C65BC4">
                  <a:alpha val="75000"/>
                </a:srgbClr>
              </a:gs>
              <a:gs pos="100000">
                <a:srgbClr val="C65BC4">
                  <a:alpha val="20000"/>
                </a:srgbClr>
              </a:gs>
            </a:gsLst>
            <a:lin ang="5400000" scaled="1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21" name="Oval 320">
            <a:extLst>
              <a:ext uri="{FF2B5EF4-FFF2-40B4-BE49-F238E27FC236}">
                <a16:creationId xmlns:a16="http://schemas.microsoft.com/office/drawing/2014/main" id="{64B90FCF-F5F0-B191-481A-CAEC3ABEA728}"/>
              </a:ext>
            </a:extLst>
          </p:cNvPr>
          <p:cNvSpPr/>
          <p:nvPr/>
        </p:nvSpPr>
        <p:spPr>
          <a:xfrm>
            <a:off x="398236" y="1743137"/>
            <a:ext cx="716632" cy="716632"/>
          </a:xfrm>
          <a:prstGeom prst="ellipse">
            <a:avLst/>
          </a:prstGeom>
          <a:gradFill>
            <a:gsLst>
              <a:gs pos="100000">
                <a:schemeClr val="accent1"/>
              </a:gs>
              <a:gs pos="0">
                <a:schemeClr val="accent1">
                  <a:alpha val="0"/>
                </a:schemeClr>
              </a:gs>
            </a:gsLst>
            <a:lin ang="5400000" scaled="1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22" name="Arc 321">
            <a:extLst>
              <a:ext uri="{FF2B5EF4-FFF2-40B4-BE49-F238E27FC236}">
                <a16:creationId xmlns:a16="http://schemas.microsoft.com/office/drawing/2014/main" id="{B3D8D958-23F0-8C99-60F0-FB864DF0E4F5}"/>
              </a:ext>
            </a:extLst>
          </p:cNvPr>
          <p:cNvSpPr/>
          <p:nvPr/>
        </p:nvSpPr>
        <p:spPr>
          <a:xfrm>
            <a:off x="487972" y="666842"/>
            <a:ext cx="1981575" cy="1981575"/>
          </a:xfrm>
          <a:prstGeom prst="arc">
            <a:avLst>
              <a:gd name="adj1" fmla="val 19932407"/>
              <a:gd name="adj2" fmla="val 7740573"/>
            </a:avLst>
          </a:prstGeom>
          <a:ln>
            <a:solidFill>
              <a:srgbClr val="4668C7">
                <a:alpha val="85000"/>
              </a:srgbClr>
            </a:solidFill>
          </a:ln>
          <a:effectLst>
            <a:glow rad="63500">
              <a:srgbClr val="4668C7">
                <a:alpha val="40000"/>
              </a:srgb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ACD598B-3E46-79C5-CC78-67CA881B60E5}"/>
              </a:ext>
            </a:extLst>
          </p:cNvPr>
          <p:cNvSpPr txBox="1">
            <a:spLocks/>
          </p:cNvSpPr>
          <p:nvPr/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fa-IR" sz="4000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40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9F7CCAC5-FE35-2F5C-76F4-D004CC53920C}"/>
              </a:ext>
            </a:extLst>
          </p:cNvPr>
          <p:cNvSpPr/>
          <p:nvPr/>
        </p:nvSpPr>
        <p:spPr>
          <a:xfrm rot="14190664">
            <a:off x="4917422" y="3264928"/>
            <a:ext cx="405294" cy="207224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3"/>
              </a:gs>
              <a:gs pos="100000">
                <a:schemeClr val="accent6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F8B9A08D-E943-E5A3-97E2-46CB3A4A79EF}"/>
              </a:ext>
            </a:extLst>
          </p:cNvPr>
          <p:cNvSpPr/>
          <p:nvPr/>
        </p:nvSpPr>
        <p:spPr>
          <a:xfrm rot="18091456">
            <a:off x="6489610" y="3988826"/>
            <a:ext cx="405294" cy="207224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6"/>
              </a:gs>
              <a:gs pos="100000">
                <a:schemeClr val="accent2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29ED09AC-A51F-9740-146D-A633F22B9B20}"/>
              </a:ext>
            </a:extLst>
          </p:cNvPr>
          <p:cNvSpPr/>
          <p:nvPr/>
        </p:nvSpPr>
        <p:spPr>
          <a:xfrm rot="19725368">
            <a:off x="6012780" y="2270961"/>
            <a:ext cx="405294" cy="207224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445E92E4-7F15-0BE7-D368-22293EAFBB63}"/>
              </a:ext>
            </a:extLst>
          </p:cNvPr>
          <p:cNvGrpSpPr/>
          <p:nvPr/>
        </p:nvGrpSpPr>
        <p:grpSpPr>
          <a:xfrm>
            <a:off x="5533488" y="3485925"/>
            <a:ext cx="1344828" cy="1344828"/>
            <a:chOff x="1089413" y="2131797"/>
            <a:chExt cx="2968238" cy="2968238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D8BF66E7-4CD2-E17A-6FB3-A551E6307AA2}"/>
                </a:ext>
              </a:extLst>
            </p:cNvPr>
            <p:cNvSpPr/>
            <p:nvPr/>
          </p:nvSpPr>
          <p:spPr>
            <a:xfrm>
              <a:off x="1089413" y="2131797"/>
              <a:ext cx="2968238" cy="2968238"/>
            </a:xfrm>
            <a:custGeom>
              <a:avLst/>
              <a:gdLst>
                <a:gd name="connsiteX0" fmla="*/ 1484119 w 2968238"/>
                <a:gd name="connsiteY0" fmla="*/ 1312669 h 2968238"/>
                <a:gd name="connsiteX1" fmla="*/ 1312669 w 2968238"/>
                <a:gd name="connsiteY1" fmla="*/ 1484119 h 2968238"/>
                <a:gd name="connsiteX2" fmla="*/ 1484119 w 2968238"/>
                <a:gd name="connsiteY2" fmla="*/ 1655569 h 2968238"/>
                <a:gd name="connsiteX3" fmla="*/ 1655569 w 2968238"/>
                <a:gd name="connsiteY3" fmla="*/ 1484119 h 2968238"/>
                <a:gd name="connsiteX4" fmla="*/ 1484119 w 2968238"/>
                <a:gd name="connsiteY4" fmla="*/ 1312669 h 2968238"/>
                <a:gd name="connsiteX5" fmla="*/ 1484119 w 2968238"/>
                <a:gd name="connsiteY5" fmla="*/ 0 h 2968238"/>
                <a:gd name="connsiteX6" fmla="*/ 2968238 w 2968238"/>
                <a:gd name="connsiteY6" fmla="*/ 1484119 h 2968238"/>
                <a:gd name="connsiteX7" fmla="*/ 1484119 w 2968238"/>
                <a:gd name="connsiteY7" fmla="*/ 2968238 h 2968238"/>
                <a:gd name="connsiteX8" fmla="*/ 0 w 2968238"/>
                <a:gd name="connsiteY8" fmla="*/ 1484119 h 2968238"/>
                <a:gd name="connsiteX9" fmla="*/ 1484119 w 2968238"/>
                <a:gd name="connsiteY9" fmla="*/ 0 h 296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8238" h="2968238">
                  <a:moveTo>
                    <a:pt x="1484119" y="1312669"/>
                  </a:moveTo>
                  <a:cubicBezTo>
                    <a:pt x="1389430" y="1312669"/>
                    <a:pt x="1312669" y="1389430"/>
                    <a:pt x="1312669" y="1484119"/>
                  </a:cubicBezTo>
                  <a:cubicBezTo>
                    <a:pt x="1312669" y="1578808"/>
                    <a:pt x="1389430" y="1655569"/>
                    <a:pt x="1484119" y="1655569"/>
                  </a:cubicBezTo>
                  <a:cubicBezTo>
                    <a:pt x="1578808" y="1655569"/>
                    <a:pt x="1655569" y="1578808"/>
                    <a:pt x="1655569" y="1484119"/>
                  </a:cubicBezTo>
                  <a:cubicBezTo>
                    <a:pt x="1655569" y="1389430"/>
                    <a:pt x="1578808" y="1312669"/>
                    <a:pt x="1484119" y="1312669"/>
                  </a:cubicBezTo>
                  <a:close/>
                  <a:moveTo>
                    <a:pt x="1484119" y="0"/>
                  </a:moveTo>
                  <a:cubicBezTo>
                    <a:pt x="2303775" y="0"/>
                    <a:pt x="2968238" y="664463"/>
                    <a:pt x="2968238" y="1484119"/>
                  </a:cubicBezTo>
                  <a:cubicBezTo>
                    <a:pt x="2968238" y="2303775"/>
                    <a:pt x="2303775" y="2968238"/>
                    <a:pt x="1484119" y="2968238"/>
                  </a:cubicBezTo>
                  <a:cubicBezTo>
                    <a:pt x="664463" y="2968238"/>
                    <a:pt x="0" y="2303775"/>
                    <a:pt x="0" y="1484119"/>
                  </a:cubicBezTo>
                  <a:cubicBezTo>
                    <a:pt x="0" y="664463"/>
                    <a:pt x="664463" y="0"/>
                    <a:pt x="1484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C92DA3B7-E4E7-7190-76D0-826D424162AE}"/>
                </a:ext>
              </a:extLst>
            </p:cNvPr>
            <p:cNvSpPr/>
            <p:nvPr/>
          </p:nvSpPr>
          <p:spPr>
            <a:xfrm>
              <a:off x="1234570" y="2279534"/>
              <a:ext cx="2678023" cy="2676273"/>
            </a:xfrm>
            <a:custGeom>
              <a:avLst/>
              <a:gdLst>
                <a:gd name="connsiteX0" fmla="*/ 1338961 w 2678023"/>
                <a:gd name="connsiteY0" fmla="*/ 855269 h 2676273"/>
                <a:gd name="connsiteX1" fmla="*/ 857849 w 2678023"/>
                <a:gd name="connsiteY1" fmla="*/ 1336381 h 2676273"/>
                <a:gd name="connsiteX2" fmla="*/ 1338961 w 2678023"/>
                <a:gd name="connsiteY2" fmla="*/ 1817493 h 2676273"/>
                <a:gd name="connsiteX3" fmla="*/ 1820073 w 2678023"/>
                <a:gd name="connsiteY3" fmla="*/ 1336381 h 2676273"/>
                <a:gd name="connsiteX4" fmla="*/ 1338961 w 2678023"/>
                <a:gd name="connsiteY4" fmla="*/ 855269 h 2676273"/>
                <a:gd name="connsiteX5" fmla="*/ 1338961 w 2678023"/>
                <a:gd name="connsiteY5" fmla="*/ 545806 h 2676273"/>
                <a:gd name="connsiteX6" fmla="*/ 2129536 w 2678023"/>
                <a:gd name="connsiteY6" fmla="*/ 1336381 h 2676273"/>
                <a:gd name="connsiteX7" fmla="*/ 1338961 w 2678023"/>
                <a:gd name="connsiteY7" fmla="*/ 2126956 h 2676273"/>
                <a:gd name="connsiteX8" fmla="*/ 548386 w 2678023"/>
                <a:gd name="connsiteY8" fmla="*/ 1336381 h 2676273"/>
                <a:gd name="connsiteX9" fmla="*/ 1338961 w 2678023"/>
                <a:gd name="connsiteY9" fmla="*/ 545806 h 2676273"/>
                <a:gd name="connsiteX10" fmla="*/ 1340068 w 2678023"/>
                <a:gd name="connsiteY10" fmla="*/ 359376 h 2676273"/>
                <a:gd name="connsiteX11" fmla="*/ 361775 w 2678023"/>
                <a:gd name="connsiteY11" fmla="*/ 1331995 h 2676273"/>
                <a:gd name="connsiteX12" fmla="*/ 1338521 w 2678023"/>
                <a:gd name="connsiteY12" fmla="*/ 2312868 h 2676273"/>
                <a:gd name="connsiteX13" fmla="*/ 2316814 w 2678023"/>
                <a:gd name="connsiteY13" fmla="*/ 1335606 h 2676273"/>
                <a:gd name="connsiteX14" fmla="*/ 1340068 w 2678023"/>
                <a:gd name="connsiteY14" fmla="*/ 359376 h 2676273"/>
                <a:gd name="connsiteX15" fmla="*/ 1190637 w 2678023"/>
                <a:gd name="connsiteY15" fmla="*/ 143 h 2676273"/>
                <a:gd name="connsiteX16" fmla="*/ 1235841 w 2678023"/>
                <a:gd name="connsiteY16" fmla="*/ 48758 h 2676273"/>
                <a:gd name="connsiteX17" fmla="*/ 1269895 w 2678023"/>
                <a:gd name="connsiteY17" fmla="*/ 162273 h 2676273"/>
                <a:gd name="connsiteX18" fmla="*/ 1303434 w 2678023"/>
                <a:gd name="connsiteY18" fmla="*/ 192716 h 2676273"/>
                <a:gd name="connsiteX19" fmla="*/ 1376702 w 2678023"/>
                <a:gd name="connsiteY19" fmla="*/ 192716 h 2676273"/>
                <a:gd name="connsiteX20" fmla="*/ 1409209 w 2678023"/>
                <a:gd name="connsiteY20" fmla="*/ 163305 h 2676273"/>
                <a:gd name="connsiteX21" fmla="*/ 1447392 w 2678023"/>
                <a:gd name="connsiteY21" fmla="*/ 37922 h 2676273"/>
                <a:gd name="connsiteX22" fmla="*/ 1499505 w 2678023"/>
                <a:gd name="connsiteY22" fmla="*/ 256 h 2676273"/>
                <a:gd name="connsiteX23" fmla="*/ 1513436 w 2678023"/>
                <a:gd name="connsiteY23" fmla="*/ 772 h 2676273"/>
                <a:gd name="connsiteX24" fmla="*/ 1573290 w 2678023"/>
                <a:gd name="connsiteY24" fmla="*/ 65269 h 2676273"/>
                <a:gd name="connsiteX25" fmla="*/ 1576902 w 2678023"/>
                <a:gd name="connsiteY25" fmla="*/ 185492 h 2676273"/>
                <a:gd name="connsiteX26" fmla="*/ 1598057 w 2678023"/>
                <a:gd name="connsiteY26" fmla="*/ 220578 h 2676273"/>
                <a:gd name="connsiteX27" fmla="*/ 1674422 w 2678023"/>
                <a:gd name="connsiteY27" fmla="*/ 240702 h 2676273"/>
                <a:gd name="connsiteX28" fmla="*/ 1710540 w 2678023"/>
                <a:gd name="connsiteY28" fmla="*/ 221610 h 2676273"/>
                <a:gd name="connsiteX29" fmla="*/ 1779165 w 2678023"/>
                <a:gd name="connsiteY29" fmla="*/ 111707 h 2676273"/>
                <a:gd name="connsiteX30" fmla="*/ 1845726 w 2678023"/>
                <a:gd name="connsiteY30" fmla="*/ 88488 h 2676273"/>
                <a:gd name="connsiteX31" fmla="*/ 1857594 w 2678023"/>
                <a:gd name="connsiteY31" fmla="*/ 92616 h 2676273"/>
                <a:gd name="connsiteX32" fmla="*/ 1895260 w 2678023"/>
                <a:gd name="connsiteY32" fmla="*/ 166401 h 2676273"/>
                <a:gd name="connsiteX33" fmla="*/ 1868429 w 2678023"/>
                <a:gd name="connsiteY33" fmla="*/ 281980 h 2676273"/>
                <a:gd name="connsiteX34" fmla="*/ 1887004 w 2678023"/>
                <a:gd name="connsiteY34" fmla="*/ 332030 h 2676273"/>
                <a:gd name="connsiteX35" fmla="*/ 1946857 w 2678023"/>
                <a:gd name="connsiteY35" fmla="*/ 365052 h 2676273"/>
                <a:gd name="connsiteX36" fmla="*/ 1986588 w 2678023"/>
                <a:gd name="connsiteY36" fmla="*/ 355765 h 2676273"/>
                <a:gd name="connsiteX37" fmla="*/ 2081528 w 2678023"/>
                <a:gd name="connsiteY37" fmla="*/ 267532 h 2676273"/>
                <a:gd name="connsiteX38" fmla="*/ 2151701 w 2678023"/>
                <a:gd name="connsiteY38" fmla="*/ 261857 h 2676273"/>
                <a:gd name="connsiteX39" fmla="*/ 2155312 w 2678023"/>
                <a:gd name="connsiteY39" fmla="*/ 264437 h 2676273"/>
                <a:gd name="connsiteX40" fmla="*/ 2177500 w 2678023"/>
                <a:gd name="connsiteY40" fmla="*/ 353701 h 2676273"/>
                <a:gd name="connsiteX41" fmla="*/ 2122290 w 2678023"/>
                <a:gd name="connsiteY41" fmla="*/ 456896 h 2676273"/>
                <a:gd name="connsiteX42" fmla="*/ 2126934 w 2678023"/>
                <a:gd name="connsiteY42" fmla="*/ 505914 h 2676273"/>
                <a:gd name="connsiteX43" fmla="*/ 2173372 w 2678023"/>
                <a:gd name="connsiteY43" fmla="*/ 551836 h 2676273"/>
                <a:gd name="connsiteX44" fmla="*/ 2219810 w 2678023"/>
                <a:gd name="connsiteY44" fmla="*/ 555964 h 2676273"/>
                <a:gd name="connsiteX45" fmla="*/ 2336937 w 2678023"/>
                <a:gd name="connsiteY45" fmla="*/ 494046 h 2676273"/>
                <a:gd name="connsiteX46" fmla="*/ 2400917 w 2678023"/>
                <a:gd name="connsiteY46" fmla="*/ 507462 h 2676273"/>
                <a:gd name="connsiteX47" fmla="*/ 2420525 w 2678023"/>
                <a:gd name="connsiteY47" fmla="*/ 533777 h 2676273"/>
                <a:gd name="connsiteX48" fmla="*/ 2415365 w 2678023"/>
                <a:gd name="connsiteY48" fmla="*/ 591566 h 2676273"/>
                <a:gd name="connsiteX49" fmla="*/ 2321973 w 2678023"/>
                <a:gd name="connsiteY49" fmla="*/ 692182 h 2676273"/>
                <a:gd name="connsiteX50" fmla="*/ 2313718 w 2678023"/>
                <a:gd name="connsiteY50" fmla="*/ 733460 h 2676273"/>
                <a:gd name="connsiteX51" fmla="*/ 2349320 w 2678023"/>
                <a:gd name="connsiteY51" fmla="*/ 795377 h 2676273"/>
                <a:gd name="connsiteX52" fmla="*/ 2394726 w 2678023"/>
                <a:gd name="connsiteY52" fmla="*/ 810341 h 2676273"/>
                <a:gd name="connsiteX53" fmla="*/ 2526816 w 2678023"/>
                <a:gd name="connsiteY53" fmla="*/ 780414 h 2676273"/>
                <a:gd name="connsiteX54" fmla="*/ 2575834 w 2678023"/>
                <a:gd name="connsiteY54" fmla="*/ 803117 h 2676273"/>
                <a:gd name="connsiteX55" fmla="*/ 2591313 w 2678023"/>
                <a:gd name="connsiteY55" fmla="*/ 838719 h 2676273"/>
                <a:gd name="connsiteX56" fmla="*/ 2570158 w 2678023"/>
                <a:gd name="connsiteY56" fmla="*/ 896509 h 2676273"/>
                <a:gd name="connsiteX57" fmla="*/ 2461287 w 2678023"/>
                <a:gd name="connsiteY57" fmla="*/ 964103 h 2676273"/>
                <a:gd name="connsiteX58" fmla="*/ 2438068 w 2678023"/>
                <a:gd name="connsiteY58" fmla="*/ 1014669 h 2676273"/>
                <a:gd name="connsiteX59" fmla="*/ 2454063 w 2678023"/>
                <a:gd name="connsiteY59" fmla="*/ 1073490 h 2676273"/>
                <a:gd name="connsiteX60" fmla="*/ 2492762 w 2678023"/>
                <a:gd name="connsiteY60" fmla="*/ 1100837 h 2676273"/>
                <a:gd name="connsiteX61" fmla="*/ 2628464 w 2678023"/>
                <a:gd name="connsiteY61" fmla="*/ 1105997 h 2676273"/>
                <a:gd name="connsiteX62" fmla="*/ 2672322 w 2678023"/>
                <a:gd name="connsiteY62" fmla="*/ 1140567 h 2676273"/>
                <a:gd name="connsiteX63" fmla="*/ 2677998 w 2678023"/>
                <a:gd name="connsiteY63" fmla="*/ 1182361 h 2676273"/>
                <a:gd name="connsiteX64" fmla="*/ 2644459 w 2678023"/>
                <a:gd name="connsiteY64" fmla="*/ 1229831 h 2676273"/>
                <a:gd name="connsiteX65" fmla="*/ 2522172 w 2678023"/>
                <a:gd name="connsiteY65" fmla="*/ 1267498 h 2676273"/>
                <a:gd name="connsiteX66" fmla="*/ 2483990 w 2678023"/>
                <a:gd name="connsiteY66" fmla="*/ 1315999 h 2676273"/>
                <a:gd name="connsiteX67" fmla="*/ 2486570 w 2678023"/>
                <a:gd name="connsiteY67" fmla="*/ 1379981 h 2676273"/>
                <a:gd name="connsiteX68" fmla="*/ 2512885 w 2678023"/>
                <a:gd name="connsiteY68" fmla="*/ 1407843 h 2676273"/>
                <a:gd name="connsiteX69" fmla="*/ 2641363 w 2678023"/>
                <a:gd name="connsiteY69" fmla="*/ 1447058 h 2676273"/>
                <a:gd name="connsiteX70" fmla="*/ 2677998 w 2678023"/>
                <a:gd name="connsiteY70" fmla="*/ 1498139 h 2676273"/>
                <a:gd name="connsiteX71" fmla="*/ 2677998 w 2678023"/>
                <a:gd name="connsiteY71" fmla="*/ 1507427 h 2676273"/>
                <a:gd name="connsiteX72" fmla="*/ 2611952 w 2678023"/>
                <a:gd name="connsiteY72" fmla="*/ 1572956 h 2676273"/>
                <a:gd name="connsiteX73" fmla="*/ 2490182 w 2678023"/>
                <a:gd name="connsiteY73" fmla="*/ 1576568 h 2676273"/>
                <a:gd name="connsiteX74" fmla="*/ 2457675 w 2678023"/>
                <a:gd name="connsiteY74" fmla="*/ 1596691 h 2676273"/>
                <a:gd name="connsiteX75" fmla="*/ 2437036 w 2678023"/>
                <a:gd name="connsiteY75" fmla="*/ 1673056 h 2676273"/>
                <a:gd name="connsiteX76" fmla="*/ 2457159 w 2678023"/>
                <a:gd name="connsiteY76" fmla="*/ 1710206 h 2676273"/>
                <a:gd name="connsiteX77" fmla="*/ 2564483 w 2678023"/>
                <a:gd name="connsiteY77" fmla="*/ 1777283 h 2676273"/>
                <a:gd name="connsiteX78" fmla="*/ 2588733 w 2678023"/>
                <a:gd name="connsiteY78" fmla="*/ 1845908 h 2676273"/>
                <a:gd name="connsiteX79" fmla="*/ 2571706 w 2678023"/>
                <a:gd name="connsiteY79" fmla="*/ 1880995 h 2676273"/>
                <a:gd name="connsiteX80" fmla="*/ 2538684 w 2678023"/>
                <a:gd name="connsiteY80" fmla="*/ 1897506 h 2676273"/>
                <a:gd name="connsiteX81" fmla="*/ 2456643 w 2678023"/>
                <a:gd name="connsiteY81" fmla="*/ 1879447 h 2676273"/>
                <a:gd name="connsiteX82" fmla="*/ 2389566 w 2678023"/>
                <a:gd name="connsiteY82" fmla="*/ 1863967 h 2676273"/>
                <a:gd name="connsiteX83" fmla="*/ 2354479 w 2678023"/>
                <a:gd name="connsiteY83" fmla="*/ 1874803 h 2676273"/>
                <a:gd name="connsiteX84" fmla="*/ 2312170 w 2678023"/>
                <a:gd name="connsiteY84" fmla="*/ 1950652 h 2676273"/>
                <a:gd name="connsiteX85" fmla="*/ 2322489 w 2678023"/>
                <a:gd name="connsiteY85" fmla="*/ 1983158 h 2676273"/>
                <a:gd name="connsiteX86" fmla="*/ 2412785 w 2678023"/>
                <a:gd name="connsiteY86" fmla="*/ 2080162 h 2676273"/>
                <a:gd name="connsiteX87" fmla="*/ 2418461 w 2678023"/>
                <a:gd name="connsiteY87" fmla="*/ 2146723 h 2676273"/>
                <a:gd name="connsiteX88" fmla="*/ 2414849 w 2678023"/>
                <a:gd name="connsiteY88" fmla="*/ 2151883 h 2676273"/>
                <a:gd name="connsiteX89" fmla="*/ 2324037 w 2678023"/>
                <a:gd name="connsiteY89" fmla="*/ 2174586 h 2676273"/>
                <a:gd name="connsiteX90" fmla="*/ 2219294 w 2678023"/>
                <a:gd name="connsiteY90" fmla="*/ 2118860 h 2676273"/>
                <a:gd name="connsiteX91" fmla="*/ 2178531 w 2678023"/>
                <a:gd name="connsiteY91" fmla="*/ 2120408 h 2676273"/>
                <a:gd name="connsiteX92" fmla="*/ 2125386 w 2678023"/>
                <a:gd name="connsiteY92" fmla="*/ 2172522 h 2676273"/>
                <a:gd name="connsiteX93" fmla="*/ 2122806 w 2678023"/>
                <a:gd name="connsiteY93" fmla="*/ 2217412 h 2676273"/>
                <a:gd name="connsiteX94" fmla="*/ 2184723 w 2678023"/>
                <a:gd name="connsiteY94" fmla="*/ 2334539 h 2676273"/>
                <a:gd name="connsiteX95" fmla="*/ 2174404 w 2678023"/>
                <a:gd name="connsiteY95" fmla="*/ 2395424 h 2676273"/>
                <a:gd name="connsiteX96" fmla="*/ 2164084 w 2678023"/>
                <a:gd name="connsiteY96" fmla="*/ 2404712 h 2676273"/>
                <a:gd name="connsiteX97" fmla="*/ 2075336 w 2678023"/>
                <a:gd name="connsiteY97" fmla="*/ 2401616 h 2676273"/>
                <a:gd name="connsiteX98" fmla="*/ 1988652 w 2678023"/>
                <a:gd name="connsiteY98" fmla="*/ 2320607 h 2676273"/>
                <a:gd name="connsiteX99" fmla="*/ 1944277 w 2678023"/>
                <a:gd name="connsiteY99" fmla="*/ 2311836 h 2676273"/>
                <a:gd name="connsiteX100" fmla="*/ 1883392 w 2678023"/>
                <a:gd name="connsiteY100" fmla="*/ 2346406 h 2676273"/>
                <a:gd name="connsiteX101" fmla="*/ 1868429 w 2678023"/>
                <a:gd name="connsiteY101" fmla="*/ 2391812 h 2676273"/>
                <a:gd name="connsiteX102" fmla="*/ 1899388 w 2678023"/>
                <a:gd name="connsiteY102" fmla="*/ 2526998 h 2676273"/>
                <a:gd name="connsiteX103" fmla="*/ 1879264 w 2678023"/>
                <a:gd name="connsiteY103" fmla="*/ 2571888 h 2676273"/>
                <a:gd name="connsiteX104" fmla="*/ 1841082 w 2678023"/>
                <a:gd name="connsiteY104" fmla="*/ 2588916 h 2676273"/>
                <a:gd name="connsiteX105" fmla="*/ 1782777 w 2678023"/>
                <a:gd name="connsiteY105" fmla="*/ 2568277 h 2676273"/>
                <a:gd name="connsiteX106" fmla="*/ 1715184 w 2678023"/>
                <a:gd name="connsiteY106" fmla="*/ 2459405 h 2676273"/>
                <a:gd name="connsiteX107" fmla="*/ 1664618 w 2678023"/>
                <a:gd name="connsiteY107" fmla="*/ 2435670 h 2676273"/>
                <a:gd name="connsiteX108" fmla="*/ 1610440 w 2678023"/>
                <a:gd name="connsiteY108" fmla="*/ 2450118 h 2676273"/>
                <a:gd name="connsiteX109" fmla="*/ 1577418 w 2678023"/>
                <a:gd name="connsiteY109" fmla="*/ 2495008 h 2676273"/>
                <a:gd name="connsiteX110" fmla="*/ 1573806 w 2678023"/>
                <a:gd name="connsiteY110" fmla="*/ 2616778 h 2676273"/>
                <a:gd name="connsiteX111" fmla="*/ 1526852 w 2678023"/>
                <a:gd name="connsiteY111" fmla="*/ 2672504 h 2676273"/>
                <a:gd name="connsiteX112" fmla="*/ 1497441 w 2678023"/>
                <a:gd name="connsiteY112" fmla="*/ 2676116 h 2676273"/>
                <a:gd name="connsiteX113" fmla="*/ 1449972 w 2678023"/>
                <a:gd name="connsiteY113" fmla="*/ 2644125 h 2676273"/>
                <a:gd name="connsiteX114" fmla="*/ 1410241 w 2678023"/>
                <a:gd name="connsiteY114" fmla="*/ 2514615 h 2676273"/>
                <a:gd name="connsiteX115" fmla="*/ 1373091 w 2678023"/>
                <a:gd name="connsiteY115" fmla="*/ 2482624 h 2676273"/>
                <a:gd name="connsiteX116" fmla="*/ 1304982 w 2678023"/>
                <a:gd name="connsiteY116" fmla="*/ 2483140 h 2676273"/>
                <a:gd name="connsiteX117" fmla="*/ 1271959 w 2678023"/>
                <a:gd name="connsiteY117" fmla="*/ 2511519 h 2676273"/>
                <a:gd name="connsiteX118" fmla="*/ 1234293 w 2678023"/>
                <a:gd name="connsiteY118" fmla="*/ 2633806 h 2676273"/>
                <a:gd name="connsiteX119" fmla="*/ 1170828 w 2678023"/>
                <a:gd name="connsiteY119" fmla="*/ 2674568 h 2676273"/>
                <a:gd name="connsiteX120" fmla="*/ 1106847 w 2678023"/>
                <a:gd name="connsiteY120" fmla="*/ 2602331 h 2676273"/>
                <a:gd name="connsiteX121" fmla="*/ 1103751 w 2678023"/>
                <a:gd name="connsiteY121" fmla="*/ 2491396 h 2676273"/>
                <a:gd name="connsiteX122" fmla="*/ 1080532 w 2678023"/>
                <a:gd name="connsiteY122" fmla="*/ 2454245 h 2676273"/>
                <a:gd name="connsiteX123" fmla="*/ 1005199 w 2678023"/>
                <a:gd name="connsiteY123" fmla="*/ 2435154 h 2676273"/>
                <a:gd name="connsiteX124" fmla="*/ 969080 w 2678023"/>
                <a:gd name="connsiteY124" fmla="*/ 2454245 h 2676273"/>
                <a:gd name="connsiteX125" fmla="*/ 900456 w 2678023"/>
                <a:gd name="connsiteY125" fmla="*/ 2564149 h 2676273"/>
                <a:gd name="connsiteX126" fmla="*/ 836474 w 2678023"/>
                <a:gd name="connsiteY126" fmla="*/ 2587368 h 2676273"/>
                <a:gd name="connsiteX127" fmla="*/ 831830 w 2678023"/>
                <a:gd name="connsiteY127" fmla="*/ 2585820 h 2676273"/>
                <a:gd name="connsiteX128" fmla="*/ 785392 w 2678023"/>
                <a:gd name="connsiteY128" fmla="*/ 2504811 h 2676273"/>
                <a:gd name="connsiteX129" fmla="*/ 811707 w 2678023"/>
                <a:gd name="connsiteY129" fmla="*/ 2390780 h 2676273"/>
                <a:gd name="connsiteX130" fmla="*/ 794680 w 2678023"/>
                <a:gd name="connsiteY130" fmla="*/ 2344342 h 2676273"/>
                <a:gd name="connsiteX131" fmla="*/ 739470 w 2678023"/>
                <a:gd name="connsiteY131" fmla="*/ 2312352 h 2676273"/>
                <a:gd name="connsiteX132" fmla="*/ 689421 w 2678023"/>
                <a:gd name="connsiteY132" fmla="*/ 2321639 h 2676273"/>
                <a:gd name="connsiteX133" fmla="*/ 596029 w 2678023"/>
                <a:gd name="connsiteY133" fmla="*/ 2408839 h 2676273"/>
                <a:gd name="connsiteX134" fmla="*/ 530500 w 2678023"/>
                <a:gd name="connsiteY134" fmla="*/ 2415031 h 2676273"/>
                <a:gd name="connsiteX135" fmla="*/ 521212 w 2678023"/>
                <a:gd name="connsiteY135" fmla="*/ 2408839 h 2676273"/>
                <a:gd name="connsiteX136" fmla="*/ 500573 w 2678023"/>
                <a:gd name="connsiteY136" fmla="*/ 2322671 h 2676273"/>
                <a:gd name="connsiteX137" fmla="*/ 556298 w 2678023"/>
                <a:gd name="connsiteY137" fmla="*/ 2217928 h 2676273"/>
                <a:gd name="connsiteX138" fmla="*/ 552171 w 2678023"/>
                <a:gd name="connsiteY138" fmla="*/ 2168910 h 2676273"/>
                <a:gd name="connsiteX139" fmla="*/ 505733 w 2678023"/>
                <a:gd name="connsiteY139" fmla="*/ 2122988 h 2676273"/>
                <a:gd name="connsiteX140" fmla="*/ 457747 w 2678023"/>
                <a:gd name="connsiteY140" fmla="*/ 2119376 h 2676273"/>
                <a:gd name="connsiteX141" fmla="*/ 341652 w 2678023"/>
                <a:gd name="connsiteY141" fmla="*/ 2180778 h 2676273"/>
                <a:gd name="connsiteX142" fmla="*/ 278187 w 2678023"/>
                <a:gd name="connsiteY142" fmla="*/ 2168910 h 2676273"/>
                <a:gd name="connsiteX143" fmla="*/ 274059 w 2678023"/>
                <a:gd name="connsiteY143" fmla="*/ 2164266 h 2676273"/>
                <a:gd name="connsiteX144" fmla="*/ 276639 w 2678023"/>
                <a:gd name="connsiteY144" fmla="*/ 2069326 h 2676273"/>
                <a:gd name="connsiteX145" fmla="*/ 354551 w 2678023"/>
                <a:gd name="connsiteY145" fmla="*/ 1986254 h 2676273"/>
                <a:gd name="connsiteX146" fmla="*/ 363839 w 2678023"/>
                <a:gd name="connsiteY146" fmla="*/ 1940848 h 2676273"/>
                <a:gd name="connsiteX147" fmla="*/ 328237 w 2678023"/>
                <a:gd name="connsiteY147" fmla="*/ 1878931 h 2676273"/>
                <a:gd name="connsiteX148" fmla="*/ 283347 w 2678023"/>
                <a:gd name="connsiteY148" fmla="*/ 1866031 h 2676273"/>
                <a:gd name="connsiteX149" fmla="*/ 170864 w 2678023"/>
                <a:gd name="connsiteY149" fmla="*/ 1891830 h 2676273"/>
                <a:gd name="connsiteX150" fmla="*/ 155900 w 2678023"/>
                <a:gd name="connsiteY150" fmla="*/ 1895442 h 2676273"/>
                <a:gd name="connsiteX151" fmla="*/ 100175 w 2678023"/>
                <a:gd name="connsiteY151" fmla="*/ 1868095 h 2676273"/>
                <a:gd name="connsiteX152" fmla="*/ 87275 w 2678023"/>
                <a:gd name="connsiteY152" fmla="*/ 1838169 h 2676273"/>
                <a:gd name="connsiteX153" fmla="*/ 107915 w 2678023"/>
                <a:gd name="connsiteY153" fmla="*/ 1779863 h 2676273"/>
                <a:gd name="connsiteX154" fmla="*/ 213690 w 2678023"/>
                <a:gd name="connsiteY154" fmla="*/ 1713818 h 2676273"/>
                <a:gd name="connsiteX155" fmla="*/ 238972 w 2678023"/>
                <a:gd name="connsiteY155" fmla="*/ 1654481 h 2676273"/>
                <a:gd name="connsiteX156" fmla="*/ 222977 w 2678023"/>
                <a:gd name="connsiteY156" fmla="*/ 1600819 h 2676273"/>
                <a:gd name="connsiteX157" fmla="*/ 184279 w 2678023"/>
                <a:gd name="connsiteY157" fmla="*/ 1575020 h 2676273"/>
                <a:gd name="connsiteX158" fmla="*/ 59413 w 2678023"/>
                <a:gd name="connsiteY158" fmla="*/ 1571408 h 2676273"/>
                <a:gd name="connsiteX159" fmla="*/ 3687 w 2678023"/>
                <a:gd name="connsiteY159" fmla="*/ 1524454 h 2676273"/>
                <a:gd name="connsiteX160" fmla="*/ 1623 w 2678023"/>
                <a:gd name="connsiteY160" fmla="*/ 1513619 h 2676273"/>
                <a:gd name="connsiteX161" fmla="*/ 48577 w 2678023"/>
                <a:gd name="connsiteY161" fmla="*/ 1442414 h 2676273"/>
                <a:gd name="connsiteX162" fmla="*/ 160544 w 2678023"/>
                <a:gd name="connsiteY162" fmla="*/ 1408359 h 2676273"/>
                <a:gd name="connsiteX163" fmla="*/ 194083 w 2678023"/>
                <a:gd name="connsiteY163" fmla="*/ 1370693 h 2676273"/>
                <a:gd name="connsiteX164" fmla="*/ 192534 w 2678023"/>
                <a:gd name="connsiteY164" fmla="*/ 1298972 h 2676273"/>
                <a:gd name="connsiteX165" fmla="*/ 166220 w 2678023"/>
                <a:gd name="connsiteY165" fmla="*/ 1269561 h 2676273"/>
                <a:gd name="connsiteX166" fmla="*/ 47029 w 2678023"/>
                <a:gd name="connsiteY166" fmla="*/ 1232927 h 2676273"/>
                <a:gd name="connsiteX167" fmla="*/ 1623 w 2678023"/>
                <a:gd name="connsiteY167" fmla="*/ 1166882 h 2676273"/>
                <a:gd name="connsiteX168" fmla="*/ 6267 w 2678023"/>
                <a:gd name="connsiteY168" fmla="*/ 1139535 h 2676273"/>
                <a:gd name="connsiteX169" fmla="*/ 49093 w 2678023"/>
                <a:gd name="connsiteY169" fmla="*/ 1105481 h 2676273"/>
                <a:gd name="connsiteX170" fmla="*/ 164672 w 2678023"/>
                <a:gd name="connsiteY170" fmla="*/ 1101869 h 2676273"/>
                <a:gd name="connsiteX171" fmla="*/ 181699 w 2678023"/>
                <a:gd name="connsiteY171" fmla="*/ 1101353 h 2676273"/>
                <a:gd name="connsiteX172" fmla="*/ 227621 w 2678023"/>
                <a:gd name="connsiteY172" fmla="*/ 1065234 h 2676273"/>
                <a:gd name="connsiteX173" fmla="*/ 241036 w 2678023"/>
                <a:gd name="connsiteY173" fmla="*/ 1014153 h 2676273"/>
                <a:gd name="connsiteX174" fmla="*/ 219366 w 2678023"/>
                <a:gd name="connsiteY174" fmla="*/ 965651 h 2676273"/>
                <a:gd name="connsiteX175" fmla="*/ 113590 w 2678023"/>
                <a:gd name="connsiteY175" fmla="*/ 899605 h 2676273"/>
                <a:gd name="connsiteX176" fmla="*/ 89855 w 2678023"/>
                <a:gd name="connsiteY176" fmla="*/ 832012 h 2676273"/>
                <a:gd name="connsiteX177" fmla="*/ 104818 w 2678023"/>
                <a:gd name="connsiteY177" fmla="*/ 799505 h 2676273"/>
                <a:gd name="connsiteX178" fmla="*/ 151256 w 2678023"/>
                <a:gd name="connsiteY178" fmla="*/ 779898 h 2676273"/>
                <a:gd name="connsiteX179" fmla="*/ 283347 w 2678023"/>
                <a:gd name="connsiteY179" fmla="*/ 810341 h 2676273"/>
                <a:gd name="connsiteX180" fmla="*/ 331332 w 2678023"/>
                <a:gd name="connsiteY180" fmla="*/ 794345 h 2676273"/>
                <a:gd name="connsiteX181" fmla="*/ 363839 w 2678023"/>
                <a:gd name="connsiteY181" fmla="*/ 737588 h 2676273"/>
                <a:gd name="connsiteX182" fmla="*/ 354551 w 2678023"/>
                <a:gd name="connsiteY182" fmla="*/ 689086 h 2676273"/>
                <a:gd name="connsiteX183" fmla="*/ 266835 w 2678023"/>
                <a:gd name="connsiteY183" fmla="*/ 595694 h 2676273"/>
                <a:gd name="connsiteX184" fmla="*/ 261675 w 2678023"/>
                <a:gd name="connsiteY184" fmla="*/ 529133 h 2676273"/>
                <a:gd name="connsiteX185" fmla="*/ 270447 w 2678023"/>
                <a:gd name="connsiteY185" fmla="*/ 516233 h 2676273"/>
                <a:gd name="connsiteX186" fmla="*/ 349907 w 2678023"/>
                <a:gd name="connsiteY186" fmla="*/ 498690 h 2676273"/>
                <a:gd name="connsiteX187" fmla="*/ 457231 w 2678023"/>
                <a:gd name="connsiteY187" fmla="*/ 555964 h 2676273"/>
                <a:gd name="connsiteX188" fmla="*/ 507797 w 2678023"/>
                <a:gd name="connsiteY188" fmla="*/ 551320 h 2676273"/>
                <a:gd name="connsiteX189" fmla="*/ 551139 w 2678023"/>
                <a:gd name="connsiteY189" fmla="*/ 508494 h 2676273"/>
                <a:gd name="connsiteX190" fmla="*/ 556815 w 2678023"/>
                <a:gd name="connsiteY190" fmla="*/ 456896 h 2676273"/>
                <a:gd name="connsiteX191" fmla="*/ 494381 w 2678023"/>
                <a:gd name="connsiteY191" fmla="*/ 339769 h 2676273"/>
                <a:gd name="connsiteX192" fmla="*/ 505217 w 2678023"/>
                <a:gd name="connsiteY192" fmla="*/ 280432 h 2676273"/>
                <a:gd name="connsiteX193" fmla="*/ 537723 w 2678023"/>
                <a:gd name="connsiteY193" fmla="*/ 256181 h 2676273"/>
                <a:gd name="connsiteX194" fmla="*/ 590353 w 2678023"/>
                <a:gd name="connsiteY194" fmla="*/ 261857 h 2676273"/>
                <a:gd name="connsiteX195" fmla="*/ 679617 w 2678023"/>
                <a:gd name="connsiteY195" fmla="*/ 344929 h 2676273"/>
                <a:gd name="connsiteX196" fmla="*/ 754950 w 2678023"/>
                <a:gd name="connsiteY196" fmla="*/ 355765 h 2676273"/>
                <a:gd name="connsiteX197" fmla="*/ 797260 w 2678023"/>
                <a:gd name="connsiteY197" fmla="*/ 329450 h 2676273"/>
                <a:gd name="connsiteX198" fmla="*/ 811707 w 2678023"/>
                <a:gd name="connsiteY198" fmla="*/ 285076 h 2676273"/>
                <a:gd name="connsiteX199" fmla="*/ 781781 w 2678023"/>
                <a:gd name="connsiteY199" fmla="*/ 156081 h 2676273"/>
                <a:gd name="connsiteX200" fmla="*/ 807064 w 2678023"/>
                <a:gd name="connsiteY200" fmla="*/ 100872 h 2676273"/>
                <a:gd name="connsiteX201" fmla="*/ 841634 w 2678023"/>
                <a:gd name="connsiteY201" fmla="*/ 86424 h 2676273"/>
                <a:gd name="connsiteX202" fmla="*/ 896328 w 2678023"/>
                <a:gd name="connsiteY202" fmla="*/ 106031 h 2676273"/>
                <a:gd name="connsiteX203" fmla="*/ 965469 w 2678023"/>
                <a:gd name="connsiteY203" fmla="*/ 217483 h 2676273"/>
                <a:gd name="connsiteX204" fmla="*/ 1013455 w 2678023"/>
                <a:gd name="connsiteY204" fmla="*/ 240702 h 2676273"/>
                <a:gd name="connsiteX205" fmla="*/ 1077952 w 2678023"/>
                <a:gd name="connsiteY205" fmla="*/ 222642 h 2676273"/>
                <a:gd name="connsiteX206" fmla="*/ 1101687 w 2678023"/>
                <a:gd name="connsiteY206" fmla="*/ 188072 h 2676273"/>
                <a:gd name="connsiteX207" fmla="*/ 1106847 w 2678023"/>
                <a:gd name="connsiteY207" fmla="*/ 53918 h 2676273"/>
                <a:gd name="connsiteX208" fmla="*/ 1145029 w 2678023"/>
                <a:gd name="connsiteY208" fmla="*/ 4900 h 2676273"/>
                <a:gd name="connsiteX209" fmla="*/ 1158960 w 2678023"/>
                <a:gd name="connsiteY209" fmla="*/ 1804 h 2676273"/>
                <a:gd name="connsiteX210" fmla="*/ 1190637 w 2678023"/>
                <a:gd name="connsiteY210" fmla="*/ 143 h 2676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</a:cxnLst>
              <a:rect l="l" t="t" r="r" b="b"/>
              <a:pathLst>
                <a:path w="2678023" h="2676273">
                  <a:moveTo>
                    <a:pt x="1338961" y="855269"/>
                  </a:moveTo>
                  <a:cubicBezTo>
                    <a:pt x="1073250" y="855269"/>
                    <a:pt x="857849" y="1070670"/>
                    <a:pt x="857849" y="1336381"/>
                  </a:cubicBezTo>
                  <a:cubicBezTo>
                    <a:pt x="857849" y="1602092"/>
                    <a:pt x="1073250" y="1817493"/>
                    <a:pt x="1338961" y="1817493"/>
                  </a:cubicBezTo>
                  <a:cubicBezTo>
                    <a:pt x="1604672" y="1817493"/>
                    <a:pt x="1820073" y="1602092"/>
                    <a:pt x="1820073" y="1336381"/>
                  </a:cubicBezTo>
                  <a:cubicBezTo>
                    <a:pt x="1820073" y="1070670"/>
                    <a:pt x="1604672" y="855269"/>
                    <a:pt x="1338961" y="855269"/>
                  </a:cubicBezTo>
                  <a:close/>
                  <a:moveTo>
                    <a:pt x="1338961" y="545806"/>
                  </a:moveTo>
                  <a:cubicBezTo>
                    <a:pt x="1775584" y="545806"/>
                    <a:pt x="2129536" y="899758"/>
                    <a:pt x="2129536" y="1336381"/>
                  </a:cubicBezTo>
                  <a:cubicBezTo>
                    <a:pt x="2129536" y="1773004"/>
                    <a:pt x="1775584" y="2126956"/>
                    <a:pt x="1338961" y="2126956"/>
                  </a:cubicBezTo>
                  <a:cubicBezTo>
                    <a:pt x="902338" y="2126956"/>
                    <a:pt x="548386" y="1773004"/>
                    <a:pt x="548386" y="1336381"/>
                  </a:cubicBezTo>
                  <a:cubicBezTo>
                    <a:pt x="548386" y="899758"/>
                    <a:pt x="902338" y="545806"/>
                    <a:pt x="1338961" y="545806"/>
                  </a:cubicBezTo>
                  <a:close/>
                  <a:moveTo>
                    <a:pt x="1340068" y="359376"/>
                  </a:moveTo>
                  <a:cubicBezTo>
                    <a:pt x="796228" y="358860"/>
                    <a:pt x="363839" y="794861"/>
                    <a:pt x="361775" y="1331995"/>
                  </a:cubicBezTo>
                  <a:cubicBezTo>
                    <a:pt x="359711" y="1882027"/>
                    <a:pt x="806032" y="2314416"/>
                    <a:pt x="1338521" y="2312868"/>
                  </a:cubicBezTo>
                  <a:cubicBezTo>
                    <a:pt x="1869461" y="2314932"/>
                    <a:pt x="2317329" y="1887702"/>
                    <a:pt x="2316814" y="1335606"/>
                  </a:cubicBezTo>
                  <a:cubicBezTo>
                    <a:pt x="2316298" y="792797"/>
                    <a:pt x="1880813" y="359892"/>
                    <a:pt x="1340068" y="359376"/>
                  </a:cubicBezTo>
                  <a:close/>
                  <a:moveTo>
                    <a:pt x="1190637" y="143"/>
                  </a:moveTo>
                  <a:cubicBezTo>
                    <a:pt x="1216299" y="1546"/>
                    <a:pt x="1225780" y="13543"/>
                    <a:pt x="1235841" y="48758"/>
                  </a:cubicBezTo>
                  <a:cubicBezTo>
                    <a:pt x="1246676" y="86940"/>
                    <a:pt x="1259576" y="124091"/>
                    <a:pt x="1269895" y="162273"/>
                  </a:cubicBezTo>
                  <a:cubicBezTo>
                    <a:pt x="1275055" y="180332"/>
                    <a:pt x="1285890" y="190136"/>
                    <a:pt x="1303434" y="192716"/>
                  </a:cubicBezTo>
                  <a:cubicBezTo>
                    <a:pt x="1327685" y="195812"/>
                    <a:pt x="1352452" y="195812"/>
                    <a:pt x="1376702" y="192716"/>
                  </a:cubicBezTo>
                  <a:cubicBezTo>
                    <a:pt x="1393730" y="190652"/>
                    <a:pt x="1404049" y="180332"/>
                    <a:pt x="1409209" y="163305"/>
                  </a:cubicBezTo>
                  <a:cubicBezTo>
                    <a:pt x="1421593" y="121511"/>
                    <a:pt x="1434492" y="79717"/>
                    <a:pt x="1447392" y="37922"/>
                  </a:cubicBezTo>
                  <a:cubicBezTo>
                    <a:pt x="1457195" y="6964"/>
                    <a:pt x="1466998" y="-260"/>
                    <a:pt x="1499505" y="256"/>
                  </a:cubicBezTo>
                  <a:cubicBezTo>
                    <a:pt x="1504149" y="256"/>
                    <a:pt x="1508793" y="256"/>
                    <a:pt x="1513436" y="772"/>
                  </a:cubicBezTo>
                  <a:cubicBezTo>
                    <a:pt x="1559358" y="5416"/>
                    <a:pt x="1572258" y="19347"/>
                    <a:pt x="1573290" y="65269"/>
                  </a:cubicBezTo>
                  <a:cubicBezTo>
                    <a:pt x="1574322" y="105515"/>
                    <a:pt x="1575870" y="145246"/>
                    <a:pt x="1576902" y="185492"/>
                  </a:cubicBezTo>
                  <a:cubicBezTo>
                    <a:pt x="1577418" y="201487"/>
                    <a:pt x="1583093" y="213871"/>
                    <a:pt x="1598057" y="220578"/>
                  </a:cubicBezTo>
                  <a:cubicBezTo>
                    <a:pt x="1622308" y="231414"/>
                    <a:pt x="1647590" y="238638"/>
                    <a:pt x="1674422" y="240702"/>
                  </a:cubicBezTo>
                  <a:cubicBezTo>
                    <a:pt x="1690933" y="241733"/>
                    <a:pt x="1702285" y="235026"/>
                    <a:pt x="1710540" y="221610"/>
                  </a:cubicBezTo>
                  <a:cubicBezTo>
                    <a:pt x="1733243" y="184976"/>
                    <a:pt x="1756462" y="148342"/>
                    <a:pt x="1779165" y="111707"/>
                  </a:cubicBezTo>
                  <a:cubicBezTo>
                    <a:pt x="1798772" y="80749"/>
                    <a:pt x="1810640" y="76621"/>
                    <a:pt x="1845726" y="88488"/>
                  </a:cubicBezTo>
                  <a:cubicBezTo>
                    <a:pt x="1849854" y="90036"/>
                    <a:pt x="1853466" y="91068"/>
                    <a:pt x="1857594" y="92616"/>
                  </a:cubicBezTo>
                  <a:cubicBezTo>
                    <a:pt x="1898356" y="110159"/>
                    <a:pt x="1905063" y="123059"/>
                    <a:pt x="1895260" y="166401"/>
                  </a:cubicBezTo>
                  <a:cubicBezTo>
                    <a:pt x="1886488" y="205099"/>
                    <a:pt x="1877717" y="243281"/>
                    <a:pt x="1868429" y="281980"/>
                  </a:cubicBezTo>
                  <a:cubicBezTo>
                    <a:pt x="1863269" y="303135"/>
                    <a:pt x="1868429" y="319646"/>
                    <a:pt x="1887004" y="332030"/>
                  </a:cubicBezTo>
                  <a:cubicBezTo>
                    <a:pt x="1906096" y="344929"/>
                    <a:pt x="1925187" y="356796"/>
                    <a:pt x="1946857" y="365052"/>
                  </a:cubicBezTo>
                  <a:cubicBezTo>
                    <a:pt x="1962337" y="370728"/>
                    <a:pt x="1974720" y="367116"/>
                    <a:pt x="1986588" y="355765"/>
                  </a:cubicBezTo>
                  <a:cubicBezTo>
                    <a:pt x="2018062" y="325838"/>
                    <a:pt x="2049537" y="296943"/>
                    <a:pt x="2081528" y="267532"/>
                  </a:cubicBezTo>
                  <a:cubicBezTo>
                    <a:pt x="2107843" y="242765"/>
                    <a:pt x="2122290" y="241733"/>
                    <a:pt x="2151701" y="261857"/>
                  </a:cubicBezTo>
                  <a:cubicBezTo>
                    <a:pt x="2153248" y="262889"/>
                    <a:pt x="2154281" y="263405"/>
                    <a:pt x="2155312" y="264437"/>
                  </a:cubicBezTo>
                  <a:cubicBezTo>
                    <a:pt x="2205363" y="300555"/>
                    <a:pt x="2198139" y="316034"/>
                    <a:pt x="2177500" y="353701"/>
                  </a:cubicBezTo>
                  <a:cubicBezTo>
                    <a:pt x="2158925" y="387755"/>
                    <a:pt x="2141381" y="422842"/>
                    <a:pt x="2122290" y="456896"/>
                  </a:cubicBezTo>
                  <a:cubicBezTo>
                    <a:pt x="2112487" y="474955"/>
                    <a:pt x="2114550" y="490435"/>
                    <a:pt x="2126934" y="505914"/>
                  </a:cubicBezTo>
                  <a:cubicBezTo>
                    <a:pt x="2140865" y="522941"/>
                    <a:pt x="2156345" y="538421"/>
                    <a:pt x="2173372" y="551836"/>
                  </a:cubicBezTo>
                  <a:cubicBezTo>
                    <a:pt x="2187819" y="563187"/>
                    <a:pt x="2202783" y="564735"/>
                    <a:pt x="2219810" y="555964"/>
                  </a:cubicBezTo>
                  <a:cubicBezTo>
                    <a:pt x="2258508" y="534809"/>
                    <a:pt x="2297722" y="514170"/>
                    <a:pt x="2336937" y="494046"/>
                  </a:cubicBezTo>
                  <a:cubicBezTo>
                    <a:pt x="2364799" y="479599"/>
                    <a:pt x="2380795" y="482695"/>
                    <a:pt x="2400917" y="507462"/>
                  </a:cubicBezTo>
                  <a:cubicBezTo>
                    <a:pt x="2408141" y="515717"/>
                    <a:pt x="2414849" y="524489"/>
                    <a:pt x="2420525" y="533777"/>
                  </a:cubicBezTo>
                  <a:cubicBezTo>
                    <a:pt x="2434972" y="556480"/>
                    <a:pt x="2433424" y="571443"/>
                    <a:pt x="2415365" y="591566"/>
                  </a:cubicBezTo>
                  <a:cubicBezTo>
                    <a:pt x="2384406" y="625105"/>
                    <a:pt x="2353448" y="659159"/>
                    <a:pt x="2321973" y="692182"/>
                  </a:cubicBezTo>
                  <a:cubicBezTo>
                    <a:pt x="2310106" y="704565"/>
                    <a:pt x="2307526" y="717981"/>
                    <a:pt x="2313718" y="733460"/>
                  </a:cubicBezTo>
                  <a:cubicBezTo>
                    <a:pt x="2323005" y="755647"/>
                    <a:pt x="2334357" y="776286"/>
                    <a:pt x="2349320" y="795377"/>
                  </a:cubicBezTo>
                  <a:cubicBezTo>
                    <a:pt x="2361187" y="810857"/>
                    <a:pt x="2375635" y="814984"/>
                    <a:pt x="2394726" y="810341"/>
                  </a:cubicBezTo>
                  <a:cubicBezTo>
                    <a:pt x="2438584" y="799505"/>
                    <a:pt x="2482958" y="789701"/>
                    <a:pt x="2526816" y="780414"/>
                  </a:cubicBezTo>
                  <a:cubicBezTo>
                    <a:pt x="2550035" y="775254"/>
                    <a:pt x="2563967" y="781962"/>
                    <a:pt x="2575834" y="803117"/>
                  </a:cubicBezTo>
                  <a:cubicBezTo>
                    <a:pt x="2582026" y="814468"/>
                    <a:pt x="2587186" y="826336"/>
                    <a:pt x="2591313" y="838719"/>
                  </a:cubicBezTo>
                  <a:cubicBezTo>
                    <a:pt x="2600085" y="867098"/>
                    <a:pt x="2595441" y="880514"/>
                    <a:pt x="2570158" y="896509"/>
                  </a:cubicBezTo>
                  <a:cubicBezTo>
                    <a:pt x="2534040" y="919213"/>
                    <a:pt x="2498437" y="942948"/>
                    <a:pt x="2461287" y="964103"/>
                  </a:cubicBezTo>
                  <a:cubicBezTo>
                    <a:pt x="2440132" y="976486"/>
                    <a:pt x="2434456" y="992998"/>
                    <a:pt x="2438068" y="1014669"/>
                  </a:cubicBezTo>
                  <a:cubicBezTo>
                    <a:pt x="2441164" y="1034792"/>
                    <a:pt x="2446840" y="1054399"/>
                    <a:pt x="2454063" y="1073490"/>
                  </a:cubicBezTo>
                  <a:cubicBezTo>
                    <a:pt x="2460771" y="1091033"/>
                    <a:pt x="2472638" y="1100321"/>
                    <a:pt x="2492762" y="1100837"/>
                  </a:cubicBezTo>
                  <a:cubicBezTo>
                    <a:pt x="2538168" y="1101353"/>
                    <a:pt x="2583058" y="1104449"/>
                    <a:pt x="2628464" y="1105997"/>
                  </a:cubicBezTo>
                  <a:cubicBezTo>
                    <a:pt x="2653230" y="1107029"/>
                    <a:pt x="2665614" y="1116832"/>
                    <a:pt x="2672322" y="1140567"/>
                  </a:cubicBezTo>
                  <a:cubicBezTo>
                    <a:pt x="2676449" y="1153983"/>
                    <a:pt x="2677998" y="1167914"/>
                    <a:pt x="2677998" y="1182361"/>
                  </a:cubicBezTo>
                  <a:cubicBezTo>
                    <a:pt x="2677998" y="1210224"/>
                    <a:pt x="2670258" y="1221576"/>
                    <a:pt x="2644459" y="1229831"/>
                  </a:cubicBezTo>
                  <a:cubicBezTo>
                    <a:pt x="2603697" y="1242731"/>
                    <a:pt x="2562934" y="1255114"/>
                    <a:pt x="2522172" y="1267498"/>
                  </a:cubicBezTo>
                  <a:cubicBezTo>
                    <a:pt x="2492762" y="1276269"/>
                    <a:pt x="2485022" y="1285557"/>
                    <a:pt x="2483990" y="1315999"/>
                  </a:cubicBezTo>
                  <a:cubicBezTo>
                    <a:pt x="2483474" y="1337154"/>
                    <a:pt x="2481926" y="1358825"/>
                    <a:pt x="2486570" y="1379981"/>
                  </a:cubicBezTo>
                  <a:cubicBezTo>
                    <a:pt x="2489666" y="1394428"/>
                    <a:pt x="2498437" y="1403200"/>
                    <a:pt x="2512885" y="1407843"/>
                  </a:cubicBezTo>
                  <a:cubicBezTo>
                    <a:pt x="2555711" y="1420743"/>
                    <a:pt x="2598537" y="1433642"/>
                    <a:pt x="2641363" y="1447058"/>
                  </a:cubicBezTo>
                  <a:cubicBezTo>
                    <a:pt x="2671290" y="1456345"/>
                    <a:pt x="2678514" y="1466665"/>
                    <a:pt x="2677998" y="1498139"/>
                  </a:cubicBezTo>
                  <a:cubicBezTo>
                    <a:pt x="2677998" y="1501235"/>
                    <a:pt x="2677998" y="1504331"/>
                    <a:pt x="2677998" y="1507427"/>
                  </a:cubicBezTo>
                  <a:cubicBezTo>
                    <a:pt x="2675934" y="1555929"/>
                    <a:pt x="2660454" y="1571408"/>
                    <a:pt x="2611952" y="1572956"/>
                  </a:cubicBezTo>
                  <a:cubicBezTo>
                    <a:pt x="2571190" y="1573988"/>
                    <a:pt x="2530944" y="1576052"/>
                    <a:pt x="2490182" y="1576568"/>
                  </a:cubicBezTo>
                  <a:cubicBezTo>
                    <a:pt x="2474702" y="1577084"/>
                    <a:pt x="2463867" y="1583792"/>
                    <a:pt x="2457675" y="1596691"/>
                  </a:cubicBezTo>
                  <a:cubicBezTo>
                    <a:pt x="2446324" y="1620942"/>
                    <a:pt x="2439100" y="1646225"/>
                    <a:pt x="2437036" y="1673056"/>
                  </a:cubicBezTo>
                  <a:cubicBezTo>
                    <a:pt x="2435488" y="1690083"/>
                    <a:pt x="2442712" y="1701435"/>
                    <a:pt x="2457159" y="1710206"/>
                  </a:cubicBezTo>
                  <a:cubicBezTo>
                    <a:pt x="2493278" y="1732393"/>
                    <a:pt x="2528880" y="1754580"/>
                    <a:pt x="2564483" y="1777283"/>
                  </a:cubicBezTo>
                  <a:cubicBezTo>
                    <a:pt x="2596989" y="1797406"/>
                    <a:pt x="2601117" y="1809790"/>
                    <a:pt x="2588733" y="1845908"/>
                  </a:cubicBezTo>
                  <a:cubicBezTo>
                    <a:pt x="2584606" y="1858292"/>
                    <a:pt x="2578930" y="1870159"/>
                    <a:pt x="2571706" y="1880995"/>
                  </a:cubicBezTo>
                  <a:cubicBezTo>
                    <a:pt x="2564998" y="1890798"/>
                    <a:pt x="2554163" y="1897506"/>
                    <a:pt x="2538684" y="1897506"/>
                  </a:cubicBezTo>
                  <a:cubicBezTo>
                    <a:pt x="2511337" y="1891314"/>
                    <a:pt x="2483990" y="1885122"/>
                    <a:pt x="2456643" y="1879447"/>
                  </a:cubicBezTo>
                  <a:cubicBezTo>
                    <a:pt x="2434456" y="1874287"/>
                    <a:pt x="2411753" y="1869643"/>
                    <a:pt x="2389566" y="1863967"/>
                  </a:cubicBezTo>
                  <a:cubicBezTo>
                    <a:pt x="2375119" y="1860355"/>
                    <a:pt x="2363767" y="1864483"/>
                    <a:pt x="2354479" y="1874803"/>
                  </a:cubicBezTo>
                  <a:cubicBezTo>
                    <a:pt x="2335389" y="1896990"/>
                    <a:pt x="2320425" y="1922273"/>
                    <a:pt x="2312170" y="1950652"/>
                  </a:cubicBezTo>
                  <a:cubicBezTo>
                    <a:pt x="2308042" y="1964067"/>
                    <a:pt x="2314234" y="1973870"/>
                    <a:pt x="2322489" y="1983158"/>
                  </a:cubicBezTo>
                  <a:cubicBezTo>
                    <a:pt x="2352416" y="2015665"/>
                    <a:pt x="2382858" y="2048171"/>
                    <a:pt x="2412785" y="2080162"/>
                  </a:cubicBezTo>
                  <a:cubicBezTo>
                    <a:pt x="2435488" y="2104413"/>
                    <a:pt x="2436520" y="2118860"/>
                    <a:pt x="2418461" y="2146723"/>
                  </a:cubicBezTo>
                  <a:cubicBezTo>
                    <a:pt x="2417429" y="2148271"/>
                    <a:pt x="2416397" y="2150335"/>
                    <a:pt x="2414849" y="2151883"/>
                  </a:cubicBezTo>
                  <a:cubicBezTo>
                    <a:pt x="2380795" y="2197805"/>
                    <a:pt x="2365831" y="2198321"/>
                    <a:pt x="2324037" y="2174586"/>
                  </a:cubicBezTo>
                  <a:cubicBezTo>
                    <a:pt x="2289982" y="2154979"/>
                    <a:pt x="2253864" y="2137435"/>
                    <a:pt x="2219294" y="2118860"/>
                  </a:cubicBezTo>
                  <a:cubicBezTo>
                    <a:pt x="2204846" y="2111121"/>
                    <a:pt x="2191431" y="2111121"/>
                    <a:pt x="2178531" y="2120408"/>
                  </a:cubicBezTo>
                  <a:cubicBezTo>
                    <a:pt x="2157892" y="2134856"/>
                    <a:pt x="2140349" y="2152399"/>
                    <a:pt x="2125386" y="2172522"/>
                  </a:cubicBezTo>
                  <a:cubicBezTo>
                    <a:pt x="2114550" y="2186969"/>
                    <a:pt x="2114034" y="2201417"/>
                    <a:pt x="2122806" y="2217412"/>
                  </a:cubicBezTo>
                  <a:cubicBezTo>
                    <a:pt x="2143961" y="2256110"/>
                    <a:pt x="2164600" y="2295324"/>
                    <a:pt x="2184723" y="2334539"/>
                  </a:cubicBezTo>
                  <a:cubicBezTo>
                    <a:pt x="2198655" y="2361886"/>
                    <a:pt x="2196591" y="2374269"/>
                    <a:pt x="2174404" y="2395424"/>
                  </a:cubicBezTo>
                  <a:cubicBezTo>
                    <a:pt x="2170792" y="2398520"/>
                    <a:pt x="2167696" y="2402132"/>
                    <a:pt x="2164084" y="2404712"/>
                  </a:cubicBezTo>
                  <a:cubicBezTo>
                    <a:pt x="2131062" y="2428963"/>
                    <a:pt x="2114034" y="2440830"/>
                    <a:pt x="2075336" y="2401616"/>
                  </a:cubicBezTo>
                  <a:cubicBezTo>
                    <a:pt x="2047473" y="2373237"/>
                    <a:pt x="2017547" y="2347954"/>
                    <a:pt x="1988652" y="2320607"/>
                  </a:cubicBezTo>
                  <a:cubicBezTo>
                    <a:pt x="1975236" y="2307708"/>
                    <a:pt x="1960789" y="2305128"/>
                    <a:pt x="1944277" y="2311836"/>
                  </a:cubicBezTo>
                  <a:cubicBezTo>
                    <a:pt x="1922607" y="2320607"/>
                    <a:pt x="1901968" y="2331959"/>
                    <a:pt x="1883392" y="2346406"/>
                  </a:cubicBezTo>
                  <a:cubicBezTo>
                    <a:pt x="1867913" y="2358274"/>
                    <a:pt x="1863785" y="2373237"/>
                    <a:pt x="1868429" y="2391812"/>
                  </a:cubicBezTo>
                  <a:cubicBezTo>
                    <a:pt x="1879264" y="2436702"/>
                    <a:pt x="1889584" y="2482108"/>
                    <a:pt x="1899388" y="2526998"/>
                  </a:cubicBezTo>
                  <a:cubicBezTo>
                    <a:pt x="1903516" y="2546605"/>
                    <a:pt x="1896808" y="2561569"/>
                    <a:pt x="1879264" y="2571888"/>
                  </a:cubicBezTo>
                  <a:cubicBezTo>
                    <a:pt x="1867397" y="2579112"/>
                    <a:pt x="1854498" y="2584788"/>
                    <a:pt x="1841082" y="2588916"/>
                  </a:cubicBezTo>
                  <a:cubicBezTo>
                    <a:pt x="1813736" y="2597687"/>
                    <a:pt x="1798256" y="2592527"/>
                    <a:pt x="1782777" y="2568277"/>
                  </a:cubicBezTo>
                  <a:cubicBezTo>
                    <a:pt x="1760074" y="2532158"/>
                    <a:pt x="1736855" y="2496556"/>
                    <a:pt x="1715184" y="2459405"/>
                  </a:cubicBezTo>
                  <a:cubicBezTo>
                    <a:pt x="1703316" y="2439282"/>
                    <a:pt x="1687837" y="2431543"/>
                    <a:pt x="1664618" y="2435670"/>
                  </a:cubicBezTo>
                  <a:cubicBezTo>
                    <a:pt x="1646043" y="2439282"/>
                    <a:pt x="1627984" y="2443926"/>
                    <a:pt x="1610440" y="2450118"/>
                  </a:cubicBezTo>
                  <a:cubicBezTo>
                    <a:pt x="1586190" y="2458889"/>
                    <a:pt x="1578450" y="2469209"/>
                    <a:pt x="1577418" y="2495008"/>
                  </a:cubicBezTo>
                  <a:cubicBezTo>
                    <a:pt x="1575870" y="2535770"/>
                    <a:pt x="1574838" y="2576016"/>
                    <a:pt x="1573806" y="2616778"/>
                  </a:cubicBezTo>
                  <a:cubicBezTo>
                    <a:pt x="1572774" y="2653929"/>
                    <a:pt x="1563487" y="2665796"/>
                    <a:pt x="1526852" y="2672504"/>
                  </a:cubicBezTo>
                  <a:cubicBezTo>
                    <a:pt x="1517049" y="2674568"/>
                    <a:pt x="1507245" y="2675600"/>
                    <a:pt x="1497441" y="2676116"/>
                  </a:cubicBezTo>
                  <a:cubicBezTo>
                    <a:pt x="1473191" y="2677664"/>
                    <a:pt x="1457711" y="2667860"/>
                    <a:pt x="1449972" y="2644125"/>
                  </a:cubicBezTo>
                  <a:cubicBezTo>
                    <a:pt x="1436040" y="2600783"/>
                    <a:pt x="1422624" y="2557957"/>
                    <a:pt x="1410241" y="2514615"/>
                  </a:cubicBezTo>
                  <a:cubicBezTo>
                    <a:pt x="1404565" y="2495008"/>
                    <a:pt x="1392698" y="2485720"/>
                    <a:pt x="1373091" y="2482624"/>
                  </a:cubicBezTo>
                  <a:cubicBezTo>
                    <a:pt x="1350388" y="2479528"/>
                    <a:pt x="1327685" y="2479528"/>
                    <a:pt x="1304982" y="2483140"/>
                  </a:cubicBezTo>
                  <a:cubicBezTo>
                    <a:pt x="1287955" y="2485720"/>
                    <a:pt x="1277119" y="2494492"/>
                    <a:pt x="1271959" y="2511519"/>
                  </a:cubicBezTo>
                  <a:cubicBezTo>
                    <a:pt x="1260092" y="2552281"/>
                    <a:pt x="1247192" y="2593043"/>
                    <a:pt x="1234293" y="2633806"/>
                  </a:cubicBezTo>
                  <a:cubicBezTo>
                    <a:pt x="1222941" y="2670440"/>
                    <a:pt x="1208494" y="2679728"/>
                    <a:pt x="1170828" y="2674568"/>
                  </a:cubicBezTo>
                  <a:cubicBezTo>
                    <a:pt x="1114070" y="2666828"/>
                    <a:pt x="1107362" y="2659088"/>
                    <a:pt x="1106847" y="2602331"/>
                  </a:cubicBezTo>
                  <a:cubicBezTo>
                    <a:pt x="1106331" y="2565181"/>
                    <a:pt x="1104783" y="2528546"/>
                    <a:pt x="1103751" y="2491396"/>
                  </a:cubicBezTo>
                  <a:cubicBezTo>
                    <a:pt x="1103234" y="2474369"/>
                    <a:pt x="1096527" y="2460953"/>
                    <a:pt x="1080532" y="2454245"/>
                  </a:cubicBezTo>
                  <a:cubicBezTo>
                    <a:pt x="1056281" y="2443926"/>
                    <a:pt x="1031514" y="2436702"/>
                    <a:pt x="1005199" y="2435154"/>
                  </a:cubicBezTo>
                  <a:cubicBezTo>
                    <a:pt x="989203" y="2434122"/>
                    <a:pt x="977852" y="2440314"/>
                    <a:pt x="969080" y="2454245"/>
                  </a:cubicBezTo>
                  <a:cubicBezTo>
                    <a:pt x="946894" y="2491396"/>
                    <a:pt x="923159" y="2527514"/>
                    <a:pt x="900456" y="2564149"/>
                  </a:cubicBezTo>
                  <a:cubicBezTo>
                    <a:pt x="882396" y="2593043"/>
                    <a:pt x="868465" y="2598203"/>
                    <a:pt x="836474" y="2587368"/>
                  </a:cubicBezTo>
                  <a:cubicBezTo>
                    <a:pt x="834926" y="2586852"/>
                    <a:pt x="833379" y="2586336"/>
                    <a:pt x="831830" y="2585820"/>
                  </a:cubicBezTo>
                  <a:cubicBezTo>
                    <a:pt x="782297" y="2565697"/>
                    <a:pt x="772493" y="2554345"/>
                    <a:pt x="785392" y="2504811"/>
                  </a:cubicBezTo>
                  <a:cubicBezTo>
                    <a:pt x="795196" y="2467145"/>
                    <a:pt x="802420" y="2428963"/>
                    <a:pt x="811707" y="2390780"/>
                  </a:cubicBezTo>
                  <a:cubicBezTo>
                    <a:pt x="816351" y="2371173"/>
                    <a:pt x="811191" y="2356210"/>
                    <a:pt x="794680" y="2344342"/>
                  </a:cubicBezTo>
                  <a:cubicBezTo>
                    <a:pt x="777137" y="2331959"/>
                    <a:pt x="759078" y="2321123"/>
                    <a:pt x="739470" y="2312352"/>
                  </a:cubicBezTo>
                  <a:cubicBezTo>
                    <a:pt x="720895" y="2304096"/>
                    <a:pt x="704900" y="2307192"/>
                    <a:pt x="689421" y="2321639"/>
                  </a:cubicBezTo>
                  <a:cubicBezTo>
                    <a:pt x="658462" y="2351050"/>
                    <a:pt x="626988" y="2379945"/>
                    <a:pt x="596029" y="2408839"/>
                  </a:cubicBezTo>
                  <a:cubicBezTo>
                    <a:pt x="572810" y="2431027"/>
                    <a:pt x="557847" y="2432058"/>
                    <a:pt x="530500" y="2415031"/>
                  </a:cubicBezTo>
                  <a:cubicBezTo>
                    <a:pt x="527404" y="2412967"/>
                    <a:pt x="524308" y="2410903"/>
                    <a:pt x="521212" y="2408839"/>
                  </a:cubicBezTo>
                  <a:cubicBezTo>
                    <a:pt x="481482" y="2380461"/>
                    <a:pt x="477870" y="2365497"/>
                    <a:pt x="500573" y="2322671"/>
                  </a:cubicBezTo>
                  <a:cubicBezTo>
                    <a:pt x="519148" y="2287585"/>
                    <a:pt x="537207" y="2252498"/>
                    <a:pt x="556298" y="2217928"/>
                  </a:cubicBezTo>
                  <a:cubicBezTo>
                    <a:pt x="566102" y="2199869"/>
                    <a:pt x="564555" y="2184389"/>
                    <a:pt x="552171" y="2168910"/>
                  </a:cubicBezTo>
                  <a:cubicBezTo>
                    <a:pt x="538756" y="2151883"/>
                    <a:pt x="523276" y="2136403"/>
                    <a:pt x="505733" y="2122988"/>
                  </a:cubicBezTo>
                  <a:cubicBezTo>
                    <a:pt x="490254" y="2111121"/>
                    <a:pt x="474774" y="2110089"/>
                    <a:pt x="457747" y="2119376"/>
                  </a:cubicBezTo>
                  <a:cubicBezTo>
                    <a:pt x="419564" y="2140015"/>
                    <a:pt x="380866" y="2160654"/>
                    <a:pt x="341652" y="2180778"/>
                  </a:cubicBezTo>
                  <a:cubicBezTo>
                    <a:pt x="314305" y="2195225"/>
                    <a:pt x="298310" y="2191613"/>
                    <a:pt x="278187" y="2168910"/>
                  </a:cubicBezTo>
                  <a:cubicBezTo>
                    <a:pt x="276639" y="2167362"/>
                    <a:pt x="275607" y="2165814"/>
                    <a:pt x="274059" y="2164266"/>
                  </a:cubicBezTo>
                  <a:cubicBezTo>
                    <a:pt x="238456" y="2122988"/>
                    <a:pt x="238972" y="2108541"/>
                    <a:pt x="276639" y="2069326"/>
                  </a:cubicBezTo>
                  <a:cubicBezTo>
                    <a:pt x="302954" y="2041464"/>
                    <a:pt x="327721" y="2013085"/>
                    <a:pt x="354551" y="1986254"/>
                  </a:cubicBezTo>
                  <a:cubicBezTo>
                    <a:pt x="367967" y="1972323"/>
                    <a:pt x="370547" y="1957875"/>
                    <a:pt x="363839" y="1940848"/>
                  </a:cubicBezTo>
                  <a:cubicBezTo>
                    <a:pt x="355067" y="1918661"/>
                    <a:pt x="342684" y="1898022"/>
                    <a:pt x="328237" y="1878931"/>
                  </a:cubicBezTo>
                  <a:cubicBezTo>
                    <a:pt x="316369" y="1863451"/>
                    <a:pt x="300374" y="1861903"/>
                    <a:pt x="283347" y="1866031"/>
                  </a:cubicBezTo>
                  <a:cubicBezTo>
                    <a:pt x="245680" y="1874803"/>
                    <a:pt x="208530" y="1883574"/>
                    <a:pt x="170864" y="1891830"/>
                  </a:cubicBezTo>
                  <a:cubicBezTo>
                    <a:pt x="165704" y="1892862"/>
                    <a:pt x="160544" y="1894410"/>
                    <a:pt x="155900" y="1895442"/>
                  </a:cubicBezTo>
                  <a:cubicBezTo>
                    <a:pt x="127521" y="1900602"/>
                    <a:pt x="113074" y="1893894"/>
                    <a:pt x="100175" y="1868095"/>
                  </a:cubicBezTo>
                  <a:cubicBezTo>
                    <a:pt x="95531" y="1858292"/>
                    <a:pt x="90887" y="1848488"/>
                    <a:pt x="87275" y="1838169"/>
                  </a:cubicBezTo>
                  <a:cubicBezTo>
                    <a:pt x="77988" y="1810822"/>
                    <a:pt x="83147" y="1795342"/>
                    <a:pt x="107915" y="1779863"/>
                  </a:cubicBezTo>
                  <a:cubicBezTo>
                    <a:pt x="143001" y="1757676"/>
                    <a:pt x="178603" y="1735489"/>
                    <a:pt x="213690" y="1713818"/>
                  </a:cubicBezTo>
                  <a:cubicBezTo>
                    <a:pt x="241552" y="1696275"/>
                    <a:pt x="245680" y="1686471"/>
                    <a:pt x="238972" y="1654481"/>
                  </a:cubicBezTo>
                  <a:cubicBezTo>
                    <a:pt x="234845" y="1636421"/>
                    <a:pt x="230201" y="1617846"/>
                    <a:pt x="222977" y="1600819"/>
                  </a:cubicBezTo>
                  <a:cubicBezTo>
                    <a:pt x="215753" y="1583792"/>
                    <a:pt x="203370" y="1575536"/>
                    <a:pt x="184279" y="1575020"/>
                  </a:cubicBezTo>
                  <a:cubicBezTo>
                    <a:pt x="142485" y="1574504"/>
                    <a:pt x="101207" y="1572956"/>
                    <a:pt x="59413" y="1571408"/>
                  </a:cubicBezTo>
                  <a:cubicBezTo>
                    <a:pt x="21746" y="1570376"/>
                    <a:pt x="10395" y="1560573"/>
                    <a:pt x="3687" y="1524454"/>
                  </a:cubicBezTo>
                  <a:cubicBezTo>
                    <a:pt x="3171" y="1520842"/>
                    <a:pt x="2139" y="1517231"/>
                    <a:pt x="1623" y="1513619"/>
                  </a:cubicBezTo>
                  <a:cubicBezTo>
                    <a:pt x="-4053" y="1467697"/>
                    <a:pt x="3687" y="1455829"/>
                    <a:pt x="48577" y="1442414"/>
                  </a:cubicBezTo>
                  <a:cubicBezTo>
                    <a:pt x="85727" y="1431062"/>
                    <a:pt x="122877" y="1418679"/>
                    <a:pt x="160544" y="1408359"/>
                  </a:cubicBezTo>
                  <a:cubicBezTo>
                    <a:pt x="181183" y="1402684"/>
                    <a:pt x="192018" y="1390816"/>
                    <a:pt x="194083" y="1370693"/>
                  </a:cubicBezTo>
                  <a:cubicBezTo>
                    <a:pt x="196147" y="1346958"/>
                    <a:pt x="197178" y="1322707"/>
                    <a:pt x="192534" y="1298972"/>
                  </a:cubicBezTo>
                  <a:cubicBezTo>
                    <a:pt x="189954" y="1283493"/>
                    <a:pt x="181183" y="1274205"/>
                    <a:pt x="166220" y="1269561"/>
                  </a:cubicBezTo>
                  <a:cubicBezTo>
                    <a:pt x="126490" y="1257694"/>
                    <a:pt x="86759" y="1245311"/>
                    <a:pt x="47029" y="1232927"/>
                  </a:cubicBezTo>
                  <a:cubicBezTo>
                    <a:pt x="3687" y="1219512"/>
                    <a:pt x="-957" y="1212288"/>
                    <a:pt x="1623" y="1166882"/>
                  </a:cubicBezTo>
                  <a:cubicBezTo>
                    <a:pt x="2139" y="1157594"/>
                    <a:pt x="4203" y="1148307"/>
                    <a:pt x="6267" y="1139535"/>
                  </a:cubicBezTo>
                  <a:cubicBezTo>
                    <a:pt x="12459" y="1116832"/>
                    <a:pt x="25358" y="1106513"/>
                    <a:pt x="49093" y="1105481"/>
                  </a:cubicBezTo>
                  <a:cubicBezTo>
                    <a:pt x="87791" y="1103933"/>
                    <a:pt x="125974" y="1102901"/>
                    <a:pt x="164672" y="1101869"/>
                  </a:cubicBezTo>
                  <a:cubicBezTo>
                    <a:pt x="170348" y="1101869"/>
                    <a:pt x="176023" y="1101353"/>
                    <a:pt x="181699" y="1101353"/>
                  </a:cubicBezTo>
                  <a:cubicBezTo>
                    <a:pt x="207498" y="1102385"/>
                    <a:pt x="220913" y="1087937"/>
                    <a:pt x="227621" y="1065234"/>
                  </a:cubicBezTo>
                  <a:cubicBezTo>
                    <a:pt x="232781" y="1048207"/>
                    <a:pt x="237425" y="1031180"/>
                    <a:pt x="241036" y="1014153"/>
                  </a:cubicBezTo>
                  <a:cubicBezTo>
                    <a:pt x="245680" y="990418"/>
                    <a:pt x="240005" y="979066"/>
                    <a:pt x="219366" y="965651"/>
                  </a:cubicBezTo>
                  <a:cubicBezTo>
                    <a:pt x="184279" y="943464"/>
                    <a:pt x="148676" y="921277"/>
                    <a:pt x="113590" y="899605"/>
                  </a:cubicBezTo>
                  <a:cubicBezTo>
                    <a:pt x="82116" y="879997"/>
                    <a:pt x="77472" y="867614"/>
                    <a:pt x="89855" y="832012"/>
                  </a:cubicBezTo>
                  <a:cubicBezTo>
                    <a:pt x="93467" y="820660"/>
                    <a:pt x="98111" y="809309"/>
                    <a:pt x="104818" y="799505"/>
                  </a:cubicBezTo>
                  <a:cubicBezTo>
                    <a:pt x="115654" y="782994"/>
                    <a:pt x="130617" y="774738"/>
                    <a:pt x="151256" y="779898"/>
                  </a:cubicBezTo>
                  <a:cubicBezTo>
                    <a:pt x="195114" y="790217"/>
                    <a:pt x="239489" y="799505"/>
                    <a:pt x="283347" y="810341"/>
                  </a:cubicBezTo>
                  <a:cubicBezTo>
                    <a:pt x="303469" y="815500"/>
                    <a:pt x="318949" y="810857"/>
                    <a:pt x="331332" y="794345"/>
                  </a:cubicBezTo>
                  <a:cubicBezTo>
                    <a:pt x="344232" y="776802"/>
                    <a:pt x="355584" y="757711"/>
                    <a:pt x="363839" y="737588"/>
                  </a:cubicBezTo>
                  <a:cubicBezTo>
                    <a:pt x="371063" y="719529"/>
                    <a:pt x="368999" y="704049"/>
                    <a:pt x="354551" y="689086"/>
                  </a:cubicBezTo>
                  <a:cubicBezTo>
                    <a:pt x="324625" y="658643"/>
                    <a:pt x="296246" y="627169"/>
                    <a:pt x="266835" y="595694"/>
                  </a:cubicBezTo>
                  <a:cubicBezTo>
                    <a:pt x="244132" y="570927"/>
                    <a:pt x="243100" y="556996"/>
                    <a:pt x="261675" y="529133"/>
                  </a:cubicBezTo>
                  <a:cubicBezTo>
                    <a:pt x="264771" y="525005"/>
                    <a:pt x="267351" y="520361"/>
                    <a:pt x="270447" y="516233"/>
                  </a:cubicBezTo>
                  <a:cubicBezTo>
                    <a:pt x="296762" y="481663"/>
                    <a:pt x="311209" y="478567"/>
                    <a:pt x="349907" y="498690"/>
                  </a:cubicBezTo>
                  <a:cubicBezTo>
                    <a:pt x="386026" y="517781"/>
                    <a:pt x="422144" y="536357"/>
                    <a:pt x="457231" y="555964"/>
                  </a:cubicBezTo>
                  <a:cubicBezTo>
                    <a:pt x="475806" y="566283"/>
                    <a:pt x="492318" y="564219"/>
                    <a:pt x="507797" y="551320"/>
                  </a:cubicBezTo>
                  <a:cubicBezTo>
                    <a:pt x="523276" y="538421"/>
                    <a:pt x="537723" y="523973"/>
                    <a:pt x="551139" y="508494"/>
                  </a:cubicBezTo>
                  <a:cubicBezTo>
                    <a:pt x="564555" y="492499"/>
                    <a:pt x="567650" y="476503"/>
                    <a:pt x="556815" y="456896"/>
                  </a:cubicBezTo>
                  <a:cubicBezTo>
                    <a:pt x="535143" y="418198"/>
                    <a:pt x="515020" y="378983"/>
                    <a:pt x="494381" y="339769"/>
                  </a:cubicBezTo>
                  <a:cubicBezTo>
                    <a:pt x="480966" y="313970"/>
                    <a:pt x="484062" y="300039"/>
                    <a:pt x="505217" y="280432"/>
                  </a:cubicBezTo>
                  <a:cubicBezTo>
                    <a:pt x="515020" y="271144"/>
                    <a:pt x="525856" y="263405"/>
                    <a:pt x="537723" y="256181"/>
                  </a:cubicBezTo>
                  <a:cubicBezTo>
                    <a:pt x="558362" y="244313"/>
                    <a:pt x="572810" y="245861"/>
                    <a:pt x="590353" y="261857"/>
                  </a:cubicBezTo>
                  <a:cubicBezTo>
                    <a:pt x="620280" y="289203"/>
                    <a:pt x="650207" y="317066"/>
                    <a:pt x="679617" y="344929"/>
                  </a:cubicBezTo>
                  <a:cubicBezTo>
                    <a:pt x="710576" y="374340"/>
                    <a:pt x="717284" y="375372"/>
                    <a:pt x="754950" y="355765"/>
                  </a:cubicBezTo>
                  <a:cubicBezTo>
                    <a:pt x="769913" y="348025"/>
                    <a:pt x="783845" y="339769"/>
                    <a:pt x="797260" y="329450"/>
                  </a:cubicBezTo>
                  <a:cubicBezTo>
                    <a:pt x="811707" y="317582"/>
                    <a:pt x="816351" y="303651"/>
                    <a:pt x="811707" y="285076"/>
                  </a:cubicBezTo>
                  <a:cubicBezTo>
                    <a:pt x="800872" y="242249"/>
                    <a:pt x="791585" y="198907"/>
                    <a:pt x="781781" y="156081"/>
                  </a:cubicBezTo>
                  <a:cubicBezTo>
                    <a:pt x="775589" y="128218"/>
                    <a:pt x="782297" y="114287"/>
                    <a:pt x="807064" y="100872"/>
                  </a:cubicBezTo>
                  <a:cubicBezTo>
                    <a:pt x="818415" y="95196"/>
                    <a:pt x="829766" y="90552"/>
                    <a:pt x="841634" y="86424"/>
                  </a:cubicBezTo>
                  <a:cubicBezTo>
                    <a:pt x="866917" y="78685"/>
                    <a:pt x="881364" y="83328"/>
                    <a:pt x="896328" y="106031"/>
                  </a:cubicBezTo>
                  <a:cubicBezTo>
                    <a:pt x="920062" y="142666"/>
                    <a:pt x="943798" y="179300"/>
                    <a:pt x="965469" y="217483"/>
                  </a:cubicBezTo>
                  <a:cubicBezTo>
                    <a:pt x="976820" y="237090"/>
                    <a:pt x="992299" y="243797"/>
                    <a:pt x="1013455" y="240702"/>
                  </a:cubicBezTo>
                  <a:cubicBezTo>
                    <a:pt x="1035641" y="237090"/>
                    <a:pt x="1057313" y="231414"/>
                    <a:pt x="1077952" y="222642"/>
                  </a:cubicBezTo>
                  <a:cubicBezTo>
                    <a:pt x="1092915" y="215935"/>
                    <a:pt x="1101171" y="205615"/>
                    <a:pt x="1101687" y="188072"/>
                  </a:cubicBezTo>
                  <a:cubicBezTo>
                    <a:pt x="1102719" y="143182"/>
                    <a:pt x="1105298" y="98808"/>
                    <a:pt x="1106847" y="53918"/>
                  </a:cubicBezTo>
                  <a:cubicBezTo>
                    <a:pt x="1107878" y="25023"/>
                    <a:pt x="1117166" y="12640"/>
                    <a:pt x="1145029" y="4900"/>
                  </a:cubicBezTo>
                  <a:cubicBezTo>
                    <a:pt x="1149672" y="3868"/>
                    <a:pt x="1154316" y="2320"/>
                    <a:pt x="1158960" y="1804"/>
                  </a:cubicBezTo>
                  <a:cubicBezTo>
                    <a:pt x="1171731" y="385"/>
                    <a:pt x="1182083" y="-325"/>
                    <a:pt x="1190637" y="143"/>
                  </a:cubicBezTo>
                  <a:close/>
                </a:path>
              </a:pathLst>
            </a:custGeom>
            <a:solidFill>
              <a:schemeClr val="bg1"/>
            </a:solidFill>
            <a:ln w="515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l"/>
              <a:endParaRPr 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3C6833C-0A41-993B-93FD-3D60376F342E}"/>
              </a:ext>
            </a:extLst>
          </p:cNvPr>
          <p:cNvGrpSpPr/>
          <p:nvPr/>
        </p:nvGrpSpPr>
        <p:grpSpPr>
          <a:xfrm>
            <a:off x="5533488" y="1740962"/>
            <a:ext cx="1298170" cy="1298170"/>
            <a:chOff x="1089413" y="2131797"/>
            <a:chExt cx="2968238" cy="2968238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5379C103-4684-8422-08D9-A03DECDC9433}"/>
                </a:ext>
              </a:extLst>
            </p:cNvPr>
            <p:cNvSpPr/>
            <p:nvPr/>
          </p:nvSpPr>
          <p:spPr>
            <a:xfrm>
              <a:off x="1089413" y="2131797"/>
              <a:ext cx="2968238" cy="2968238"/>
            </a:xfrm>
            <a:custGeom>
              <a:avLst/>
              <a:gdLst>
                <a:gd name="connsiteX0" fmla="*/ 1484119 w 2968238"/>
                <a:gd name="connsiteY0" fmla="*/ 1312669 h 2968238"/>
                <a:gd name="connsiteX1" fmla="*/ 1312669 w 2968238"/>
                <a:gd name="connsiteY1" fmla="*/ 1484119 h 2968238"/>
                <a:gd name="connsiteX2" fmla="*/ 1484119 w 2968238"/>
                <a:gd name="connsiteY2" fmla="*/ 1655569 h 2968238"/>
                <a:gd name="connsiteX3" fmla="*/ 1655569 w 2968238"/>
                <a:gd name="connsiteY3" fmla="*/ 1484119 h 2968238"/>
                <a:gd name="connsiteX4" fmla="*/ 1484119 w 2968238"/>
                <a:gd name="connsiteY4" fmla="*/ 1312669 h 2968238"/>
                <a:gd name="connsiteX5" fmla="*/ 1484119 w 2968238"/>
                <a:gd name="connsiteY5" fmla="*/ 0 h 2968238"/>
                <a:gd name="connsiteX6" fmla="*/ 2968238 w 2968238"/>
                <a:gd name="connsiteY6" fmla="*/ 1484119 h 2968238"/>
                <a:gd name="connsiteX7" fmla="*/ 1484119 w 2968238"/>
                <a:gd name="connsiteY7" fmla="*/ 2968238 h 2968238"/>
                <a:gd name="connsiteX8" fmla="*/ 0 w 2968238"/>
                <a:gd name="connsiteY8" fmla="*/ 1484119 h 2968238"/>
                <a:gd name="connsiteX9" fmla="*/ 1484119 w 2968238"/>
                <a:gd name="connsiteY9" fmla="*/ 0 h 296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8238" h="2968238">
                  <a:moveTo>
                    <a:pt x="1484119" y="1312669"/>
                  </a:moveTo>
                  <a:cubicBezTo>
                    <a:pt x="1389430" y="1312669"/>
                    <a:pt x="1312669" y="1389430"/>
                    <a:pt x="1312669" y="1484119"/>
                  </a:cubicBezTo>
                  <a:cubicBezTo>
                    <a:pt x="1312669" y="1578808"/>
                    <a:pt x="1389430" y="1655569"/>
                    <a:pt x="1484119" y="1655569"/>
                  </a:cubicBezTo>
                  <a:cubicBezTo>
                    <a:pt x="1578808" y="1655569"/>
                    <a:pt x="1655569" y="1578808"/>
                    <a:pt x="1655569" y="1484119"/>
                  </a:cubicBezTo>
                  <a:cubicBezTo>
                    <a:pt x="1655569" y="1389430"/>
                    <a:pt x="1578808" y="1312669"/>
                    <a:pt x="1484119" y="1312669"/>
                  </a:cubicBezTo>
                  <a:close/>
                  <a:moveTo>
                    <a:pt x="1484119" y="0"/>
                  </a:moveTo>
                  <a:cubicBezTo>
                    <a:pt x="2303775" y="0"/>
                    <a:pt x="2968238" y="664463"/>
                    <a:pt x="2968238" y="1484119"/>
                  </a:cubicBezTo>
                  <a:cubicBezTo>
                    <a:pt x="2968238" y="2303775"/>
                    <a:pt x="2303775" y="2968238"/>
                    <a:pt x="1484119" y="2968238"/>
                  </a:cubicBezTo>
                  <a:cubicBezTo>
                    <a:pt x="664463" y="2968238"/>
                    <a:pt x="0" y="2303775"/>
                    <a:pt x="0" y="1484119"/>
                  </a:cubicBezTo>
                  <a:cubicBezTo>
                    <a:pt x="0" y="664463"/>
                    <a:pt x="664463" y="0"/>
                    <a:pt x="148411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072265C-3B67-728C-D34E-7EFF3DC25C04}"/>
                </a:ext>
              </a:extLst>
            </p:cNvPr>
            <p:cNvSpPr/>
            <p:nvPr/>
          </p:nvSpPr>
          <p:spPr>
            <a:xfrm>
              <a:off x="1234570" y="2279534"/>
              <a:ext cx="2678023" cy="2676273"/>
            </a:xfrm>
            <a:custGeom>
              <a:avLst/>
              <a:gdLst>
                <a:gd name="connsiteX0" fmla="*/ 1338961 w 2678023"/>
                <a:gd name="connsiteY0" fmla="*/ 855269 h 2676273"/>
                <a:gd name="connsiteX1" fmla="*/ 857849 w 2678023"/>
                <a:gd name="connsiteY1" fmla="*/ 1336381 h 2676273"/>
                <a:gd name="connsiteX2" fmla="*/ 1338961 w 2678023"/>
                <a:gd name="connsiteY2" fmla="*/ 1817493 h 2676273"/>
                <a:gd name="connsiteX3" fmla="*/ 1820073 w 2678023"/>
                <a:gd name="connsiteY3" fmla="*/ 1336381 h 2676273"/>
                <a:gd name="connsiteX4" fmla="*/ 1338961 w 2678023"/>
                <a:gd name="connsiteY4" fmla="*/ 855269 h 2676273"/>
                <a:gd name="connsiteX5" fmla="*/ 1338961 w 2678023"/>
                <a:gd name="connsiteY5" fmla="*/ 545806 h 2676273"/>
                <a:gd name="connsiteX6" fmla="*/ 2129536 w 2678023"/>
                <a:gd name="connsiteY6" fmla="*/ 1336381 h 2676273"/>
                <a:gd name="connsiteX7" fmla="*/ 1338961 w 2678023"/>
                <a:gd name="connsiteY7" fmla="*/ 2126956 h 2676273"/>
                <a:gd name="connsiteX8" fmla="*/ 548386 w 2678023"/>
                <a:gd name="connsiteY8" fmla="*/ 1336381 h 2676273"/>
                <a:gd name="connsiteX9" fmla="*/ 1338961 w 2678023"/>
                <a:gd name="connsiteY9" fmla="*/ 545806 h 2676273"/>
                <a:gd name="connsiteX10" fmla="*/ 1340068 w 2678023"/>
                <a:gd name="connsiteY10" fmla="*/ 359376 h 2676273"/>
                <a:gd name="connsiteX11" fmla="*/ 361775 w 2678023"/>
                <a:gd name="connsiteY11" fmla="*/ 1331995 h 2676273"/>
                <a:gd name="connsiteX12" fmla="*/ 1338521 w 2678023"/>
                <a:gd name="connsiteY12" fmla="*/ 2312868 h 2676273"/>
                <a:gd name="connsiteX13" fmla="*/ 2316814 w 2678023"/>
                <a:gd name="connsiteY13" fmla="*/ 1335606 h 2676273"/>
                <a:gd name="connsiteX14" fmla="*/ 1340068 w 2678023"/>
                <a:gd name="connsiteY14" fmla="*/ 359376 h 2676273"/>
                <a:gd name="connsiteX15" fmla="*/ 1190637 w 2678023"/>
                <a:gd name="connsiteY15" fmla="*/ 143 h 2676273"/>
                <a:gd name="connsiteX16" fmla="*/ 1235841 w 2678023"/>
                <a:gd name="connsiteY16" fmla="*/ 48758 h 2676273"/>
                <a:gd name="connsiteX17" fmla="*/ 1269895 w 2678023"/>
                <a:gd name="connsiteY17" fmla="*/ 162273 h 2676273"/>
                <a:gd name="connsiteX18" fmla="*/ 1303434 w 2678023"/>
                <a:gd name="connsiteY18" fmla="*/ 192716 h 2676273"/>
                <a:gd name="connsiteX19" fmla="*/ 1376702 w 2678023"/>
                <a:gd name="connsiteY19" fmla="*/ 192716 h 2676273"/>
                <a:gd name="connsiteX20" fmla="*/ 1409209 w 2678023"/>
                <a:gd name="connsiteY20" fmla="*/ 163305 h 2676273"/>
                <a:gd name="connsiteX21" fmla="*/ 1447392 w 2678023"/>
                <a:gd name="connsiteY21" fmla="*/ 37922 h 2676273"/>
                <a:gd name="connsiteX22" fmla="*/ 1499505 w 2678023"/>
                <a:gd name="connsiteY22" fmla="*/ 256 h 2676273"/>
                <a:gd name="connsiteX23" fmla="*/ 1513436 w 2678023"/>
                <a:gd name="connsiteY23" fmla="*/ 772 h 2676273"/>
                <a:gd name="connsiteX24" fmla="*/ 1573290 w 2678023"/>
                <a:gd name="connsiteY24" fmla="*/ 65269 h 2676273"/>
                <a:gd name="connsiteX25" fmla="*/ 1576902 w 2678023"/>
                <a:gd name="connsiteY25" fmla="*/ 185492 h 2676273"/>
                <a:gd name="connsiteX26" fmla="*/ 1598057 w 2678023"/>
                <a:gd name="connsiteY26" fmla="*/ 220578 h 2676273"/>
                <a:gd name="connsiteX27" fmla="*/ 1674422 w 2678023"/>
                <a:gd name="connsiteY27" fmla="*/ 240702 h 2676273"/>
                <a:gd name="connsiteX28" fmla="*/ 1710540 w 2678023"/>
                <a:gd name="connsiteY28" fmla="*/ 221610 h 2676273"/>
                <a:gd name="connsiteX29" fmla="*/ 1779165 w 2678023"/>
                <a:gd name="connsiteY29" fmla="*/ 111707 h 2676273"/>
                <a:gd name="connsiteX30" fmla="*/ 1845726 w 2678023"/>
                <a:gd name="connsiteY30" fmla="*/ 88488 h 2676273"/>
                <a:gd name="connsiteX31" fmla="*/ 1857594 w 2678023"/>
                <a:gd name="connsiteY31" fmla="*/ 92616 h 2676273"/>
                <a:gd name="connsiteX32" fmla="*/ 1895260 w 2678023"/>
                <a:gd name="connsiteY32" fmla="*/ 166401 h 2676273"/>
                <a:gd name="connsiteX33" fmla="*/ 1868429 w 2678023"/>
                <a:gd name="connsiteY33" fmla="*/ 281980 h 2676273"/>
                <a:gd name="connsiteX34" fmla="*/ 1887004 w 2678023"/>
                <a:gd name="connsiteY34" fmla="*/ 332030 h 2676273"/>
                <a:gd name="connsiteX35" fmla="*/ 1946857 w 2678023"/>
                <a:gd name="connsiteY35" fmla="*/ 365052 h 2676273"/>
                <a:gd name="connsiteX36" fmla="*/ 1986588 w 2678023"/>
                <a:gd name="connsiteY36" fmla="*/ 355765 h 2676273"/>
                <a:gd name="connsiteX37" fmla="*/ 2081528 w 2678023"/>
                <a:gd name="connsiteY37" fmla="*/ 267532 h 2676273"/>
                <a:gd name="connsiteX38" fmla="*/ 2151701 w 2678023"/>
                <a:gd name="connsiteY38" fmla="*/ 261857 h 2676273"/>
                <a:gd name="connsiteX39" fmla="*/ 2155312 w 2678023"/>
                <a:gd name="connsiteY39" fmla="*/ 264437 h 2676273"/>
                <a:gd name="connsiteX40" fmla="*/ 2177500 w 2678023"/>
                <a:gd name="connsiteY40" fmla="*/ 353701 h 2676273"/>
                <a:gd name="connsiteX41" fmla="*/ 2122290 w 2678023"/>
                <a:gd name="connsiteY41" fmla="*/ 456896 h 2676273"/>
                <a:gd name="connsiteX42" fmla="*/ 2126934 w 2678023"/>
                <a:gd name="connsiteY42" fmla="*/ 505914 h 2676273"/>
                <a:gd name="connsiteX43" fmla="*/ 2173372 w 2678023"/>
                <a:gd name="connsiteY43" fmla="*/ 551836 h 2676273"/>
                <a:gd name="connsiteX44" fmla="*/ 2219810 w 2678023"/>
                <a:gd name="connsiteY44" fmla="*/ 555964 h 2676273"/>
                <a:gd name="connsiteX45" fmla="*/ 2336937 w 2678023"/>
                <a:gd name="connsiteY45" fmla="*/ 494046 h 2676273"/>
                <a:gd name="connsiteX46" fmla="*/ 2400917 w 2678023"/>
                <a:gd name="connsiteY46" fmla="*/ 507462 h 2676273"/>
                <a:gd name="connsiteX47" fmla="*/ 2420525 w 2678023"/>
                <a:gd name="connsiteY47" fmla="*/ 533777 h 2676273"/>
                <a:gd name="connsiteX48" fmla="*/ 2415365 w 2678023"/>
                <a:gd name="connsiteY48" fmla="*/ 591566 h 2676273"/>
                <a:gd name="connsiteX49" fmla="*/ 2321973 w 2678023"/>
                <a:gd name="connsiteY49" fmla="*/ 692182 h 2676273"/>
                <a:gd name="connsiteX50" fmla="*/ 2313718 w 2678023"/>
                <a:gd name="connsiteY50" fmla="*/ 733460 h 2676273"/>
                <a:gd name="connsiteX51" fmla="*/ 2349320 w 2678023"/>
                <a:gd name="connsiteY51" fmla="*/ 795377 h 2676273"/>
                <a:gd name="connsiteX52" fmla="*/ 2394726 w 2678023"/>
                <a:gd name="connsiteY52" fmla="*/ 810341 h 2676273"/>
                <a:gd name="connsiteX53" fmla="*/ 2526816 w 2678023"/>
                <a:gd name="connsiteY53" fmla="*/ 780414 h 2676273"/>
                <a:gd name="connsiteX54" fmla="*/ 2575834 w 2678023"/>
                <a:gd name="connsiteY54" fmla="*/ 803117 h 2676273"/>
                <a:gd name="connsiteX55" fmla="*/ 2591313 w 2678023"/>
                <a:gd name="connsiteY55" fmla="*/ 838719 h 2676273"/>
                <a:gd name="connsiteX56" fmla="*/ 2570158 w 2678023"/>
                <a:gd name="connsiteY56" fmla="*/ 896509 h 2676273"/>
                <a:gd name="connsiteX57" fmla="*/ 2461287 w 2678023"/>
                <a:gd name="connsiteY57" fmla="*/ 964103 h 2676273"/>
                <a:gd name="connsiteX58" fmla="*/ 2438068 w 2678023"/>
                <a:gd name="connsiteY58" fmla="*/ 1014669 h 2676273"/>
                <a:gd name="connsiteX59" fmla="*/ 2454063 w 2678023"/>
                <a:gd name="connsiteY59" fmla="*/ 1073490 h 2676273"/>
                <a:gd name="connsiteX60" fmla="*/ 2492762 w 2678023"/>
                <a:gd name="connsiteY60" fmla="*/ 1100837 h 2676273"/>
                <a:gd name="connsiteX61" fmla="*/ 2628464 w 2678023"/>
                <a:gd name="connsiteY61" fmla="*/ 1105997 h 2676273"/>
                <a:gd name="connsiteX62" fmla="*/ 2672322 w 2678023"/>
                <a:gd name="connsiteY62" fmla="*/ 1140567 h 2676273"/>
                <a:gd name="connsiteX63" fmla="*/ 2677998 w 2678023"/>
                <a:gd name="connsiteY63" fmla="*/ 1182361 h 2676273"/>
                <a:gd name="connsiteX64" fmla="*/ 2644459 w 2678023"/>
                <a:gd name="connsiteY64" fmla="*/ 1229831 h 2676273"/>
                <a:gd name="connsiteX65" fmla="*/ 2522172 w 2678023"/>
                <a:gd name="connsiteY65" fmla="*/ 1267498 h 2676273"/>
                <a:gd name="connsiteX66" fmla="*/ 2483990 w 2678023"/>
                <a:gd name="connsiteY66" fmla="*/ 1315999 h 2676273"/>
                <a:gd name="connsiteX67" fmla="*/ 2486570 w 2678023"/>
                <a:gd name="connsiteY67" fmla="*/ 1379981 h 2676273"/>
                <a:gd name="connsiteX68" fmla="*/ 2512885 w 2678023"/>
                <a:gd name="connsiteY68" fmla="*/ 1407843 h 2676273"/>
                <a:gd name="connsiteX69" fmla="*/ 2641363 w 2678023"/>
                <a:gd name="connsiteY69" fmla="*/ 1447058 h 2676273"/>
                <a:gd name="connsiteX70" fmla="*/ 2677998 w 2678023"/>
                <a:gd name="connsiteY70" fmla="*/ 1498139 h 2676273"/>
                <a:gd name="connsiteX71" fmla="*/ 2677998 w 2678023"/>
                <a:gd name="connsiteY71" fmla="*/ 1507427 h 2676273"/>
                <a:gd name="connsiteX72" fmla="*/ 2611952 w 2678023"/>
                <a:gd name="connsiteY72" fmla="*/ 1572956 h 2676273"/>
                <a:gd name="connsiteX73" fmla="*/ 2490182 w 2678023"/>
                <a:gd name="connsiteY73" fmla="*/ 1576568 h 2676273"/>
                <a:gd name="connsiteX74" fmla="*/ 2457675 w 2678023"/>
                <a:gd name="connsiteY74" fmla="*/ 1596691 h 2676273"/>
                <a:gd name="connsiteX75" fmla="*/ 2437036 w 2678023"/>
                <a:gd name="connsiteY75" fmla="*/ 1673056 h 2676273"/>
                <a:gd name="connsiteX76" fmla="*/ 2457159 w 2678023"/>
                <a:gd name="connsiteY76" fmla="*/ 1710206 h 2676273"/>
                <a:gd name="connsiteX77" fmla="*/ 2564483 w 2678023"/>
                <a:gd name="connsiteY77" fmla="*/ 1777283 h 2676273"/>
                <a:gd name="connsiteX78" fmla="*/ 2588733 w 2678023"/>
                <a:gd name="connsiteY78" fmla="*/ 1845908 h 2676273"/>
                <a:gd name="connsiteX79" fmla="*/ 2571706 w 2678023"/>
                <a:gd name="connsiteY79" fmla="*/ 1880995 h 2676273"/>
                <a:gd name="connsiteX80" fmla="*/ 2538684 w 2678023"/>
                <a:gd name="connsiteY80" fmla="*/ 1897506 h 2676273"/>
                <a:gd name="connsiteX81" fmla="*/ 2456643 w 2678023"/>
                <a:gd name="connsiteY81" fmla="*/ 1879447 h 2676273"/>
                <a:gd name="connsiteX82" fmla="*/ 2389566 w 2678023"/>
                <a:gd name="connsiteY82" fmla="*/ 1863967 h 2676273"/>
                <a:gd name="connsiteX83" fmla="*/ 2354479 w 2678023"/>
                <a:gd name="connsiteY83" fmla="*/ 1874803 h 2676273"/>
                <a:gd name="connsiteX84" fmla="*/ 2312170 w 2678023"/>
                <a:gd name="connsiteY84" fmla="*/ 1950652 h 2676273"/>
                <a:gd name="connsiteX85" fmla="*/ 2322489 w 2678023"/>
                <a:gd name="connsiteY85" fmla="*/ 1983158 h 2676273"/>
                <a:gd name="connsiteX86" fmla="*/ 2412785 w 2678023"/>
                <a:gd name="connsiteY86" fmla="*/ 2080162 h 2676273"/>
                <a:gd name="connsiteX87" fmla="*/ 2418461 w 2678023"/>
                <a:gd name="connsiteY87" fmla="*/ 2146723 h 2676273"/>
                <a:gd name="connsiteX88" fmla="*/ 2414849 w 2678023"/>
                <a:gd name="connsiteY88" fmla="*/ 2151883 h 2676273"/>
                <a:gd name="connsiteX89" fmla="*/ 2324037 w 2678023"/>
                <a:gd name="connsiteY89" fmla="*/ 2174586 h 2676273"/>
                <a:gd name="connsiteX90" fmla="*/ 2219294 w 2678023"/>
                <a:gd name="connsiteY90" fmla="*/ 2118860 h 2676273"/>
                <a:gd name="connsiteX91" fmla="*/ 2178531 w 2678023"/>
                <a:gd name="connsiteY91" fmla="*/ 2120408 h 2676273"/>
                <a:gd name="connsiteX92" fmla="*/ 2125386 w 2678023"/>
                <a:gd name="connsiteY92" fmla="*/ 2172522 h 2676273"/>
                <a:gd name="connsiteX93" fmla="*/ 2122806 w 2678023"/>
                <a:gd name="connsiteY93" fmla="*/ 2217412 h 2676273"/>
                <a:gd name="connsiteX94" fmla="*/ 2184723 w 2678023"/>
                <a:gd name="connsiteY94" fmla="*/ 2334539 h 2676273"/>
                <a:gd name="connsiteX95" fmla="*/ 2174404 w 2678023"/>
                <a:gd name="connsiteY95" fmla="*/ 2395424 h 2676273"/>
                <a:gd name="connsiteX96" fmla="*/ 2164084 w 2678023"/>
                <a:gd name="connsiteY96" fmla="*/ 2404712 h 2676273"/>
                <a:gd name="connsiteX97" fmla="*/ 2075336 w 2678023"/>
                <a:gd name="connsiteY97" fmla="*/ 2401616 h 2676273"/>
                <a:gd name="connsiteX98" fmla="*/ 1988652 w 2678023"/>
                <a:gd name="connsiteY98" fmla="*/ 2320607 h 2676273"/>
                <a:gd name="connsiteX99" fmla="*/ 1944277 w 2678023"/>
                <a:gd name="connsiteY99" fmla="*/ 2311836 h 2676273"/>
                <a:gd name="connsiteX100" fmla="*/ 1883392 w 2678023"/>
                <a:gd name="connsiteY100" fmla="*/ 2346406 h 2676273"/>
                <a:gd name="connsiteX101" fmla="*/ 1868429 w 2678023"/>
                <a:gd name="connsiteY101" fmla="*/ 2391812 h 2676273"/>
                <a:gd name="connsiteX102" fmla="*/ 1899388 w 2678023"/>
                <a:gd name="connsiteY102" fmla="*/ 2526998 h 2676273"/>
                <a:gd name="connsiteX103" fmla="*/ 1879264 w 2678023"/>
                <a:gd name="connsiteY103" fmla="*/ 2571888 h 2676273"/>
                <a:gd name="connsiteX104" fmla="*/ 1841082 w 2678023"/>
                <a:gd name="connsiteY104" fmla="*/ 2588916 h 2676273"/>
                <a:gd name="connsiteX105" fmla="*/ 1782777 w 2678023"/>
                <a:gd name="connsiteY105" fmla="*/ 2568277 h 2676273"/>
                <a:gd name="connsiteX106" fmla="*/ 1715184 w 2678023"/>
                <a:gd name="connsiteY106" fmla="*/ 2459405 h 2676273"/>
                <a:gd name="connsiteX107" fmla="*/ 1664618 w 2678023"/>
                <a:gd name="connsiteY107" fmla="*/ 2435670 h 2676273"/>
                <a:gd name="connsiteX108" fmla="*/ 1610440 w 2678023"/>
                <a:gd name="connsiteY108" fmla="*/ 2450118 h 2676273"/>
                <a:gd name="connsiteX109" fmla="*/ 1577418 w 2678023"/>
                <a:gd name="connsiteY109" fmla="*/ 2495008 h 2676273"/>
                <a:gd name="connsiteX110" fmla="*/ 1573806 w 2678023"/>
                <a:gd name="connsiteY110" fmla="*/ 2616778 h 2676273"/>
                <a:gd name="connsiteX111" fmla="*/ 1526852 w 2678023"/>
                <a:gd name="connsiteY111" fmla="*/ 2672504 h 2676273"/>
                <a:gd name="connsiteX112" fmla="*/ 1497441 w 2678023"/>
                <a:gd name="connsiteY112" fmla="*/ 2676116 h 2676273"/>
                <a:gd name="connsiteX113" fmla="*/ 1449972 w 2678023"/>
                <a:gd name="connsiteY113" fmla="*/ 2644125 h 2676273"/>
                <a:gd name="connsiteX114" fmla="*/ 1410241 w 2678023"/>
                <a:gd name="connsiteY114" fmla="*/ 2514615 h 2676273"/>
                <a:gd name="connsiteX115" fmla="*/ 1373091 w 2678023"/>
                <a:gd name="connsiteY115" fmla="*/ 2482624 h 2676273"/>
                <a:gd name="connsiteX116" fmla="*/ 1304982 w 2678023"/>
                <a:gd name="connsiteY116" fmla="*/ 2483140 h 2676273"/>
                <a:gd name="connsiteX117" fmla="*/ 1271959 w 2678023"/>
                <a:gd name="connsiteY117" fmla="*/ 2511519 h 2676273"/>
                <a:gd name="connsiteX118" fmla="*/ 1234293 w 2678023"/>
                <a:gd name="connsiteY118" fmla="*/ 2633806 h 2676273"/>
                <a:gd name="connsiteX119" fmla="*/ 1170828 w 2678023"/>
                <a:gd name="connsiteY119" fmla="*/ 2674568 h 2676273"/>
                <a:gd name="connsiteX120" fmla="*/ 1106847 w 2678023"/>
                <a:gd name="connsiteY120" fmla="*/ 2602331 h 2676273"/>
                <a:gd name="connsiteX121" fmla="*/ 1103751 w 2678023"/>
                <a:gd name="connsiteY121" fmla="*/ 2491396 h 2676273"/>
                <a:gd name="connsiteX122" fmla="*/ 1080532 w 2678023"/>
                <a:gd name="connsiteY122" fmla="*/ 2454245 h 2676273"/>
                <a:gd name="connsiteX123" fmla="*/ 1005199 w 2678023"/>
                <a:gd name="connsiteY123" fmla="*/ 2435154 h 2676273"/>
                <a:gd name="connsiteX124" fmla="*/ 969080 w 2678023"/>
                <a:gd name="connsiteY124" fmla="*/ 2454245 h 2676273"/>
                <a:gd name="connsiteX125" fmla="*/ 900456 w 2678023"/>
                <a:gd name="connsiteY125" fmla="*/ 2564149 h 2676273"/>
                <a:gd name="connsiteX126" fmla="*/ 836474 w 2678023"/>
                <a:gd name="connsiteY126" fmla="*/ 2587368 h 2676273"/>
                <a:gd name="connsiteX127" fmla="*/ 831830 w 2678023"/>
                <a:gd name="connsiteY127" fmla="*/ 2585820 h 2676273"/>
                <a:gd name="connsiteX128" fmla="*/ 785392 w 2678023"/>
                <a:gd name="connsiteY128" fmla="*/ 2504811 h 2676273"/>
                <a:gd name="connsiteX129" fmla="*/ 811707 w 2678023"/>
                <a:gd name="connsiteY129" fmla="*/ 2390780 h 2676273"/>
                <a:gd name="connsiteX130" fmla="*/ 794680 w 2678023"/>
                <a:gd name="connsiteY130" fmla="*/ 2344342 h 2676273"/>
                <a:gd name="connsiteX131" fmla="*/ 739470 w 2678023"/>
                <a:gd name="connsiteY131" fmla="*/ 2312352 h 2676273"/>
                <a:gd name="connsiteX132" fmla="*/ 689421 w 2678023"/>
                <a:gd name="connsiteY132" fmla="*/ 2321639 h 2676273"/>
                <a:gd name="connsiteX133" fmla="*/ 596029 w 2678023"/>
                <a:gd name="connsiteY133" fmla="*/ 2408839 h 2676273"/>
                <a:gd name="connsiteX134" fmla="*/ 530500 w 2678023"/>
                <a:gd name="connsiteY134" fmla="*/ 2415031 h 2676273"/>
                <a:gd name="connsiteX135" fmla="*/ 521212 w 2678023"/>
                <a:gd name="connsiteY135" fmla="*/ 2408839 h 2676273"/>
                <a:gd name="connsiteX136" fmla="*/ 500573 w 2678023"/>
                <a:gd name="connsiteY136" fmla="*/ 2322671 h 2676273"/>
                <a:gd name="connsiteX137" fmla="*/ 556298 w 2678023"/>
                <a:gd name="connsiteY137" fmla="*/ 2217928 h 2676273"/>
                <a:gd name="connsiteX138" fmla="*/ 552171 w 2678023"/>
                <a:gd name="connsiteY138" fmla="*/ 2168910 h 2676273"/>
                <a:gd name="connsiteX139" fmla="*/ 505733 w 2678023"/>
                <a:gd name="connsiteY139" fmla="*/ 2122988 h 2676273"/>
                <a:gd name="connsiteX140" fmla="*/ 457747 w 2678023"/>
                <a:gd name="connsiteY140" fmla="*/ 2119376 h 2676273"/>
                <a:gd name="connsiteX141" fmla="*/ 341652 w 2678023"/>
                <a:gd name="connsiteY141" fmla="*/ 2180778 h 2676273"/>
                <a:gd name="connsiteX142" fmla="*/ 278187 w 2678023"/>
                <a:gd name="connsiteY142" fmla="*/ 2168910 h 2676273"/>
                <a:gd name="connsiteX143" fmla="*/ 274059 w 2678023"/>
                <a:gd name="connsiteY143" fmla="*/ 2164266 h 2676273"/>
                <a:gd name="connsiteX144" fmla="*/ 276639 w 2678023"/>
                <a:gd name="connsiteY144" fmla="*/ 2069326 h 2676273"/>
                <a:gd name="connsiteX145" fmla="*/ 354551 w 2678023"/>
                <a:gd name="connsiteY145" fmla="*/ 1986254 h 2676273"/>
                <a:gd name="connsiteX146" fmla="*/ 363839 w 2678023"/>
                <a:gd name="connsiteY146" fmla="*/ 1940848 h 2676273"/>
                <a:gd name="connsiteX147" fmla="*/ 328237 w 2678023"/>
                <a:gd name="connsiteY147" fmla="*/ 1878931 h 2676273"/>
                <a:gd name="connsiteX148" fmla="*/ 283347 w 2678023"/>
                <a:gd name="connsiteY148" fmla="*/ 1866031 h 2676273"/>
                <a:gd name="connsiteX149" fmla="*/ 170864 w 2678023"/>
                <a:gd name="connsiteY149" fmla="*/ 1891830 h 2676273"/>
                <a:gd name="connsiteX150" fmla="*/ 155900 w 2678023"/>
                <a:gd name="connsiteY150" fmla="*/ 1895442 h 2676273"/>
                <a:gd name="connsiteX151" fmla="*/ 100175 w 2678023"/>
                <a:gd name="connsiteY151" fmla="*/ 1868095 h 2676273"/>
                <a:gd name="connsiteX152" fmla="*/ 87275 w 2678023"/>
                <a:gd name="connsiteY152" fmla="*/ 1838169 h 2676273"/>
                <a:gd name="connsiteX153" fmla="*/ 107915 w 2678023"/>
                <a:gd name="connsiteY153" fmla="*/ 1779863 h 2676273"/>
                <a:gd name="connsiteX154" fmla="*/ 213690 w 2678023"/>
                <a:gd name="connsiteY154" fmla="*/ 1713818 h 2676273"/>
                <a:gd name="connsiteX155" fmla="*/ 238972 w 2678023"/>
                <a:gd name="connsiteY155" fmla="*/ 1654481 h 2676273"/>
                <a:gd name="connsiteX156" fmla="*/ 222977 w 2678023"/>
                <a:gd name="connsiteY156" fmla="*/ 1600819 h 2676273"/>
                <a:gd name="connsiteX157" fmla="*/ 184279 w 2678023"/>
                <a:gd name="connsiteY157" fmla="*/ 1575020 h 2676273"/>
                <a:gd name="connsiteX158" fmla="*/ 59413 w 2678023"/>
                <a:gd name="connsiteY158" fmla="*/ 1571408 h 2676273"/>
                <a:gd name="connsiteX159" fmla="*/ 3687 w 2678023"/>
                <a:gd name="connsiteY159" fmla="*/ 1524454 h 2676273"/>
                <a:gd name="connsiteX160" fmla="*/ 1623 w 2678023"/>
                <a:gd name="connsiteY160" fmla="*/ 1513619 h 2676273"/>
                <a:gd name="connsiteX161" fmla="*/ 48577 w 2678023"/>
                <a:gd name="connsiteY161" fmla="*/ 1442414 h 2676273"/>
                <a:gd name="connsiteX162" fmla="*/ 160544 w 2678023"/>
                <a:gd name="connsiteY162" fmla="*/ 1408359 h 2676273"/>
                <a:gd name="connsiteX163" fmla="*/ 194083 w 2678023"/>
                <a:gd name="connsiteY163" fmla="*/ 1370693 h 2676273"/>
                <a:gd name="connsiteX164" fmla="*/ 192534 w 2678023"/>
                <a:gd name="connsiteY164" fmla="*/ 1298972 h 2676273"/>
                <a:gd name="connsiteX165" fmla="*/ 166220 w 2678023"/>
                <a:gd name="connsiteY165" fmla="*/ 1269561 h 2676273"/>
                <a:gd name="connsiteX166" fmla="*/ 47029 w 2678023"/>
                <a:gd name="connsiteY166" fmla="*/ 1232927 h 2676273"/>
                <a:gd name="connsiteX167" fmla="*/ 1623 w 2678023"/>
                <a:gd name="connsiteY167" fmla="*/ 1166882 h 2676273"/>
                <a:gd name="connsiteX168" fmla="*/ 6267 w 2678023"/>
                <a:gd name="connsiteY168" fmla="*/ 1139535 h 2676273"/>
                <a:gd name="connsiteX169" fmla="*/ 49093 w 2678023"/>
                <a:gd name="connsiteY169" fmla="*/ 1105481 h 2676273"/>
                <a:gd name="connsiteX170" fmla="*/ 164672 w 2678023"/>
                <a:gd name="connsiteY170" fmla="*/ 1101869 h 2676273"/>
                <a:gd name="connsiteX171" fmla="*/ 181699 w 2678023"/>
                <a:gd name="connsiteY171" fmla="*/ 1101353 h 2676273"/>
                <a:gd name="connsiteX172" fmla="*/ 227621 w 2678023"/>
                <a:gd name="connsiteY172" fmla="*/ 1065234 h 2676273"/>
                <a:gd name="connsiteX173" fmla="*/ 241036 w 2678023"/>
                <a:gd name="connsiteY173" fmla="*/ 1014153 h 2676273"/>
                <a:gd name="connsiteX174" fmla="*/ 219366 w 2678023"/>
                <a:gd name="connsiteY174" fmla="*/ 965651 h 2676273"/>
                <a:gd name="connsiteX175" fmla="*/ 113590 w 2678023"/>
                <a:gd name="connsiteY175" fmla="*/ 899605 h 2676273"/>
                <a:gd name="connsiteX176" fmla="*/ 89855 w 2678023"/>
                <a:gd name="connsiteY176" fmla="*/ 832012 h 2676273"/>
                <a:gd name="connsiteX177" fmla="*/ 104818 w 2678023"/>
                <a:gd name="connsiteY177" fmla="*/ 799505 h 2676273"/>
                <a:gd name="connsiteX178" fmla="*/ 151256 w 2678023"/>
                <a:gd name="connsiteY178" fmla="*/ 779898 h 2676273"/>
                <a:gd name="connsiteX179" fmla="*/ 283347 w 2678023"/>
                <a:gd name="connsiteY179" fmla="*/ 810341 h 2676273"/>
                <a:gd name="connsiteX180" fmla="*/ 331332 w 2678023"/>
                <a:gd name="connsiteY180" fmla="*/ 794345 h 2676273"/>
                <a:gd name="connsiteX181" fmla="*/ 363839 w 2678023"/>
                <a:gd name="connsiteY181" fmla="*/ 737588 h 2676273"/>
                <a:gd name="connsiteX182" fmla="*/ 354551 w 2678023"/>
                <a:gd name="connsiteY182" fmla="*/ 689086 h 2676273"/>
                <a:gd name="connsiteX183" fmla="*/ 266835 w 2678023"/>
                <a:gd name="connsiteY183" fmla="*/ 595694 h 2676273"/>
                <a:gd name="connsiteX184" fmla="*/ 261675 w 2678023"/>
                <a:gd name="connsiteY184" fmla="*/ 529133 h 2676273"/>
                <a:gd name="connsiteX185" fmla="*/ 270447 w 2678023"/>
                <a:gd name="connsiteY185" fmla="*/ 516233 h 2676273"/>
                <a:gd name="connsiteX186" fmla="*/ 349907 w 2678023"/>
                <a:gd name="connsiteY186" fmla="*/ 498690 h 2676273"/>
                <a:gd name="connsiteX187" fmla="*/ 457231 w 2678023"/>
                <a:gd name="connsiteY187" fmla="*/ 555964 h 2676273"/>
                <a:gd name="connsiteX188" fmla="*/ 507797 w 2678023"/>
                <a:gd name="connsiteY188" fmla="*/ 551320 h 2676273"/>
                <a:gd name="connsiteX189" fmla="*/ 551139 w 2678023"/>
                <a:gd name="connsiteY189" fmla="*/ 508494 h 2676273"/>
                <a:gd name="connsiteX190" fmla="*/ 556815 w 2678023"/>
                <a:gd name="connsiteY190" fmla="*/ 456896 h 2676273"/>
                <a:gd name="connsiteX191" fmla="*/ 494381 w 2678023"/>
                <a:gd name="connsiteY191" fmla="*/ 339769 h 2676273"/>
                <a:gd name="connsiteX192" fmla="*/ 505217 w 2678023"/>
                <a:gd name="connsiteY192" fmla="*/ 280432 h 2676273"/>
                <a:gd name="connsiteX193" fmla="*/ 537723 w 2678023"/>
                <a:gd name="connsiteY193" fmla="*/ 256181 h 2676273"/>
                <a:gd name="connsiteX194" fmla="*/ 590353 w 2678023"/>
                <a:gd name="connsiteY194" fmla="*/ 261857 h 2676273"/>
                <a:gd name="connsiteX195" fmla="*/ 679617 w 2678023"/>
                <a:gd name="connsiteY195" fmla="*/ 344929 h 2676273"/>
                <a:gd name="connsiteX196" fmla="*/ 754950 w 2678023"/>
                <a:gd name="connsiteY196" fmla="*/ 355765 h 2676273"/>
                <a:gd name="connsiteX197" fmla="*/ 797260 w 2678023"/>
                <a:gd name="connsiteY197" fmla="*/ 329450 h 2676273"/>
                <a:gd name="connsiteX198" fmla="*/ 811707 w 2678023"/>
                <a:gd name="connsiteY198" fmla="*/ 285076 h 2676273"/>
                <a:gd name="connsiteX199" fmla="*/ 781781 w 2678023"/>
                <a:gd name="connsiteY199" fmla="*/ 156081 h 2676273"/>
                <a:gd name="connsiteX200" fmla="*/ 807064 w 2678023"/>
                <a:gd name="connsiteY200" fmla="*/ 100872 h 2676273"/>
                <a:gd name="connsiteX201" fmla="*/ 841634 w 2678023"/>
                <a:gd name="connsiteY201" fmla="*/ 86424 h 2676273"/>
                <a:gd name="connsiteX202" fmla="*/ 896328 w 2678023"/>
                <a:gd name="connsiteY202" fmla="*/ 106031 h 2676273"/>
                <a:gd name="connsiteX203" fmla="*/ 965469 w 2678023"/>
                <a:gd name="connsiteY203" fmla="*/ 217483 h 2676273"/>
                <a:gd name="connsiteX204" fmla="*/ 1013455 w 2678023"/>
                <a:gd name="connsiteY204" fmla="*/ 240702 h 2676273"/>
                <a:gd name="connsiteX205" fmla="*/ 1077952 w 2678023"/>
                <a:gd name="connsiteY205" fmla="*/ 222642 h 2676273"/>
                <a:gd name="connsiteX206" fmla="*/ 1101687 w 2678023"/>
                <a:gd name="connsiteY206" fmla="*/ 188072 h 2676273"/>
                <a:gd name="connsiteX207" fmla="*/ 1106847 w 2678023"/>
                <a:gd name="connsiteY207" fmla="*/ 53918 h 2676273"/>
                <a:gd name="connsiteX208" fmla="*/ 1145029 w 2678023"/>
                <a:gd name="connsiteY208" fmla="*/ 4900 h 2676273"/>
                <a:gd name="connsiteX209" fmla="*/ 1158960 w 2678023"/>
                <a:gd name="connsiteY209" fmla="*/ 1804 h 2676273"/>
                <a:gd name="connsiteX210" fmla="*/ 1190637 w 2678023"/>
                <a:gd name="connsiteY210" fmla="*/ 143 h 2676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</a:cxnLst>
              <a:rect l="l" t="t" r="r" b="b"/>
              <a:pathLst>
                <a:path w="2678023" h="2676273">
                  <a:moveTo>
                    <a:pt x="1338961" y="855269"/>
                  </a:moveTo>
                  <a:cubicBezTo>
                    <a:pt x="1073250" y="855269"/>
                    <a:pt x="857849" y="1070670"/>
                    <a:pt x="857849" y="1336381"/>
                  </a:cubicBezTo>
                  <a:cubicBezTo>
                    <a:pt x="857849" y="1602092"/>
                    <a:pt x="1073250" y="1817493"/>
                    <a:pt x="1338961" y="1817493"/>
                  </a:cubicBezTo>
                  <a:cubicBezTo>
                    <a:pt x="1604672" y="1817493"/>
                    <a:pt x="1820073" y="1602092"/>
                    <a:pt x="1820073" y="1336381"/>
                  </a:cubicBezTo>
                  <a:cubicBezTo>
                    <a:pt x="1820073" y="1070670"/>
                    <a:pt x="1604672" y="855269"/>
                    <a:pt x="1338961" y="855269"/>
                  </a:cubicBezTo>
                  <a:close/>
                  <a:moveTo>
                    <a:pt x="1338961" y="545806"/>
                  </a:moveTo>
                  <a:cubicBezTo>
                    <a:pt x="1775584" y="545806"/>
                    <a:pt x="2129536" y="899758"/>
                    <a:pt x="2129536" y="1336381"/>
                  </a:cubicBezTo>
                  <a:cubicBezTo>
                    <a:pt x="2129536" y="1773004"/>
                    <a:pt x="1775584" y="2126956"/>
                    <a:pt x="1338961" y="2126956"/>
                  </a:cubicBezTo>
                  <a:cubicBezTo>
                    <a:pt x="902338" y="2126956"/>
                    <a:pt x="548386" y="1773004"/>
                    <a:pt x="548386" y="1336381"/>
                  </a:cubicBezTo>
                  <a:cubicBezTo>
                    <a:pt x="548386" y="899758"/>
                    <a:pt x="902338" y="545806"/>
                    <a:pt x="1338961" y="545806"/>
                  </a:cubicBezTo>
                  <a:close/>
                  <a:moveTo>
                    <a:pt x="1340068" y="359376"/>
                  </a:moveTo>
                  <a:cubicBezTo>
                    <a:pt x="796228" y="358860"/>
                    <a:pt x="363839" y="794861"/>
                    <a:pt x="361775" y="1331995"/>
                  </a:cubicBezTo>
                  <a:cubicBezTo>
                    <a:pt x="359711" y="1882027"/>
                    <a:pt x="806032" y="2314416"/>
                    <a:pt x="1338521" y="2312868"/>
                  </a:cubicBezTo>
                  <a:cubicBezTo>
                    <a:pt x="1869461" y="2314932"/>
                    <a:pt x="2317329" y="1887702"/>
                    <a:pt x="2316814" y="1335606"/>
                  </a:cubicBezTo>
                  <a:cubicBezTo>
                    <a:pt x="2316298" y="792797"/>
                    <a:pt x="1880813" y="359892"/>
                    <a:pt x="1340068" y="359376"/>
                  </a:cubicBezTo>
                  <a:close/>
                  <a:moveTo>
                    <a:pt x="1190637" y="143"/>
                  </a:moveTo>
                  <a:cubicBezTo>
                    <a:pt x="1216299" y="1546"/>
                    <a:pt x="1225780" y="13543"/>
                    <a:pt x="1235841" y="48758"/>
                  </a:cubicBezTo>
                  <a:cubicBezTo>
                    <a:pt x="1246676" y="86940"/>
                    <a:pt x="1259576" y="124091"/>
                    <a:pt x="1269895" y="162273"/>
                  </a:cubicBezTo>
                  <a:cubicBezTo>
                    <a:pt x="1275055" y="180332"/>
                    <a:pt x="1285890" y="190136"/>
                    <a:pt x="1303434" y="192716"/>
                  </a:cubicBezTo>
                  <a:cubicBezTo>
                    <a:pt x="1327685" y="195812"/>
                    <a:pt x="1352452" y="195812"/>
                    <a:pt x="1376702" y="192716"/>
                  </a:cubicBezTo>
                  <a:cubicBezTo>
                    <a:pt x="1393730" y="190652"/>
                    <a:pt x="1404049" y="180332"/>
                    <a:pt x="1409209" y="163305"/>
                  </a:cubicBezTo>
                  <a:cubicBezTo>
                    <a:pt x="1421593" y="121511"/>
                    <a:pt x="1434492" y="79717"/>
                    <a:pt x="1447392" y="37922"/>
                  </a:cubicBezTo>
                  <a:cubicBezTo>
                    <a:pt x="1457195" y="6964"/>
                    <a:pt x="1466998" y="-260"/>
                    <a:pt x="1499505" y="256"/>
                  </a:cubicBezTo>
                  <a:cubicBezTo>
                    <a:pt x="1504149" y="256"/>
                    <a:pt x="1508793" y="256"/>
                    <a:pt x="1513436" y="772"/>
                  </a:cubicBezTo>
                  <a:cubicBezTo>
                    <a:pt x="1559358" y="5416"/>
                    <a:pt x="1572258" y="19347"/>
                    <a:pt x="1573290" y="65269"/>
                  </a:cubicBezTo>
                  <a:cubicBezTo>
                    <a:pt x="1574322" y="105515"/>
                    <a:pt x="1575870" y="145246"/>
                    <a:pt x="1576902" y="185492"/>
                  </a:cubicBezTo>
                  <a:cubicBezTo>
                    <a:pt x="1577418" y="201487"/>
                    <a:pt x="1583093" y="213871"/>
                    <a:pt x="1598057" y="220578"/>
                  </a:cubicBezTo>
                  <a:cubicBezTo>
                    <a:pt x="1622308" y="231414"/>
                    <a:pt x="1647590" y="238638"/>
                    <a:pt x="1674422" y="240702"/>
                  </a:cubicBezTo>
                  <a:cubicBezTo>
                    <a:pt x="1690933" y="241733"/>
                    <a:pt x="1702285" y="235026"/>
                    <a:pt x="1710540" y="221610"/>
                  </a:cubicBezTo>
                  <a:cubicBezTo>
                    <a:pt x="1733243" y="184976"/>
                    <a:pt x="1756462" y="148342"/>
                    <a:pt x="1779165" y="111707"/>
                  </a:cubicBezTo>
                  <a:cubicBezTo>
                    <a:pt x="1798772" y="80749"/>
                    <a:pt x="1810640" y="76621"/>
                    <a:pt x="1845726" y="88488"/>
                  </a:cubicBezTo>
                  <a:cubicBezTo>
                    <a:pt x="1849854" y="90036"/>
                    <a:pt x="1853466" y="91068"/>
                    <a:pt x="1857594" y="92616"/>
                  </a:cubicBezTo>
                  <a:cubicBezTo>
                    <a:pt x="1898356" y="110159"/>
                    <a:pt x="1905063" y="123059"/>
                    <a:pt x="1895260" y="166401"/>
                  </a:cubicBezTo>
                  <a:cubicBezTo>
                    <a:pt x="1886488" y="205099"/>
                    <a:pt x="1877717" y="243281"/>
                    <a:pt x="1868429" y="281980"/>
                  </a:cubicBezTo>
                  <a:cubicBezTo>
                    <a:pt x="1863269" y="303135"/>
                    <a:pt x="1868429" y="319646"/>
                    <a:pt x="1887004" y="332030"/>
                  </a:cubicBezTo>
                  <a:cubicBezTo>
                    <a:pt x="1906096" y="344929"/>
                    <a:pt x="1925187" y="356796"/>
                    <a:pt x="1946857" y="365052"/>
                  </a:cubicBezTo>
                  <a:cubicBezTo>
                    <a:pt x="1962337" y="370728"/>
                    <a:pt x="1974720" y="367116"/>
                    <a:pt x="1986588" y="355765"/>
                  </a:cubicBezTo>
                  <a:cubicBezTo>
                    <a:pt x="2018062" y="325838"/>
                    <a:pt x="2049537" y="296943"/>
                    <a:pt x="2081528" y="267532"/>
                  </a:cubicBezTo>
                  <a:cubicBezTo>
                    <a:pt x="2107843" y="242765"/>
                    <a:pt x="2122290" y="241733"/>
                    <a:pt x="2151701" y="261857"/>
                  </a:cubicBezTo>
                  <a:cubicBezTo>
                    <a:pt x="2153248" y="262889"/>
                    <a:pt x="2154281" y="263405"/>
                    <a:pt x="2155312" y="264437"/>
                  </a:cubicBezTo>
                  <a:cubicBezTo>
                    <a:pt x="2205363" y="300555"/>
                    <a:pt x="2198139" y="316034"/>
                    <a:pt x="2177500" y="353701"/>
                  </a:cubicBezTo>
                  <a:cubicBezTo>
                    <a:pt x="2158925" y="387755"/>
                    <a:pt x="2141381" y="422842"/>
                    <a:pt x="2122290" y="456896"/>
                  </a:cubicBezTo>
                  <a:cubicBezTo>
                    <a:pt x="2112487" y="474955"/>
                    <a:pt x="2114550" y="490435"/>
                    <a:pt x="2126934" y="505914"/>
                  </a:cubicBezTo>
                  <a:cubicBezTo>
                    <a:pt x="2140865" y="522941"/>
                    <a:pt x="2156345" y="538421"/>
                    <a:pt x="2173372" y="551836"/>
                  </a:cubicBezTo>
                  <a:cubicBezTo>
                    <a:pt x="2187819" y="563187"/>
                    <a:pt x="2202783" y="564735"/>
                    <a:pt x="2219810" y="555964"/>
                  </a:cubicBezTo>
                  <a:cubicBezTo>
                    <a:pt x="2258508" y="534809"/>
                    <a:pt x="2297722" y="514170"/>
                    <a:pt x="2336937" y="494046"/>
                  </a:cubicBezTo>
                  <a:cubicBezTo>
                    <a:pt x="2364799" y="479599"/>
                    <a:pt x="2380795" y="482695"/>
                    <a:pt x="2400917" y="507462"/>
                  </a:cubicBezTo>
                  <a:cubicBezTo>
                    <a:pt x="2408141" y="515717"/>
                    <a:pt x="2414849" y="524489"/>
                    <a:pt x="2420525" y="533777"/>
                  </a:cubicBezTo>
                  <a:cubicBezTo>
                    <a:pt x="2434972" y="556480"/>
                    <a:pt x="2433424" y="571443"/>
                    <a:pt x="2415365" y="591566"/>
                  </a:cubicBezTo>
                  <a:cubicBezTo>
                    <a:pt x="2384406" y="625105"/>
                    <a:pt x="2353448" y="659159"/>
                    <a:pt x="2321973" y="692182"/>
                  </a:cubicBezTo>
                  <a:cubicBezTo>
                    <a:pt x="2310106" y="704565"/>
                    <a:pt x="2307526" y="717981"/>
                    <a:pt x="2313718" y="733460"/>
                  </a:cubicBezTo>
                  <a:cubicBezTo>
                    <a:pt x="2323005" y="755647"/>
                    <a:pt x="2334357" y="776286"/>
                    <a:pt x="2349320" y="795377"/>
                  </a:cubicBezTo>
                  <a:cubicBezTo>
                    <a:pt x="2361187" y="810857"/>
                    <a:pt x="2375635" y="814984"/>
                    <a:pt x="2394726" y="810341"/>
                  </a:cubicBezTo>
                  <a:cubicBezTo>
                    <a:pt x="2438584" y="799505"/>
                    <a:pt x="2482958" y="789701"/>
                    <a:pt x="2526816" y="780414"/>
                  </a:cubicBezTo>
                  <a:cubicBezTo>
                    <a:pt x="2550035" y="775254"/>
                    <a:pt x="2563967" y="781962"/>
                    <a:pt x="2575834" y="803117"/>
                  </a:cubicBezTo>
                  <a:cubicBezTo>
                    <a:pt x="2582026" y="814468"/>
                    <a:pt x="2587186" y="826336"/>
                    <a:pt x="2591313" y="838719"/>
                  </a:cubicBezTo>
                  <a:cubicBezTo>
                    <a:pt x="2600085" y="867098"/>
                    <a:pt x="2595441" y="880514"/>
                    <a:pt x="2570158" y="896509"/>
                  </a:cubicBezTo>
                  <a:cubicBezTo>
                    <a:pt x="2534040" y="919213"/>
                    <a:pt x="2498437" y="942948"/>
                    <a:pt x="2461287" y="964103"/>
                  </a:cubicBezTo>
                  <a:cubicBezTo>
                    <a:pt x="2440132" y="976486"/>
                    <a:pt x="2434456" y="992998"/>
                    <a:pt x="2438068" y="1014669"/>
                  </a:cubicBezTo>
                  <a:cubicBezTo>
                    <a:pt x="2441164" y="1034792"/>
                    <a:pt x="2446840" y="1054399"/>
                    <a:pt x="2454063" y="1073490"/>
                  </a:cubicBezTo>
                  <a:cubicBezTo>
                    <a:pt x="2460771" y="1091033"/>
                    <a:pt x="2472638" y="1100321"/>
                    <a:pt x="2492762" y="1100837"/>
                  </a:cubicBezTo>
                  <a:cubicBezTo>
                    <a:pt x="2538168" y="1101353"/>
                    <a:pt x="2583058" y="1104449"/>
                    <a:pt x="2628464" y="1105997"/>
                  </a:cubicBezTo>
                  <a:cubicBezTo>
                    <a:pt x="2653230" y="1107029"/>
                    <a:pt x="2665614" y="1116832"/>
                    <a:pt x="2672322" y="1140567"/>
                  </a:cubicBezTo>
                  <a:cubicBezTo>
                    <a:pt x="2676449" y="1153983"/>
                    <a:pt x="2677998" y="1167914"/>
                    <a:pt x="2677998" y="1182361"/>
                  </a:cubicBezTo>
                  <a:cubicBezTo>
                    <a:pt x="2677998" y="1210224"/>
                    <a:pt x="2670258" y="1221576"/>
                    <a:pt x="2644459" y="1229831"/>
                  </a:cubicBezTo>
                  <a:cubicBezTo>
                    <a:pt x="2603697" y="1242731"/>
                    <a:pt x="2562934" y="1255114"/>
                    <a:pt x="2522172" y="1267498"/>
                  </a:cubicBezTo>
                  <a:cubicBezTo>
                    <a:pt x="2492762" y="1276269"/>
                    <a:pt x="2485022" y="1285557"/>
                    <a:pt x="2483990" y="1315999"/>
                  </a:cubicBezTo>
                  <a:cubicBezTo>
                    <a:pt x="2483474" y="1337154"/>
                    <a:pt x="2481926" y="1358825"/>
                    <a:pt x="2486570" y="1379981"/>
                  </a:cubicBezTo>
                  <a:cubicBezTo>
                    <a:pt x="2489666" y="1394428"/>
                    <a:pt x="2498437" y="1403200"/>
                    <a:pt x="2512885" y="1407843"/>
                  </a:cubicBezTo>
                  <a:cubicBezTo>
                    <a:pt x="2555711" y="1420743"/>
                    <a:pt x="2598537" y="1433642"/>
                    <a:pt x="2641363" y="1447058"/>
                  </a:cubicBezTo>
                  <a:cubicBezTo>
                    <a:pt x="2671290" y="1456345"/>
                    <a:pt x="2678514" y="1466665"/>
                    <a:pt x="2677998" y="1498139"/>
                  </a:cubicBezTo>
                  <a:cubicBezTo>
                    <a:pt x="2677998" y="1501235"/>
                    <a:pt x="2677998" y="1504331"/>
                    <a:pt x="2677998" y="1507427"/>
                  </a:cubicBezTo>
                  <a:cubicBezTo>
                    <a:pt x="2675934" y="1555929"/>
                    <a:pt x="2660454" y="1571408"/>
                    <a:pt x="2611952" y="1572956"/>
                  </a:cubicBezTo>
                  <a:cubicBezTo>
                    <a:pt x="2571190" y="1573988"/>
                    <a:pt x="2530944" y="1576052"/>
                    <a:pt x="2490182" y="1576568"/>
                  </a:cubicBezTo>
                  <a:cubicBezTo>
                    <a:pt x="2474702" y="1577084"/>
                    <a:pt x="2463867" y="1583792"/>
                    <a:pt x="2457675" y="1596691"/>
                  </a:cubicBezTo>
                  <a:cubicBezTo>
                    <a:pt x="2446324" y="1620942"/>
                    <a:pt x="2439100" y="1646225"/>
                    <a:pt x="2437036" y="1673056"/>
                  </a:cubicBezTo>
                  <a:cubicBezTo>
                    <a:pt x="2435488" y="1690083"/>
                    <a:pt x="2442712" y="1701435"/>
                    <a:pt x="2457159" y="1710206"/>
                  </a:cubicBezTo>
                  <a:cubicBezTo>
                    <a:pt x="2493278" y="1732393"/>
                    <a:pt x="2528880" y="1754580"/>
                    <a:pt x="2564483" y="1777283"/>
                  </a:cubicBezTo>
                  <a:cubicBezTo>
                    <a:pt x="2596989" y="1797406"/>
                    <a:pt x="2601117" y="1809790"/>
                    <a:pt x="2588733" y="1845908"/>
                  </a:cubicBezTo>
                  <a:cubicBezTo>
                    <a:pt x="2584606" y="1858292"/>
                    <a:pt x="2578930" y="1870159"/>
                    <a:pt x="2571706" y="1880995"/>
                  </a:cubicBezTo>
                  <a:cubicBezTo>
                    <a:pt x="2564998" y="1890798"/>
                    <a:pt x="2554163" y="1897506"/>
                    <a:pt x="2538684" y="1897506"/>
                  </a:cubicBezTo>
                  <a:cubicBezTo>
                    <a:pt x="2511337" y="1891314"/>
                    <a:pt x="2483990" y="1885122"/>
                    <a:pt x="2456643" y="1879447"/>
                  </a:cubicBezTo>
                  <a:cubicBezTo>
                    <a:pt x="2434456" y="1874287"/>
                    <a:pt x="2411753" y="1869643"/>
                    <a:pt x="2389566" y="1863967"/>
                  </a:cubicBezTo>
                  <a:cubicBezTo>
                    <a:pt x="2375119" y="1860355"/>
                    <a:pt x="2363767" y="1864483"/>
                    <a:pt x="2354479" y="1874803"/>
                  </a:cubicBezTo>
                  <a:cubicBezTo>
                    <a:pt x="2335389" y="1896990"/>
                    <a:pt x="2320425" y="1922273"/>
                    <a:pt x="2312170" y="1950652"/>
                  </a:cubicBezTo>
                  <a:cubicBezTo>
                    <a:pt x="2308042" y="1964067"/>
                    <a:pt x="2314234" y="1973870"/>
                    <a:pt x="2322489" y="1983158"/>
                  </a:cubicBezTo>
                  <a:cubicBezTo>
                    <a:pt x="2352416" y="2015665"/>
                    <a:pt x="2382858" y="2048171"/>
                    <a:pt x="2412785" y="2080162"/>
                  </a:cubicBezTo>
                  <a:cubicBezTo>
                    <a:pt x="2435488" y="2104413"/>
                    <a:pt x="2436520" y="2118860"/>
                    <a:pt x="2418461" y="2146723"/>
                  </a:cubicBezTo>
                  <a:cubicBezTo>
                    <a:pt x="2417429" y="2148271"/>
                    <a:pt x="2416397" y="2150335"/>
                    <a:pt x="2414849" y="2151883"/>
                  </a:cubicBezTo>
                  <a:cubicBezTo>
                    <a:pt x="2380795" y="2197805"/>
                    <a:pt x="2365831" y="2198321"/>
                    <a:pt x="2324037" y="2174586"/>
                  </a:cubicBezTo>
                  <a:cubicBezTo>
                    <a:pt x="2289982" y="2154979"/>
                    <a:pt x="2253864" y="2137435"/>
                    <a:pt x="2219294" y="2118860"/>
                  </a:cubicBezTo>
                  <a:cubicBezTo>
                    <a:pt x="2204846" y="2111121"/>
                    <a:pt x="2191431" y="2111121"/>
                    <a:pt x="2178531" y="2120408"/>
                  </a:cubicBezTo>
                  <a:cubicBezTo>
                    <a:pt x="2157892" y="2134856"/>
                    <a:pt x="2140349" y="2152399"/>
                    <a:pt x="2125386" y="2172522"/>
                  </a:cubicBezTo>
                  <a:cubicBezTo>
                    <a:pt x="2114550" y="2186969"/>
                    <a:pt x="2114034" y="2201417"/>
                    <a:pt x="2122806" y="2217412"/>
                  </a:cubicBezTo>
                  <a:cubicBezTo>
                    <a:pt x="2143961" y="2256110"/>
                    <a:pt x="2164600" y="2295324"/>
                    <a:pt x="2184723" y="2334539"/>
                  </a:cubicBezTo>
                  <a:cubicBezTo>
                    <a:pt x="2198655" y="2361886"/>
                    <a:pt x="2196591" y="2374269"/>
                    <a:pt x="2174404" y="2395424"/>
                  </a:cubicBezTo>
                  <a:cubicBezTo>
                    <a:pt x="2170792" y="2398520"/>
                    <a:pt x="2167696" y="2402132"/>
                    <a:pt x="2164084" y="2404712"/>
                  </a:cubicBezTo>
                  <a:cubicBezTo>
                    <a:pt x="2131062" y="2428963"/>
                    <a:pt x="2114034" y="2440830"/>
                    <a:pt x="2075336" y="2401616"/>
                  </a:cubicBezTo>
                  <a:cubicBezTo>
                    <a:pt x="2047473" y="2373237"/>
                    <a:pt x="2017547" y="2347954"/>
                    <a:pt x="1988652" y="2320607"/>
                  </a:cubicBezTo>
                  <a:cubicBezTo>
                    <a:pt x="1975236" y="2307708"/>
                    <a:pt x="1960789" y="2305128"/>
                    <a:pt x="1944277" y="2311836"/>
                  </a:cubicBezTo>
                  <a:cubicBezTo>
                    <a:pt x="1922607" y="2320607"/>
                    <a:pt x="1901968" y="2331959"/>
                    <a:pt x="1883392" y="2346406"/>
                  </a:cubicBezTo>
                  <a:cubicBezTo>
                    <a:pt x="1867913" y="2358274"/>
                    <a:pt x="1863785" y="2373237"/>
                    <a:pt x="1868429" y="2391812"/>
                  </a:cubicBezTo>
                  <a:cubicBezTo>
                    <a:pt x="1879264" y="2436702"/>
                    <a:pt x="1889584" y="2482108"/>
                    <a:pt x="1899388" y="2526998"/>
                  </a:cubicBezTo>
                  <a:cubicBezTo>
                    <a:pt x="1903516" y="2546605"/>
                    <a:pt x="1896808" y="2561569"/>
                    <a:pt x="1879264" y="2571888"/>
                  </a:cubicBezTo>
                  <a:cubicBezTo>
                    <a:pt x="1867397" y="2579112"/>
                    <a:pt x="1854498" y="2584788"/>
                    <a:pt x="1841082" y="2588916"/>
                  </a:cubicBezTo>
                  <a:cubicBezTo>
                    <a:pt x="1813736" y="2597687"/>
                    <a:pt x="1798256" y="2592527"/>
                    <a:pt x="1782777" y="2568277"/>
                  </a:cubicBezTo>
                  <a:cubicBezTo>
                    <a:pt x="1760074" y="2532158"/>
                    <a:pt x="1736855" y="2496556"/>
                    <a:pt x="1715184" y="2459405"/>
                  </a:cubicBezTo>
                  <a:cubicBezTo>
                    <a:pt x="1703316" y="2439282"/>
                    <a:pt x="1687837" y="2431543"/>
                    <a:pt x="1664618" y="2435670"/>
                  </a:cubicBezTo>
                  <a:cubicBezTo>
                    <a:pt x="1646043" y="2439282"/>
                    <a:pt x="1627984" y="2443926"/>
                    <a:pt x="1610440" y="2450118"/>
                  </a:cubicBezTo>
                  <a:cubicBezTo>
                    <a:pt x="1586190" y="2458889"/>
                    <a:pt x="1578450" y="2469209"/>
                    <a:pt x="1577418" y="2495008"/>
                  </a:cubicBezTo>
                  <a:cubicBezTo>
                    <a:pt x="1575870" y="2535770"/>
                    <a:pt x="1574838" y="2576016"/>
                    <a:pt x="1573806" y="2616778"/>
                  </a:cubicBezTo>
                  <a:cubicBezTo>
                    <a:pt x="1572774" y="2653929"/>
                    <a:pt x="1563487" y="2665796"/>
                    <a:pt x="1526852" y="2672504"/>
                  </a:cubicBezTo>
                  <a:cubicBezTo>
                    <a:pt x="1517049" y="2674568"/>
                    <a:pt x="1507245" y="2675600"/>
                    <a:pt x="1497441" y="2676116"/>
                  </a:cubicBezTo>
                  <a:cubicBezTo>
                    <a:pt x="1473191" y="2677664"/>
                    <a:pt x="1457711" y="2667860"/>
                    <a:pt x="1449972" y="2644125"/>
                  </a:cubicBezTo>
                  <a:cubicBezTo>
                    <a:pt x="1436040" y="2600783"/>
                    <a:pt x="1422624" y="2557957"/>
                    <a:pt x="1410241" y="2514615"/>
                  </a:cubicBezTo>
                  <a:cubicBezTo>
                    <a:pt x="1404565" y="2495008"/>
                    <a:pt x="1392698" y="2485720"/>
                    <a:pt x="1373091" y="2482624"/>
                  </a:cubicBezTo>
                  <a:cubicBezTo>
                    <a:pt x="1350388" y="2479528"/>
                    <a:pt x="1327685" y="2479528"/>
                    <a:pt x="1304982" y="2483140"/>
                  </a:cubicBezTo>
                  <a:cubicBezTo>
                    <a:pt x="1287955" y="2485720"/>
                    <a:pt x="1277119" y="2494492"/>
                    <a:pt x="1271959" y="2511519"/>
                  </a:cubicBezTo>
                  <a:cubicBezTo>
                    <a:pt x="1260092" y="2552281"/>
                    <a:pt x="1247192" y="2593043"/>
                    <a:pt x="1234293" y="2633806"/>
                  </a:cubicBezTo>
                  <a:cubicBezTo>
                    <a:pt x="1222941" y="2670440"/>
                    <a:pt x="1208494" y="2679728"/>
                    <a:pt x="1170828" y="2674568"/>
                  </a:cubicBezTo>
                  <a:cubicBezTo>
                    <a:pt x="1114070" y="2666828"/>
                    <a:pt x="1107362" y="2659088"/>
                    <a:pt x="1106847" y="2602331"/>
                  </a:cubicBezTo>
                  <a:cubicBezTo>
                    <a:pt x="1106331" y="2565181"/>
                    <a:pt x="1104783" y="2528546"/>
                    <a:pt x="1103751" y="2491396"/>
                  </a:cubicBezTo>
                  <a:cubicBezTo>
                    <a:pt x="1103234" y="2474369"/>
                    <a:pt x="1096527" y="2460953"/>
                    <a:pt x="1080532" y="2454245"/>
                  </a:cubicBezTo>
                  <a:cubicBezTo>
                    <a:pt x="1056281" y="2443926"/>
                    <a:pt x="1031514" y="2436702"/>
                    <a:pt x="1005199" y="2435154"/>
                  </a:cubicBezTo>
                  <a:cubicBezTo>
                    <a:pt x="989203" y="2434122"/>
                    <a:pt x="977852" y="2440314"/>
                    <a:pt x="969080" y="2454245"/>
                  </a:cubicBezTo>
                  <a:cubicBezTo>
                    <a:pt x="946894" y="2491396"/>
                    <a:pt x="923159" y="2527514"/>
                    <a:pt x="900456" y="2564149"/>
                  </a:cubicBezTo>
                  <a:cubicBezTo>
                    <a:pt x="882396" y="2593043"/>
                    <a:pt x="868465" y="2598203"/>
                    <a:pt x="836474" y="2587368"/>
                  </a:cubicBezTo>
                  <a:cubicBezTo>
                    <a:pt x="834926" y="2586852"/>
                    <a:pt x="833379" y="2586336"/>
                    <a:pt x="831830" y="2585820"/>
                  </a:cubicBezTo>
                  <a:cubicBezTo>
                    <a:pt x="782297" y="2565697"/>
                    <a:pt x="772493" y="2554345"/>
                    <a:pt x="785392" y="2504811"/>
                  </a:cubicBezTo>
                  <a:cubicBezTo>
                    <a:pt x="795196" y="2467145"/>
                    <a:pt x="802420" y="2428963"/>
                    <a:pt x="811707" y="2390780"/>
                  </a:cubicBezTo>
                  <a:cubicBezTo>
                    <a:pt x="816351" y="2371173"/>
                    <a:pt x="811191" y="2356210"/>
                    <a:pt x="794680" y="2344342"/>
                  </a:cubicBezTo>
                  <a:cubicBezTo>
                    <a:pt x="777137" y="2331959"/>
                    <a:pt x="759078" y="2321123"/>
                    <a:pt x="739470" y="2312352"/>
                  </a:cubicBezTo>
                  <a:cubicBezTo>
                    <a:pt x="720895" y="2304096"/>
                    <a:pt x="704900" y="2307192"/>
                    <a:pt x="689421" y="2321639"/>
                  </a:cubicBezTo>
                  <a:cubicBezTo>
                    <a:pt x="658462" y="2351050"/>
                    <a:pt x="626988" y="2379945"/>
                    <a:pt x="596029" y="2408839"/>
                  </a:cubicBezTo>
                  <a:cubicBezTo>
                    <a:pt x="572810" y="2431027"/>
                    <a:pt x="557847" y="2432058"/>
                    <a:pt x="530500" y="2415031"/>
                  </a:cubicBezTo>
                  <a:cubicBezTo>
                    <a:pt x="527404" y="2412967"/>
                    <a:pt x="524308" y="2410903"/>
                    <a:pt x="521212" y="2408839"/>
                  </a:cubicBezTo>
                  <a:cubicBezTo>
                    <a:pt x="481482" y="2380461"/>
                    <a:pt x="477870" y="2365497"/>
                    <a:pt x="500573" y="2322671"/>
                  </a:cubicBezTo>
                  <a:cubicBezTo>
                    <a:pt x="519148" y="2287585"/>
                    <a:pt x="537207" y="2252498"/>
                    <a:pt x="556298" y="2217928"/>
                  </a:cubicBezTo>
                  <a:cubicBezTo>
                    <a:pt x="566102" y="2199869"/>
                    <a:pt x="564555" y="2184389"/>
                    <a:pt x="552171" y="2168910"/>
                  </a:cubicBezTo>
                  <a:cubicBezTo>
                    <a:pt x="538756" y="2151883"/>
                    <a:pt x="523276" y="2136403"/>
                    <a:pt x="505733" y="2122988"/>
                  </a:cubicBezTo>
                  <a:cubicBezTo>
                    <a:pt x="490254" y="2111121"/>
                    <a:pt x="474774" y="2110089"/>
                    <a:pt x="457747" y="2119376"/>
                  </a:cubicBezTo>
                  <a:cubicBezTo>
                    <a:pt x="419564" y="2140015"/>
                    <a:pt x="380866" y="2160654"/>
                    <a:pt x="341652" y="2180778"/>
                  </a:cubicBezTo>
                  <a:cubicBezTo>
                    <a:pt x="314305" y="2195225"/>
                    <a:pt x="298310" y="2191613"/>
                    <a:pt x="278187" y="2168910"/>
                  </a:cubicBezTo>
                  <a:cubicBezTo>
                    <a:pt x="276639" y="2167362"/>
                    <a:pt x="275607" y="2165814"/>
                    <a:pt x="274059" y="2164266"/>
                  </a:cubicBezTo>
                  <a:cubicBezTo>
                    <a:pt x="238456" y="2122988"/>
                    <a:pt x="238972" y="2108541"/>
                    <a:pt x="276639" y="2069326"/>
                  </a:cubicBezTo>
                  <a:cubicBezTo>
                    <a:pt x="302954" y="2041464"/>
                    <a:pt x="327721" y="2013085"/>
                    <a:pt x="354551" y="1986254"/>
                  </a:cubicBezTo>
                  <a:cubicBezTo>
                    <a:pt x="367967" y="1972323"/>
                    <a:pt x="370547" y="1957875"/>
                    <a:pt x="363839" y="1940848"/>
                  </a:cubicBezTo>
                  <a:cubicBezTo>
                    <a:pt x="355067" y="1918661"/>
                    <a:pt x="342684" y="1898022"/>
                    <a:pt x="328237" y="1878931"/>
                  </a:cubicBezTo>
                  <a:cubicBezTo>
                    <a:pt x="316369" y="1863451"/>
                    <a:pt x="300374" y="1861903"/>
                    <a:pt x="283347" y="1866031"/>
                  </a:cubicBezTo>
                  <a:cubicBezTo>
                    <a:pt x="245680" y="1874803"/>
                    <a:pt x="208530" y="1883574"/>
                    <a:pt x="170864" y="1891830"/>
                  </a:cubicBezTo>
                  <a:cubicBezTo>
                    <a:pt x="165704" y="1892862"/>
                    <a:pt x="160544" y="1894410"/>
                    <a:pt x="155900" y="1895442"/>
                  </a:cubicBezTo>
                  <a:cubicBezTo>
                    <a:pt x="127521" y="1900602"/>
                    <a:pt x="113074" y="1893894"/>
                    <a:pt x="100175" y="1868095"/>
                  </a:cubicBezTo>
                  <a:cubicBezTo>
                    <a:pt x="95531" y="1858292"/>
                    <a:pt x="90887" y="1848488"/>
                    <a:pt x="87275" y="1838169"/>
                  </a:cubicBezTo>
                  <a:cubicBezTo>
                    <a:pt x="77988" y="1810822"/>
                    <a:pt x="83147" y="1795342"/>
                    <a:pt x="107915" y="1779863"/>
                  </a:cubicBezTo>
                  <a:cubicBezTo>
                    <a:pt x="143001" y="1757676"/>
                    <a:pt x="178603" y="1735489"/>
                    <a:pt x="213690" y="1713818"/>
                  </a:cubicBezTo>
                  <a:cubicBezTo>
                    <a:pt x="241552" y="1696275"/>
                    <a:pt x="245680" y="1686471"/>
                    <a:pt x="238972" y="1654481"/>
                  </a:cubicBezTo>
                  <a:cubicBezTo>
                    <a:pt x="234845" y="1636421"/>
                    <a:pt x="230201" y="1617846"/>
                    <a:pt x="222977" y="1600819"/>
                  </a:cubicBezTo>
                  <a:cubicBezTo>
                    <a:pt x="215753" y="1583792"/>
                    <a:pt x="203370" y="1575536"/>
                    <a:pt x="184279" y="1575020"/>
                  </a:cubicBezTo>
                  <a:cubicBezTo>
                    <a:pt x="142485" y="1574504"/>
                    <a:pt x="101207" y="1572956"/>
                    <a:pt x="59413" y="1571408"/>
                  </a:cubicBezTo>
                  <a:cubicBezTo>
                    <a:pt x="21746" y="1570376"/>
                    <a:pt x="10395" y="1560573"/>
                    <a:pt x="3687" y="1524454"/>
                  </a:cubicBezTo>
                  <a:cubicBezTo>
                    <a:pt x="3171" y="1520842"/>
                    <a:pt x="2139" y="1517231"/>
                    <a:pt x="1623" y="1513619"/>
                  </a:cubicBezTo>
                  <a:cubicBezTo>
                    <a:pt x="-4053" y="1467697"/>
                    <a:pt x="3687" y="1455829"/>
                    <a:pt x="48577" y="1442414"/>
                  </a:cubicBezTo>
                  <a:cubicBezTo>
                    <a:pt x="85727" y="1431062"/>
                    <a:pt x="122877" y="1418679"/>
                    <a:pt x="160544" y="1408359"/>
                  </a:cubicBezTo>
                  <a:cubicBezTo>
                    <a:pt x="181183" y="1402684"/>
                    <a:pt x="192018" y="1390816"/>
                    <a:pt x="194083" y="1370693"/>
                  </a:cubicBezTo>
                  <a:cubicBezTo>
                    <a:pt x="196147" y="1346958"/>
                    <a:pt x="197178" y="1322707"/>
                    <a:pt x="192534" y="1298972"/>
                  </a:cubicBezTo>
                  <a:cubicBezTo>
                    <a:pt x="189954" y="1283493"/>
                    <a:pt x="181183" y="1274205"/>
                    <a:pt x="166220" y="1269561"/>
                  </a:cubicBezTo>
                  <a:cubicBezTo>
                    <a:pt x="126490" y="1257694"/>
                    <a:pt x="86759" y="1245311"/>
                    <a:pt x="47029" y="1232927"/>
                  </a:cubicBezTo>
                  <a:cubicBezTo>
                    <a:pt x="3687" y="1219512"/>
                    <a:pt x="-957" y="1212288"/>
                    <a:pt x="1623" y="1166882"/>
                  </a:cubicBezTo>
                  <a:cubicBezTo>
                    <a:pt x="2139" y="1157594"/>
                    <a:pt x="4203" y="1148307"/>
                    <a:pt x="6267" y="1139535"/>
                  </a:cubicBezTo>
                  <a:cubicBezTo>
                    <a:pt x="12459" y="1116832"/>
                    <a:pt x="25358" y="1106513"/>
                    <a:pt x="49093" y="1105481"/>
                  </a:cubicBezTo>
                  <a:cubicBezTo>
                    <a:pt x="87791" y="1103933"/>
                    <a:pt x="125974" y="1102901"/>
                    <a:pt x="164672" y="1101869"/>
                  </a:cubicBezTo>
                  <a:cubicBezTo>
                    <a:pt x="170348" y="1101869"/>
                    <a:pt x="176023" y="1101353"/>
                    <a:pt x="181699" y="1101353"/>
                  </a:cubicBezTo>
                  <a:cubicBezTo>
                    <a:pt x="207498" y="1102385"/>
                    <a:pt x="220913" y="1087937"/>
                    <a:pt x="227621" y="1065234"/>
                  </a:cubicBezTo>
                  <a:cubicBezTo>
                    <a:pt x="232781" y="1048207"/>
                    <a:pt x="237425" y="1031180"/>
                    <a:pt x="241036" y="1014153"/>
                  </a:cubicBezTo>
                  <a:cubicBezTo>
                    <a:pt x="245680" y="990418"/>
                    <a:pt x="240005" y="979066"/>
                    <a:pt x="219366" y="965651"/>
                  </a:cubicBezTo>
                  <a:cubicBezTo>
                    <a:pt x="184279" y="943464"/>
                    <a:pt x="148676" y="921277"/>
                    <a:pt x="113590" y="899605"/>
                  </a:cubicBezTo>
                  <a:cubicBezTo>
                    <a:pt x="82116" y="879997"/>
                    <a:pt x="77472" y="867614"/>
                    <a:pt x="89855" y="832012"/>
                  </a:cubicBezTo>
                  <a:cubicBezTo>
                    <a:pt x="93467" y="820660"/>
                    <a:pt x="98111" y="809309"/>
                    <a:pt x="104818" y="799505"/>
                  </a:cubicBezTo>
                  <a:cubicBezTo>
                    <a:pt x="115654" y="782994"/>
                    <a:pt x="130617" y="774738"/>
                    <a:pt x="151256" y="779898"/>
                  </a:cubicBezTo>
                  <a:cubicBezTo>
                    <a:pt x="195114" y="790217"/>
                    <a:pt x="239489" y="799505"/>
                    <a:pt x="283347" y="810341"/>
                  </a:cubicBezTo>
                  <a:cubicBezTo>
                    <a:pt x="303469" y="815500"/>
                    <a:pt x="318949" y="810857"/>
                    <a:pt x="331332" y="794345"/>
                  </a:cubicBezTo>
                  <a:cubicBezTo>
                    <a:pt x="344232" y="776802"/>
                    <a:pt x="355584" y="757711"/>
                    <a:pt x="363839" y="737588"/>
                  </a:cubicBezTo>
                  <a:cubicBezTo>
                    <a:pt x="371063" y="719529"/>
                    <a:pt x="368999" y="704049"/>
                    <a:pt x="354551" y="689086"/>
                  </a:cubicBezTo>
                  <a:cubicBezTo>
                    <a:pt x="324625" y="658643"/>
                    <a:pt x="296246" y="627169"/>
                    <a:pt x="266835" y="595694"/>
                  </a:cubicBezTo>
                  <a:cubicBezTo>
                    <a:pt x="244132" y="570927"/>
                    <a:pt x="243100" y="556996"/>
                    <a:pt x="261675" y="529133"/>
                  </a:cubicBezTo>
                  <a:cubicBezTo>
                    <a:pt x="264771" y="525005"/>
                    <a:pt x="267351" y="520361"/>
                    <a:pt x="270447" y="516233"/>
                  </a:cubicBezTo>
                  <a:cubicBezTo>
                    <a:pt x="296762" y="481663"/>
                    <a:pt x="311209" y="478567"/>
                    <a:pt x="349907" y="498690"/>
                  </a:cubicBezTo>
                  <a:cubicBezTo>
                    <a:pt x="386026" y="517781"/>
                    <a:pt x="422144" y="536357"/>
                    <a:pt x="457231" y="555964"/>
                  </a:cubicBezTo>
                  <a:cubicBezTo>
                    <a:pt x="475806" y="566283"/>
                    <a:pt x="492318" y="564219"/>
                    <a:pt x="507797" y="551320"/>
                  </a:cubicBezTo>
                  <a:cubicBezTo>
                    <a:pt x="523276" y="538421"/>
                    <a:pt x="537723" y="523973"/>
                    <a:pt x="551139" y="508494"/>
                  </a:cubicBezTo>
                  <a:cubicBezTo>
                    <a:pt x="564555" y="492499"/>
                    <a:pt x="567650" y="476503"/>
                    <a:pt x="556815" y="456896"/>
                  </a:cubicBezTo>
                  <a:cubicBezTo>
                    <a:pt x="535143" y="418198"/>
                    <a:pt x="515020" y="378983"/>
                    <a:pt x="494381" y="339769"/>
                  </a:cubicBezTo>
                  <a:cubicBezTo>
                    <a:pt x="480966" y="313970"/>
                    <a:pt x="484062" y="300039"/>
                    <a:pt x="505217" y="280432"/>
                  </a:cubicBezTo>
                  <a:cubicBezTo>
                    <a:pt x="515020" y="271144"/>
                    <a:pt x="525856" y="263405"/>
                    <a:pt x="537723" y="256181"/>
                  </a:cubicBezTo>
                  <a:cubicBezTo>
                    <a:pt x="558362" y="244313"/>
                    <a:pt x="572810" y="245861"/>
                    <a:pt x="590353" y="261857"/>
                  </a:cubicBezTo>
                  <a:cubicBezTo>
                    <a:pt x="620280" y="289203"/>
                    <a:pt x="650207" y="317066"/>
                    <a:pt x="679617" y="344929"/>
                  </a:cubicBezTo>
                  <a:cubicBezTo>
                    <a:pt x="710576" y="374340"/>
                    <a:pt x="717284" y="375372"/>
                    <a:pt x="754950" y="355765"/>
                  </a:cubicBezTo>
                  <a:cubicBezTo>
                    <a:pt x="769913" y="348025"/>
                    <a:pt x="783845" y="339769"/>
                    <a:pt x="797260" y="329450"/>
                  </a:cubicBezTo>
                  <a:cubicBezTo>
                    <a:pt x="811707" y="317582"/>
                    <a:pt x="816351" y="303651"/>
                    <a:pt x="811707" y="285076"/>
                  </a:cubicBezTo>
                  <a:cubicBezTo>
                    <a:pt x="800872" y="242249"/>
                    <a:pt x="791585" y="198907"/>
                    <a:pt x="781781" y="156081"/>
                  </a:cubicBezTo>
                  <a:cubicBezTo>
                    <a:pt x="775589" y="128218"/>
                    <a:pt x="782297" y="114287"/>
                    <a:pt x="807064" y="100872"/>
                  </a:cubicBezTo>
                  <a:cubicBezTo>
                    <a:pt x="818415" y="95196"/>
                    <a:pt x="829766" y="90552"/>
                    <a:pt x="841634" y="86424"/>
                  </a:cubicBezTo>
                  <a:cubicBezTo>
                    <a:pt x="866917" y="78685"/>
                    <a:pt x="881364" y="83328"/>
                    <a:pt x="896328" y="106031"/>
                  </a:cubicBezTo>
                  <a:cubicBezTo>
                    <a:pt x="920062" y="142666"/>
                    <a:pt x="943798" y="179300"/>
                    <a:pt x="965469" y="217483"/>
                  </a:cubicBezTo>
                  <a:cubicBezTo>
                    <a:pt x="976820" y="237090"/>
                    <a:pt x="992299" y="243797"/>
                    <a:pt x="1013455" y="240702"/>
                  </a:cubicBezTo>
                  <a:cubicBezTo>
                    <a:pt x="1035641" y="237090"/>
                    <a:pt x="1057313" y="231414"/>
                    <a:pt x="1077952" y="222642"/>
                  </a:cubicBezTo>
                  <a:cubicBezTo>
                    <a:pt x="1092915" y="215935"/>
                    <a:pt x="1101171" y="205615"/>
                    <a:pt x="1101687" y="188072"/>
                  </a:cubicBezTo>
                  <a:cubicBezTo>
                    <a:pt x="1102719" y="143182"/>
                    <a:pt x="1105298" y="98808"/>
                    <a:pt x="1106847" y="53918"/>
                  </a:cubicBezTo>
                  <a:cubicBezTo>
                    <a:pt x="1107878" y="25023"/>
                    <a:pt x="1117166" y="12640"/>
                    <a:pt x="1145029" y="4900"/>
                  </a:cubicBezTo>
                  <a:cubicBezTo>
                    <a:pt x="1149672" y="3868"/>
                    <a:pt x="1154316" y="2320"/>
                    <a:pt x="1158960" y="1804"/>
                  </a:cubicBezTo>
                  <a:cubicBezTo>
                    <a:pt x="1171731" y="385"/>
                    <a:pt x="1182083" y="-325"/>
                    <a:pt x="1190637" y="143"/>
                  </a:cubicBezTo>
                  <a:close/>
                </a:path>
              </a:pathLst>
            </a:custGeom>
            <a:solidFill>
              <a:schemeClr val="bg1"/>
            </a:solidFill>
            <a:ln w="515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l"/>
              <a:endParaRPr 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86B216F-E941-F931-D3B5-62855192F16A}"/>
              </a:ext>
            </a:extLst>
          </p:cNvPr>
          <p:cNvGrpSpPr/>
          <p:nvPr/>
        </p:nvGrpSpPr>
        <p:grpSpPr>
          <a:xfrm>
            <a:off x="3936380" y="4531668"/>
            <a:ext cx="1298170" cy="1298170"/>
            <a:chOff x="1089413" y="2131797"/>
            <a:chExt cx="2968238" cy="2968238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D7B47C80-49A4-021B-4233-01802CFB4B1B}"/>
                </a:ext>
              </a:extLst>
            </p:cNvPr>
            <p:cNvSpPr/>
            <p:nvPr/>
          </p:nvSpPr>
          <p:spPr>
            <a:xfrm>
              <a:off x="1089413" y="2131797"/>
              <a:ext cx="2968238" cy="2968238"/>
            </a:xfrm>
            <a:custGeom>
              <a:avLst/>
              <a:gdLst>
                <a:gd name="connsiteX0" fmla="*/ 1484119 w 2968238"/>
                <a:gd name="connsiteY0" fmla="*/ 1312669 h 2968238"/>
                <a:gd name="connsiteX1" fmla="*/ 1312669 w 2968238"/>
                <a:gd name="connsiteY1" fmla="*/ 1484119 h 2968238"/>
                <a:gd name="connsiteX2" fmla="*/ 1484119 w 2968238"/>
                <a:gd name="connsiteY2" fmla="*/ 1655569 h 2968238"/>
                <a:gd name="connsiteX3" fmla="*/ 1655569 w 2968238"/>
                <a:gd name="connsiteY3" fmla="*/ 1484119 h 2968238"/>
                <a:gd name="connsiteX4" fmla="*/ 1484119 w 2968238"/>
                <a:gd name="connsiteY4" fmla="*/ 1312669 h 2968238"/>
                <a:gd name="connsiteX5" fmla="*/ 1484119 w 2968238"/>
                <a:gd name="connsiteY5" fmla="*/ 0 h 2968238"/>
                <a:gd name="connsiteX6" fmla="*/ 2968238 w 2968238"/>
                <a:gd name="connsiteY6" fmla="*/ 1484119 h 2968238"/>
                <a:gd name="connsiteX7" fmla="*/ 1484119 w 2968238"/>
                <a:gd name="connsiteY7" fmla="*/ 2968238 h 2968238"/>
                <a:gd name="connsiteX8" fmla="*/ 0 w 2968238"/>
                <a:gd name="connsiteY8" fmla="*/ 1484119 h 2968238"/>
                <a:gd name="connsiteX9" fmla="*/ 1484119 w 2968238"/>
                <a:gd name="connsiteY9" fmla="*/ 0 h 296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8238" h="2968238">
                  <a:moveTo>
                    <a:pt x="1484119" y="1312669"/>
                  </a:moveTo>
                  <a:cubicBezTo>
                    <a:pt x="1389430" y="1312669"/>
                    <a:pt x="1312669" y="1389430"/>
                    <a:pt x="1312669" y="1484119"/>
                  </a:cubicBezTo>
                  <a:cubicBezTo>
                    <a:pt x="1312669" y="1578808"/>
                    <a:pt x="1389430" y="1655569"/>
                    <a:pt x="1484119" y="1655569"/>
                  </a:cubicBezTo>
                  <a:cubicBezTo>
                    <a:pt x="1578808" y="1655569"/>
                    <a:pt x="1655569" y="1578808"/>
                    <a:pt x="1655569" y="1484119"/>
                  </a:cubicBezTo>
                  <a:cubicBezTo>
                    <a:pt x="1655569" y="1389430"/>
                    <a:pt x="1578808" y="1312669"/>
                    <a:pt x="1484119" y="1312669"/>
                  </a:cubicBezTo>
                  <a:close/>
                  <a:moveTo>
                    <a:pt x="1484119" y="0"/>
                  </a:moveTo>
                  <a:cubicBezTo>
                    <a:pt x="2303775" y="0"/>
                    <a:pt x="2968238" y="664463"/>
                    <a:pt x="2968238" y="1484119"/>
                  </a:cubicBezTo>
                  <a:cubicBezTo>
                    <a:pt x="2968238" y="2303775"/>
                    <a:pt x="2303775" y="2968238"/>
                    <a:pt x="1484119" y="2968238"/>
                  </a:cubicBezTo>
                  <a:cubicBezTo>
                    <a:pt x="664463" y="2968238"/>
                    <a:pt x="0" y="2303775"/>
                    <a:pt x="0" y="1484119"/>
                  </a:cubicBezTo>
                  <a:cubicBezTo>
                    <a:pt x="0" y="664463"/>
                    <a:pt x="664463" y="0"/>
                    <a:pt x="14841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DAA33A1-E470-1A23-A764-4E5C5481E700}"/>
                </a:ext>
              </a:extLst>
            </p:cNvPr>
            <p:cNvSpPr/>
            <p:nvPr/>
          </p:nvSpPr>
          <p:spPr>
            <a:xfrm>
              <a:off x="1234570" y="2279534"/>
              <a:ext cx="2678023" cy="2676273"/>
            </a:xfrm>
            <a:custGeom>
              <a:avLst/>
              <a:gdLst>
                <a:gd name="connsiteX0" fmla="*/ 1338961 w 2678023"/>
                <a:gd name="connsiteY0" fmla="*/ 855269 h 2676273"/>
                <a:gd name="connsiteX1" fmla="*/ 857849 w 2678023"/>
                <a:gd name="connsiteY1" fmla="*/ 1336381 h 2676273"/>
                <a:gd name="connsiteX2" fmla="*/ 1338961 w 2678023"/>
                <a:gd name="connsiteY2" fmla="*/ 1817493 h 2676273"/>
                <a:gd name="connsiteX3" fmla="*/ 1820073 w 2678023"/>
                <a:gd name="connsiteY3" fmla="*/ 1336381 h 2676273"/>
                <a:gd name="connsiteX4" fmla="*/ 1338961 w 2678023"/>
                <a:gd name="connsiteY4" fmla="*/ 855269 h 2676273"/>
                <a:gd name="connsiteX5" fmla="*/ 1338961 w 2678023"/>
                <a:gd name="connsiteY5" fmla="*/ 545806 h 2676273"/>
                <a:gd name="connsiteX6" fmla="*/ 2129536 w 2678023"/>
                <a:gd name="connsiteY6" fmla="*/ 1336381 h 2676273"/>
                <a:gd name="connsiteX7" fmla="*/ 1338961 w 2678023"/>
                <a:gd name="connsiteY7" fmla="*/ 2126956 h 2676273"/>
                <a:gd name="connsiteX8" fmla="*/ 548386 w 2678023"/>
                <a:gd name="connsiteY8" fmla="*/ 1336381 h 2676273"/>
                <a:gd name="connsiteX9" fmla="*/ 1338961 w 2678023"/>
                <a:gd name="connsiteY9" fmla="*/ 545806 h 2676273"/>
                <a:gd name="connsiteX10" fmla="*/ 1340068 w 2678023"/>
                <a:gd name="connsiteY10" fmla="*/ 359376 h 2676273"/>
                <a:gd name="connsiteX11" fmla="*/ 361775 w 2678023"/>
                <a:gd name="connsiteY11" fmla="*/ 1331995 h 2676273"/>
                <a:gd name="connsiteX12" fmla="*/ 1338521 w 2678023"/>
                <a:gd name="connsiteY12" fmla="*/ 2312868 h 2676273"/>
                <a:gd name="connsiteX13" fmla="*/ 2316814 w 2678023"/>
                <a:gd name="connsiteY13" fmla="*/ 1335606 h 2676273"/>
                <a:gd name="connsiteX14" fmla="*/ 1340068 w 2678023"/>
                <a:gd name="connsiteY14" fmla="*/ 359376 h 2676273"/>
                <a:gd name="connsiteX15" fmla="*/ 1190637 w 2678023"/>
                <a:gd name="connsiteY15" fmla="*/ 143 h 2676273"/>
                <a:gd name="connsiteX16" fmla="*/ 1235841 w 2678023"/>
                <a:gd name="connsiteY16" fmla="*/ 48758 h 2676273"/>
                <a:gd name="connsiteX17" fmla="*/ 1269895 w 2678023"/>
                <a:gd name="connsiteY17" fmla="*/ 162273 h 2676273"/>
                <a:gd name="connsiteX18" fmla="*/ 1303434 w 2678023"/>
                <a:gd name="connsiteY18" fmla="*/ 192716 h 2676273"/>
                <a:gd name="connsiteX19" fmla="*/ 1376702 w 2678023"/>
                <a:gd name="connsiteY19" fmla="*/ 192716 h 2676273"/>
                <a:gd name="connsiteX20" fmla="*/ 1409209 w 2678023"/>
                <a:gd name="connsiteY20" fmla="*/ 163305 h 2676273"/>
                <a:gd name="connsiteX21" fmla="*/ 1447392 w 2678023"/>
                <a:gd name="connsiteY21" fmla="*/ 37922 h 2676273"/>
                <a:gd name="connsiteX22" fmla="*/ 1499505 w 2678023"/>
                <a:gd name="connsiteY22" fmla="*/ 256 h 2676273"/>
                <a:gd name="connsiteX23" fmla="*/ 1513436 w 2678023"/>
                <a:gd name="connsiteY23" fmla="*/ 772 h 2676273"/>
                <a:gd name="connsiteX24" fmla="*/ 1573290 w 2678023"/>
                <a:gd name="connsiteY24" fmla="*/ 65269 h 2676273"/>
                <a:gd name="connsiteX25" fmla="*/ 1576902 w 2678023"/>
                <a:gd name="connsiteY25" fmla="*/ 185492 h 2676273"/>
                <a:gd name="connsiteX26" fmla="*/ 1598057 w 2678023"/>
                <a:gd name="connsiteY26" fmla="*/ 220578 h 2676273"/>
                <a:gd name="connsiteX27" fmla="*/ 1674422 w 2678023"/>
                <a:gd name="connsiteY27" fmla="*/ 240702 h 2676273"/>
                <a:gd name="connsiteX28" fmla="*/ 1710540 w 2678023"/>
                <a:gd name="connsiteY28" fmla="*/ 221610 h 2676273"/>
                <a:gd name="connsiteX29" fmla="*/ 1779165 w 2678023"/>
                <a:gd name="connsiteY29" fmla="*/ 111707 h 2676273"/>
                <a:gd name="connsiteX30" fmla="*/ 1845726 w 2678023"/>
                <a:gd name="connsiteY30" fmla="*/ 88488 h 2676273"/>
                <a:gd name="connsiteX31" fmla="*/ 1857594 w 2678023"/>
                <a:gd name="connsiteY31" fmla="*/ 92616 h 2676273"/>
                <a:gd name="connsiteX32" fmla="*/ 1895260 w 2678023"/>
                <a:gd name="connsiteY32" fmla="*/ 166401 h 2676273"/>
                <a:gd name="connsiteX33" fmla="*/ 1868429 w 2678023"/>
                <a:gd name="connsiteY33" fmla="*/ 281980 h 2676273"/>
                <a:gd name="connsiteX34" fmla="*/ 1887004 w 2678023"/>
                <a:gd name="connsiteY34" fmla="*/ 332030 h 2676273"/>
                <a:gd name="connsiteX35" fmla="*/ 1946857 w 2678023"/>
                <a:gd name="connsiteY35" fmla="*/ 365052 h 2676273"/>
                <a:gd name="connsiteX36" fmla="*/ 1986588 w 2678023"/>
                <a:gd name="connsiteY36" fmla="*/ 355765 h 2676273"/>
                <a:gd name="connsiteX37" fmla="*/ 2081528 w 2678023"/>
                <a:gd name="connsiteY37" fmla="*/ 267532 h 2676273"/>
                <a:gd name="connsiteX38" fmla="*/ 2151701 w 2678023"/>
                <a:gd name="connsiteY38" fmla="*/ 261857 h 2676273"/>
                <a:gd name="connsiteX39" fmla="*/ 2155312 w 2678023"/>
                <a:gd name="connsiteY39" fmla="*/ 264437 h 2676273"/>
                <a:gd name="connsiteX40" fmla="*/ 2177500 w 2678023"/>
                <a:gd name="connsiteY40" fmla="*/ 353701 h 2676273"/>
                <a:gd name="connsiteX41" fmla="*/ 2122290 w 2678023"/>
                <a:gd name="connsiteY41" fmla="*/ 456896 h 2676273"/>
                <a:gd name="connsiteX42" fmla="*/ 2126934 w 2678023"/>
                <a:gd name="connsiteY42" fmla="*/ 505914 h 2676273"/>
                <a:gd name="connsiteX43" fmla="*/ 2173372 w 2678023"/>
                <a:gd name="connsiteY43" fmla="*/ 551836 h 2676273"/>
                <a:gd name="connsiteX44" fmla="*/ 2219810 w 2678023"/>
                <a:gd name="connsiteY44" fmla="*/ 555964 h 2676273"/>
                <a:gd name="connsiteX45" fmla="*/ 2336937 w 2678023"/>
                <a:gd name="connsiteY45" fmla="*/ 494046 h 2676273"/>
                <a:gd name="connsiteX46" fmla="*/ 2400917 w 2678023"/>
                <a:gd name="connsiteY46" fmla="*/ 507462 h 2676273"/>
                <a:gd name="connsiteX47" fmla="*/ 2420525 w 2678023"/>
                <a:gd name="connsiteY47" fmla="*/ 533777 h 2676273"/>
                <a:gd name="connsiteX48" fmla="*/ 2415365 w 2678023"/>
                <a:gd name="connsiteY48" fmla="*/ 591566 h 2676273"/>
                <a:gd name="connsiteX49" fmla="*/ 2321973 w 2678023"/>
                <a:gd name="connsiteY49" fmla="*/ 692182 h 2676273"/>
                <a:gd name="connsiteX50" fmla="*/ 2313718 w 2678023"/>
                <a:gd name="connsiteY50" fmla="*/ 733460 h 2676273"/>
                <a:gd name="connsiteX51" fmla="*/ 2349320 w 2678023"/>
                <a:gd name="connsiteY51" fmla="*/ 795377 h 2676273"/>
                <a:gd name="connsiteX52" fmla="*/ 2394726 w 2678023"/>
                <a:gd name="connsiteY52" fmla="*/ 810341 h 2676273"/>
                <a:gd name="connsiteX53" fmla="*/ 2526816 w 2678023"/>
                <a:gd name="connsiteY53" fmla="*/ 780414 h 2676273"/>
                <a:gd name="connsiteX54" fmla="*/ 2575834 w 2678023"/>
                <a:gd name="connsiteY54" fmla="*/ 803117 h 2676273"/>
                <a:gd name="connsiteX55" fmla="*/ 2591313 w 2678023"/>
                <a:gd name="connsiteY55" fmla="*/ 838719 h 2676273"/>
                <a:gd name="connsiteX56" fmla="*/ 2570158 w 2678023"/>
                <a:gd name="connsiteY56" fmla="*/ 896509 h 2676273"/>
                <a:gd name="connsiteX57" fmla="*/ 2461287 w 2678023"/>
                <a:gd name="connsiteY57" fmla="*/ 964103 h 2676273"/>
                <a:gd name="connsiteX58" fmla="*/ 2438068 w 2678023"/>
                <a:gd name="connsiteY58" fmla="*/ 1014669 h 2676273"/>
                <a:gd name="connsiteX59" fmla="*/ 2454063 w 2678023"/>
                <a:gd name="connsiteY59" fmla="*/ 1073490 h 2676273"/>
                <a:gd name="connsiteX60" fmla="*/ 2492762 w 2678023"/>
                <a:gd name="connsiteY60" fmla="*/ 1100837 h 2676273"/>
                <a:gd name="connsiteX61" fmla="*/ 2628464 w 2678023"/>
                <a:gd name="connsiteY61" fmla="*/ 1105997 h 2676273"/>
                <a:gd name="connsiteX62" fmla="*/ 2672322 w 2678023"/>
                <a:gd name="connsiteY62" fmla="*/ 1140567 h 2676273"/>
                <a:gd name="connsiteX63" fmla="*/ 2677998 w 2678023"/>
                <a:gd name="connsiteY63" fmla="*/ 1182361 h 2676273"/>
                <a:gd name="connsiteX64" fmla="*/ 2644459 w 2678023"/>
                <a:gd name="connsiteY64" fmla="*/ 1229831 h 2676273"/>
                <a:gd name="connsiteX65" fmla="*/ 2522172 w 2678023"/>
                <a:gd name="connsiteY65" fmla="*/ 1267498 h 2676273"/>
                <a:gd name="connsiteX66" fmla="*/ 2483990 w 2678023"/>
                <a:gd name="connsiteY66" fmla="*/ 1315999 h 2676273"/>
                <a:gd name="connsiteX67" fmla="*/ 2486570 w 2678023"/>
                <a:gd name="connsiteY67" fmla="*/ 1379981 h 2676273"/>
                <a:gd name="connsiteX68" fmla="*/ 2512885 w 2678023"/>
                <a:gd name="connsiteY68" fmla="*/ 1407843 h 2676273"/>
                <a:gd name="connsiteX69" fmla="*/ 2641363 w 2678023"/>
                <a:gd name="connsiteY69" fmla="*/ 1447058 h 2676273"/>
                <a:gd name="connsiteX70" fmla="*/ 2677998 w 2678023"/>
                <a:gd name="connsiteY70" fmla="*/ 1498139 h 2676273"/>
                <a:gd name="connsiteX71" fmla="*/ 2677998 w 2678023"/>
                <a:gd name="connsiteY71" fmla="*/ 1507427 h 2676273"/>
                <a:gd name="connsiteX72" fmla="*/ 2611952 w 2678023"/>
                <a:gd name="connsiteY72" fmla="*/ 1572956 h 2676273"/>
                <a:gd name="connsiteX73" fmla="*/ 2490182 w 2678023"/>
                <a:gd name="connsiteY73" fmla="*/ 1576568 h 2676273"/>
                <a:gd name="connsiteX74" fmla="*/ 2457675 w 2678023"/>
                <a:gd name="connsiteY74" fmla="*/ 1596691 h 2676273"/>
                <a:gd name="connsiteX75" fmla="*/ 2437036 w 2678023"/>
                <a:gd name="connsiteY75" fmla="*/ 1673056 h 2676273"/>
                <a:gd name="connsiteX76" fmla="*/ 2457159 w 2678023"/>
                <a:gd name="connsiteY76" fmla="*/ 1710206 h 2676273"/>
                <a:gd name="connsiteX77" fmla="*/ 2564483 w 2678023"/>
                <a:gd name="connsiteY77" fmla="*/ 1777283 h 2676273"/>
                <a:gd name="connsiteX78" fmla="*/ 2588733 w 2678023"/>
                <a:gd name="connsiteY78" fmla="*/ 1845908 h 2676273"/>
                <a:gd name="connsiteX79" fmla="*/ 2571706 w 2678023"/>
                <a:gd name="connsiteY79" fmla="*/ 1880995 h 2676273"/>
                <a:gd name="connsiteX80" fmla="*/ 2538684 w 2678023"/>
                <a:gd name="connsiteY80" fmla="*/ 1897506 h 2676273"/>
                <a:gd name="connsiteX81" fmla="*/ 2456643 w 2678023"/>
                <a:gd name="connsiteY81" fmla="*/ 1879447 h 2676273"/>
                <a:gd name="connsiteX82" fmla="*/ 2389566 w 2678023"/>
                <a:gd name="connsiteY82" fmla="*/ 1863967 h 2676273"/>
                <a:gd name="connsiteX83" fmla="*/ 2354479 w 2678023"/>
                <a:gd name="connsiteY83" fmla="*/ 1874803 h 2676273"/>
                <a:gd name="connsiteX84" fmla="*/ 2312170 w 2678023"/>
                <a:gd name="connsiteY84" fmla="*/ 1950652 h 2676273"/>
                <a:gd name="connsiteX85" fmla="*/ 2322489 w 2678023"/>
                <a:gd name="connsiteY85" fmla="*/ 1983158 h 2676273"/>
                <a:gd name="connsiteX86" fmla="*/ 2412785 w 2678023"/>
                <a:gd name="connsiteY86" fmla="*/ 2080162 h 2676273"/>
                <a:gd name="connsiteX87" fmla="*/ 2418461 w 2678023"/>
                <a:gd name="connsiteY87" fmla="*/ 2146723 h 2676273"/>
                <a:gd name="connsiteX88" fmla="*/ 2414849 w 2678023"/>
                <a:gd name="connsiteY88" fmla="*/ 2151883 h 2676273"/>
                <a:gd name="connsiteX89" fmla="*/ 2324037 w 2678023"/>
                <a:gd name="connsiteY89" fmla="*/ 2174586 h 2676273"/>
                <a:gd name="connsiteX90" fmla="*/ 2219294 w 2678023"/>
                <a:gd name="connsiteY90" fmla="*/ 2118860 h 2676273"/>
                <a:gd name="connsiteX91" fmla="*/ 2178531 w 2678023"/>
                <a:gd name="connsiteY91" fmla="*/ 2120408 h 2676273"/>
                <a:gd name="connsiteX92" fmla="*/ 2125386 w 2678023"/>
                <a:gd name="connsiteY92" fmla="*/ 2172522 h 2676273"/>
                <a:gd name="connsiteX93" fmla="*/ 2122806 w 2678023"/>
                <a:gd name="connsiteY93" fmla="*/ 2217412 h 2676273"/>
                <a:gd name="connsiteX94" fmla="*/ 2184723 w 2678023"/>
                <a:gd name="connsiteY94" fmla="*/ 2334539 h 2676273"/>
                <a:gd name="connsiteX95" fmla="*/ 2174404 w 2678023"/>
                <a:gd name="connsiteY95" fmla="*/ 2395424 h 2676273"/>
                <a:gd name="connsiteX96" fmla="*/ 2164084 w 2678023"/>
                <a:gd name="connsiteY96" fmla="*/ 2404712 h 2676273"/>
                <a:gd name="connsiteX97" fmla="*/ 2075336 w 2678023"/>
                <a:gd name="connsiteY97" fmla="*/ 2401616 h 2676273"/>
                <a:gd name="connsiteX98" fmla="*/ 1988652 w 2678023"/>
                <a:gd name="connsiteY98" fmla="*/ 2320607 h 2676273"/>
                <a:gd name="connsiteX99" fmla="*/ 1944277 w 2678023"/>
                <a:gd name="connsiteY99" fmla="*/ 2311836 h 2676273"/>
                <a:gd name="connsiteX100" fmla="*/ 1883392 w 2678023"/>
                <a:gd name="connsiteY100" fmla="*/ 2346406 h 2676273"/>
                <a:gd name="connsiteX101" fmla="*/ 1868429 w 2678023"/>
                <a:gd name="connsiteY101" fmla="*/ 2391812 h 2676273"/>
                <a:gd name="connsiteX102" fmla="*/ 1899388 w 2678023"/>
                <a:gd name="connsiteY102" fmla="*/ 2526998 h 2676273"/>
                <a:gd name="connsiteX103" fmla="*/ 1879264 w 2678023"/>
                <a:gd name="connsiteY103" fmla="*/ 2571888 h 2676273"/>
                <a:gd name="connsiteX104" fmla="*/ 1841082 w 2678023"/>
                <a:gd name="connsiteY104" fmla="*/ 2588916 h 2676273"/>
                <a:gd name="connsiteX105" fmla="*/ 1782777 w 2678023"/>
                <a:gd name="connsiteY105" fmla="*/ 2568277 h 2676273"/>
                <a:gd name="connsiteX106" fmla="*/ 1715184 w 2678023"/>
                <a:gd name="connsiteY106" fmla="*/ 2459405 h 2676273"/>
                <a:gd name="connsiteX107" fmla="*/ 1664618 w 2678023"/>
                <a:gd name="connsiteY107" fmla="*/ 2435670 h 2676273"/>
                <a:gd name="connsiteX108" fmla="*/ 1610440 w 2678023"/>
                <a:gd name="connsiteY108" fmla="*/ 2450118 h 2676273"/>
                <a:gd name="connsiteX109" fmla="*/ 1577418 w 2678023"/>
                <a:gd name="connsiteY109" fmla="*/ 2495008 h 2676273"/>
                <a:gd name="connsiteX110" fmla="*/ 1573806 w 2678023"/>
                <a:gd name="connsiteY110" fmla="*/ 2616778 h 2676273"/>
                <a:gd name="connsiteX111" fmla="*/ 1526852 w 2678023"/>
                <a:gd name="connsiteY111" fmla="*/ 2672504 h 2676273"/>
                <a:gd name="connsiteX112" fmla="*/ 1497441 w 2678023"/>
                <a:gd name="connsiteY112" fmla="*/ 2676116 h 2676273"/>
                <a:gd name="connsiteX113" fmla="*/ 1449972 w 2678023"/>
                <a:gd name="connsiteY113" fmla="*/ 2644125 h 2676273"/>
                <a:gd name="connsiteX114" fmla="*/ 1410241 w 2678023"/>
                <a:gd name="connsiteY114" fmla="*/ 2514615 h 2676273"/>
                <a:gd name="connsiteX115" fmla="*/ 1373091 w 2678023"/>
                <a:gd name="connsiteY115" fmla="*/ 2482624 h 2676273"/>
                <a:gd name="connsiteX116" fmla="*/ 1304982 w 2678023"/>
                <a:gd name="connsiteY116" fmla="*/ 2483140 h 2676273"/>
                <a:gd name="connsiteX117" fmla="*/ 1271959 w 2678023"/>
                <a:gd name="connsiteY117" fmla="*/ 2511519 h 2676273"/>
                <a:gd name="connsiteX118" fmla="*/ 1234293 w 2678023"/>
                <a:gd name="connsiteY118" fmla="*/ 2633806 h 2676273"/>
                <a:gd name="connsiteX119" fmla="*/ 1170828 w 2678023"/>
                <a:gd name="connsiteY119" fmla="*/ 2674568 h 2676273"/>
                <a:gd name="connsiteX120" fmla="*/ 1106847 w 2678023"/>
                <a:gd name="connsiteY120" fmla="*/ 2602331 h 2676273"/>
                <a:gd name="connsiteX121" fmla="*/ 1103751 w 2678023"/>
                <a:gd name="connsiteY121" fmla="*/ 2491396 h 2676273"/>
                <a:gd name="connsiteX122" fmla="*/ 1080532 w 2678023"/>
                <a:gd name="connsiteY122" fmla="*/ 2454245 h 2676273"/>
                <a:gd name="connsiteX123" fmla="*/ 1005199 w 2678023"/>
                <a:gd name="connsiteY123" fmla="*/ 2435154 h 2676273"/>
                <a:gd name="connsiteX124" fmla="*/ 969080 w 2678023"/>
                <a:gd name="connsiteY124" fmla="*/ 2454245 h 2676273"/>
                <a:gd name="connsiteX125" fmla="*/ 900456 w 2678023"/>
                <a:gd name="connsiteY125" fmla="*/ 2564149 h 2676273"/>
                <a:gd name="connsiteX126" fmla="*/ 836474 w 2678023"/>
                <a:gd name="connsiteY126" fmla="*/ 2587368 h 2676273"/>
                <a:gd name="connsiteX127" fmla="*/ 831830 w 2678023"/>
                <a:gd name="connsiteY127" fmla="*/ 2585820 h 2676273"/>
                <a:gd name="connsiteX128" fmla="*/ 785392 w 2678023"/>
                <a:gd name="connsiteY128" fmla="*/ 2504811 h 2676273"/>
                <a:gd name="connsiteX129" fmla="*/ 811707 w 2678023"/>
                <a:gd name="connsiteY129" fmla="*/ 2390780 h 2676273"/>
                <a:gd name="connsiteX130" fmla="*/ 794680 w 2678023"/>
                <a:gd name="connsiteY130" fmla="*/ 2344342 h 2676273"/>
                <a:gd name="connsiteX131" fmla="*/ 739470 w 2678023"/>
                <a:gd name="connsiteY131" fmla="*/ 2312352 h 2676273"/>
                <a:gd name="connsiteX132" fmla="*/ 689421 w 2678023"/>
                <a:gd name="connsiteY132" fmla="*/ 2321639 h 2676273"/>
                <a:gd name="connsiteX133" fmla="*/ 596029 w 2678023"/>
                <a:gd name="connsiteY133" fmla="*/ 2408839 h 2676273"/>
                <a:gd name="connsiteX134" fmla="*/ 530500 w 2678023"/>
                <a:gd name="connsiteY134" fmla="*/ 2415031 h 2676273"/>
                <a:gd name="connsiteX135" fmla="*/ 521212 w 2678023"/>
                <a:gd name="connsiteY135" fmla="*/ 2408839 h 2676273"/>
                <a:gd name="connsiteX136" fmla="*/ 500573 w 2678023"/>
                <a:gd name="connsiteY136" fmla="*/ 2322671 h 2676273"/>
                <a:gd name="connsiteX137" fmla="*/ 556298 w 2678023"/>
                <a:gd name="connsiteY137" fmla="*/ 2217928 h 2676273"/>
                <a:gd name="connsiteX138" fmla="*/ 552171 w 2678023"/>
                <a:gd name="connsiteY138" fmla="*/ 2168910 h 2676273"/>
                <a:gd name="connsiteX139" fmla="*/ 505733 w 2678023"/>
                <a:gd name="connsiteY139" fmla="*/ 2122988 h 2676273"/>
                <a:gd name="connsiteX140" fmla="*/ 457747 w 2678023"/>
                <a:gd name="connsiteY140" fmla="*/ 2119376 h 2676273"/>
                <a:gd name="connsiteX141" fmla="*/ 341652 w 2678023"/>
                <a:gd name="connsiteY141" fmla="*/ 2180778 h 2676273"/>
                <a:gd name="connsiteX142" fmla="*/ 278187 w 2678023"/>
                <a:gd name="connsiteY142" fmla="*/ 2168910 h 2676273"/>
                <a:gd name="connsiteX143" fmla="*/ 274059 w 2678023"/>
                <a:gd name="connsiteY143" fmla="*/ 2164266 h 2676273"/>
                <a:gd name="connsiteX144" fmla="*/ 276639 w 2678023"/>
                <a:gd name="connsiteY144" fmla="*/ 2069326 h 2676273"/>
                <a:gd name="connsiteX145" fmla="*/ 354551 w 2678023"/>
                <a:gd name="connsiteY145" fmla="*/ 1986254 h 2676273"/>
                <a:gd name="connsiteX146" fmla="*/ 363839 w 2678023"/>
                <a:gd name="connsiteY146" fmla="*/ 1940848 h 2676273"/>
                <a:gd name="connsiteX147" fmla="*/ 328237 w 2678023"/>
                <a:gd name="connsiteY147" fmla="*/ 1878931 h 2676273"/>
                <a:gd name="connsiteX148" fmla="*/ 283347 w 2678023"/>
                <a:gd name="connsiteY148" fmla="*/ 1866031 h 2676273"/>
                <a:gd name="connsiteX149" fmla="*/ 170864 w 2678023"/>
                <a:gd name="connsiteY149" fmla="*/ 1891830 h 2676273"/>
                <a:gd name="connsiteX150" fmla="*/ 155900 w 2678023"/>
                <a:gd name="connsiteY150" fmla="*/ 1895442 h 2676273"/>
                <a:gd name="connsiteX151" fmla="*/ 100175 w 2678023"/>
                <a:gd name="connsiteY151" fmla="*/ 1868095 h 2676273"/>
                <a:gd name="connsiteX152" fmla="*/ 87275 w 2678023"/>
                <a:gd name="connsiteY152" fmla="*/ 1838169 h 2676273"/>
                <a:gd name="connsiteX153" fmla="*/ 107915 w 2678023"/>
                <a:gd name="connsiteY153" fmla="*/ 1779863 h 2676273"/>
                <a:gd name="connsiteX154" fmla="*/ 213690 w 2678023"/>
                <a:gd name="connsiteY154" fmla="*/ 1713818 h 2676273"/>
                <a:gd name="connsiteX155" fmla="*/ 238972 w 2678023"/>
                <a:gd name="connsiteY155" fmla="*/ 1654481 h 2676273"/>
                <a:gd name="connsiteX156" fmla="*/ 222977 w 2678023"/>
                <a:gd name="connsiteY156" fmla="*/ 1600819 h 2676273"/>
                <a:gd name="connsiteX157" fmla="*/ 184279 w 2678023"/>
                <a:gd name="connsiteY157" fmla="*/ 1575020 h 2676273"/>
                <a:gd name="connsiteX158" fmla="*/ 59413 w 2678023"/>
                <a:gd name="connsiteY158" fmla="*/ 1571408 h 2676273"/>
                <a:gd name="connsiteX159" fmla="*/ 3687 w 2678023"/>
                <a:gd name="connsiteY159" fmla="*/ 1524454 h 2676273"/>
                <a:gd name="connsiteX160" fmla="*/ 1623 w 2678023"/>
                <a:gd name="connsiteY160" fmla="*/ 1513619 h 2676273"/>
                <a:gd name="connsiteX161" fmla="*/ 48577 w 2678023"/>
                <a:gd name="connsiteY161" fmla="*/ 1442414 h 2676273"/>
                <a:gd name="connsiteX162" fmla="*/ 160544 w 2678023"/>
                <a:gd name="connsiteY162" fmla="*/ 1408359 h 2676273"/>
                <a:gd name="connsiteX163" fmla="*/ 194083 w 2678023"/>
                <a:gd name="connsiteY163" fmla="*/ 1370693 h 2676273"/>
                <a:gd name="connsiteX164" fmla="*/ 192534 w 2678023"/>
                <a:gd name="connsiteY164" fmla="*/ 1298972 h 2676273"/>
                <a:gd name="connsiteX165" fmla="*/ 166220 w 2678023"/>
                <a:gd name="connsiteY165" fmla="*/ 1269561 h 2676273"/>
                <a:gd name="connsiteX166" fmla="*/ 47029 w 2678023"/>
                <a:gd name="connsiteY166" fmla="*/ 1232927 h 2676273"/>
                <a:gd name="connsiteX167" fmla="*/ 1623 w 2678023"/>
                <a:gd name="connsiteY167" fmla="*/ 1166882 h 2676273"/>
                <a:gd name="connsiteX168" fmla="*/ 6267 w 2678023"/>
                <a:gd name="connsiteY168" fmla="*/ 1139535 h 2676273"/>
                <a:gd name="connsiteX169" fmla="*/ 49093 w 2678023"/>
                <a:gd name="connsiteY169" fmla="*/ 1105481 h 2676273"/>
                <a:gd name="connsiteX170" fmla="*/ 164672 w 2678023"/>
                <a:gd name="connsiteY170" fmla="*/ 1101869 h 2676273"/>
                <a:gd name="connsiteX171" fmla="*/ 181699 w 2678023"/>
                <a:gd name="connsiteY171" fmla="*/ 1101353 h 2676273"/>
                <a:gd name="connsiteX172" fmla="*/ 227621 w 2678023"/>
                <a:gd name="connsiteY172" fmla="*/ 1065234 h 2676273"/>
                <a:gd name="connsiteX173" fmla="*/ 241036 w 2678023"/>
                <a:gd name="connsiteY173" fmla="*/ 1014153 h 2676273"/>
                <a:gd name="connsiteX174" fmla="*/ 219366 w 2678023"/>
                <a:gd name="connsiteY174" fmla="*/ 965651 h 2676273"/>
                <a:gd name="connsiteX175" fmla="*/ 113590 w 2678023"/>
                <a:gd name="connsiteY175" fmla="*/ 899605 h 2676273"/>
                <a:gd name="connsiteX176" fmla="*/ 89855 w 2678023"/>
                <a:gd name="connsiteY176" fmla="*/ 832012 h 2676273"/>
                <a:gd name="connsiteX177" fmla="*/ 104818 w 2678023"/>
                <a:gd name="connsiteY177" fmla="*/ 799505 h 2676273"/>
                <a:gd name="connsiteX178" fmla="*/ 151256 w 2678023"/>
                <a:gd name="connsiteY178" fmla="*/ 779898 h 2676273"/>
                <a:gd name="connsiteX179" fmla="*/ 283347 w 2678023"/>
                <a:gd name="connsiteY179" fmla="*/ 810341 h 2676273"/>
                <a:gd name="connsiteX180" fmla="*/ 331332 w 2678023"/>
                <a:gd name="connsiteY180" fmla="*/ 794345 h 2676273"/>
                <a:gd name="connsiteX181" fmla="*/ 363839 w 2678023"/>
                <a:gd name="connsiteY181" fmla="*/ 737588 h 2676273"/>
                <a:gd name="connsiteX182" fmla="*/ 354551 w 2678023"/>
                <a:gd name="connsiteY182" fmla="*/ 689086 h 2676273"/>
                <a:gd name="connsiteX183" fmla="*/ 266835 w 2678023"/>
                <a:gd name="connsiteY183" fmla="*/ 595694 h 2676273"/>
                <a:gd name="connsiteX184" fmla="*/ 261675 w 2678023"/>
                <a:gd name="connsiteY184" fmla="*/ 529133 h 2676273"/>
                <a:gd name="connsiteX185" fmla="*/ 270447 w 2678023"/>
                <a:gd name="connsiteY185" fmla="*/ 516233 h 2676273"/>
                <a:gd name="connsiteX186" fmla="*/ 349907 w 2678023"/>
                <a:gd name="connsiteY186" fmla="*/ 498690 h 2676273"/>
                <a:gd name="connsiteX187" fmla="*/ 457231 w 2678023"/>
                <a:gd name="connsiteY187" fmla="*/ 555964 h 2676273"/>
                <a:gd name="connsiteX188" fmla="*/ 507797 w 2678023"/>
                <a:gd name="connsiteY188" fmla="*/ 551320 h 2676273"/>
                <a:gd name="connsiteX189" fmla="*/ 551139 w 2678023"/>
                <a:gd name="connsiteY189" fmla="*/ 508494 h 2676273"/>
                <a:gd name="connsiteX190" fmla="*/ 556815 w 2678023"/>
                <a:gd name="connsiteY190" fmla="*/ 456896 h 2676273"/>
                <a:gd name="connsiteX191" fmla="*/ 494381 w 2678023"/>
                <a:gd name="connsiteY191" fmla="*/ 339769 h 2676273"/>
                <a:gd name="connsiteX192" fmla="*/ 505217 w 2678023"/>
                <a:gd name="connsiteY192" fmla="*/ 280432 h 2676273"/>
                <a:gd name="connsiteX193" fmla="*/ 537723 w 2678023"/>
                <a:gd name="connsiteY193" fmla="*/ 256181 h 2676273"/>
                <a:gd name="connsiteX194" fmla="*/ 590353 w 2678023"/>
                <a:gd name="connsiteY194" fmla="*/ 261857 h 2676273"/>
                <a:gd name="connsiteX195" fmla="*/ 679617 w 2678023"/>
                <a:gd name="connsiteY195" fmla="*/ 344929 h 2676273"/>
                <a:gd name="connsiteX196" fmla="*/ 754950 w 2678023"/>
                <a:gd name="connsiteY196" fmla="*/ 355765 h 2676273"/>
                <a:gd name="connsiteX197" fmla="*/ 797260 w 2678023"/>
                <a:gd name="connsiteY197" fmla="*/ 329450 h 2676273"/>
                <a:gd name="connsiteX198" fmla="*/ 811707 w 2678023"/>
                <a:gd name="connsiteY198" fmla="*/ 285076 h 2676273"/>
                <a:gd name="connsiteX199" fmla="*/ 781781 w 2678023"/>
                <a:gd name="connsiteY199" fmla="*/ 156081 h 2676273"/>
                <a:gd name="connsiteX200" fmla="*/ 807064 w 2678023"/>
                <a:gd name="connsiteY200" fmla="*/ 100872 h 2676273"/>
                <a:gd name="connsiteX201" fmla="*/ 841634 w 2678023"/>
                <a:gd name="connsiteY201" fmla="*/ 86424 h 2676273"/>
                <a:gd name="connsiteX202" fmla="*/ 896328 w 2678023"/>
                <a:gd name="connsiteY202" fmla="*/ 106031 h 2676273"/>
                <a:gd name="connsiteX203" fmla="*/ 965469 w 2678023"/>
                <a:gd name="connsiteY203" fmla="*/ 217483 h 2676273"/>
                <a:gd name="connsiteX204" fmla="*/ 1013455 w 2678023"/>
                <a:gd name="connsiteY204" fmla="*/ 240702 h 2676273"/>
                <a:gd name="connsiteX205" fmla="*/ 1077952 w 2678023"/>
                <a:gd name="connsiteY205" fmla="*/ 222642 h 2676273"/>
                <a:gd name="connsiteX206" fmla="*/ 1101687 w 2678023"/>
                <a:gd name="connsiteY206" fmla="*/ 188072 h 2676273"/>
                <a:gd name="connsiteX207" fmla="*/ 1106847 w 2678023"/>
                <a:gd name="connsiteY207" fmla="*/ 53918 h 2676273"/>
                <a:gd name="connsiteX208" fmla="*/ 1145029 w 2678023"/>
                <a:gd name="connsiteY208" fmla="*/ 4900 h 2676273"/>
                <a:gd name="connsiteX209" fmla="*/ 1158960 w 2678023"/>
                <a:gd name="connsiteY209" fmla="*/ 1804 h 2676273"/>
                <a:gd name="connsiteX210" fmla="*/ 1190637 w 2678023"/>
                <a:gd name="connsiteY210" fmla="*/ 143 h 2676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</a:cxnLst>
              <a:rect l="l" t="t" r="r" b="b"/>
              <a:pathLst>
                <a:path w="2678023" h="2676273">
                  <a:moveTo>
                    <a:pt x="1338961" y="855269"/>
                  </a:moveTo>
                  <a:cubicBezTo>
                    <a:pt x="1073250" y="855269"/>
                    <a:pt x="857849" y="1070670"/>
                    <a:pt x="857849" y="1336381"/>
                  </a:cubicBezTo>
                  <a:cubicBezTo>
                    <a:pt x="857849" y="1602092"/>
                    <a:pt x="1073250" y="1817493"/>
                    <a:pt x="1338961" y="1817493"/>
                  </a:cubicBezTo>
                  <a:cubicBezTo>
                    <a:pt x="1604672" y="1817493"/>
                    <a:pt x="1820073" y="1602092"/>
                    <a:pt x="1820073" y="1336381"/>
                  </a:cubicBezTo>
                  <a:cubicBezTo>
                    <a:pt x="1820073" y="1070670"/>
                    <a:pt x="1604672" y="855269"/>
                    <a:pt x="1338961" y="855269"/>
                  </a:cubicBezTo>
                  <a:close/>
                  <a:moveTo>
                    <a:pt x="1338961" y="545806"/>
                  </a:moveTo>
                  <a:cubicBezTo>
                    <a:pt x="1775584" y="545806"/>
                    <a:pt x="2129536" y="899758"/>
                    <a:pt x="2129536" y="1336381"/>
                  </a:cubicBezTo>
                  <a:cubicBezTo>
                    <a:pt x="2129536" y="1773004"/>
                    <a:pt x="1775584" y="2126956"/>
                    <a:pt x="1338961" y="2126956"/>
                  </a:cubicBezTo>
                  <a:cubicBezTo>
                    <a:pt x="902338" y="2126956"/>
                    <a:pt x="548386" y="1773004"/>
                    <a:pt x="548386" y="1336381"/>
                  </a:cubicBezTo>
                  <a:cubicBezTo>
                    <a:pt x="548386" y="899758"/>
                    <a:pt x="902338" y="545806"/>
                    <a:pt x="1338961" y="545806"/>
                  </a:cubicBezTo>
                  <a:close/>
                  <a:moveTo>
                    <a:pt x="1340068" y="359376"/>
                  </a:moveTo>
                  <a:cubicBezTo>
                    <a:pt x="796228" y="358860"/>
                    <a:pt x="363839" y="794861"/>
                    <a:pt x="361775" y="1331995"/>
                  </a:cubicBezTo>
                  <a:cubicBezTo>
                    <a:pt x="359711" y="1882027"/>
                    <a:pt x="806032" y="2314416"/>
                    <a:pt x="1338521" y="2312868"/>
                  </a:cubicBezTo>
                  <a:cubicBezTo>
                    <a:pt x="1869461" y="2314932"/>
                    <a:pt x="2317329" y="1887702"/>
                    <a:pt x="2316814" y="1335606"/>
                  </a:cubicBezTo>
                  <a:cubicBezTo>
                    <a:pt x="2316298" y="792797"/>
                    <a:pt x="1880813" y="359892"/>
                    <a:pt x="1340068" y="359376"/>
                  </a:cubicBezTo>
                  <a:close/>
                  <a:moveTo>
                    <a:pt x="1190637" y="143"/>
                  </a:moveTo>
                  <a:cubicBezTo>
                    <a:pt x="1216299" y="1546"/>
                    <a:pt x="1225780" y="13543"/>
                    <a:pt x="1235841" y="48758"/>
                  </a:cubicBezTo>
                  <a:cubicBezTo>
                    <a:pt x="1246676" y="86940"/>
                    <a:pt x="1259576" y="124091"/>
                    <a:pt x="1269895" y="162273"/>
                  </a:cubicBezTo>
                  <a:cubicBezTo>
                    <a:pt x="1275055" y="180332"/>
                    <a:pt x="1285890" y="190136"/>
                    <a:pt x="1303434" y="192716"/>
                  </a:cubicBezTo>
                  <a:cubicBezTo>
                    <a:pt x="1327685" y="195812"/>
                    <a:pt x="1352452" y="195812"/>
                    <a:pt x="1376702" y="192716"/>
                  </a:cubicBezTo>
                  <a:cubicBezTo>
                    <a:pt x="1393730" y="190652"/>
                    <a:pt x="1404049" y="180332"/>
                    <a:pt x="1409209" y="163305"/>
                  </a:cubicBezTo>
                  <a:cubicBezTo>
                    <a:pt x="1421593" y="121511"/>
                    <a:pt x="1434492" y="79717"/>
                    <a:pt x="1447392" y="37922"/>
                  </a:cubicBezTo>
                  <a:cubicBezTo>
                    <a:pt x="1457195" y="6964"/>
                    <a:pt x="1466998" y="-260"/>
                    <a:pt x="1499505" y="256"/>
                  </a:cubicBezTo>
                  <a:cubicBezTo>
                    <a:pt x="1504149" y="256"/>
                    <a:pt x="1508793" y="256"/>
                    <a:pt x="1513436" y="772"/>
                  </a:cubicBezTo>
                  <a:cubicBezTo>
                    <a:pt x="1559358" y="5416"/>
                    <a:pt x="1572258" y="19347"/>
                    <a:pt x="1573290" y="65269"/>
                  </a:cubicBezTo>
                  <a:cubicBezTo>
                    <a:pt x="1574322" y="105515"/>
                    <a:pt x="1575870" y="145246"/>
                    <a:pt x="1576902" y="185492"/>
                  </a:cubicBezTo>
                  <a:cubicBezTo>
                    <a:pt x="1577418" y="201487"/>
                    <a:pt x="1583093" y="213871"/>
                    <a:pt x="1598057" y="220578"/>
                  </a:cubicBezTo>
                  <a:cubicBezTo>
                    <a:pt x="1622308" y="231414"/>
                    <a:pt x="1647590" y="238638"/>
                    <a:pt x="1674422" y="240702"/>
                  </a:cubicBezTo>
                  <a:cubicBezTo>
                    <a:pt x="1690933" y="241733"/>
                    <a:pt x="1702285" y="235026"/>
                    <a:pt x="1710540" y="221610"/>
                  </a:cubicBezTo>
                  <a:cubicBezTo>
                    <a:pt x="1733243" y="184976"/>
                    <a:pt x="1756462" y="148342"/>
                    <a:pt x="1779165" y="111707"/>
                  </a:cubicBezTo>
                  <a:cubicBezTo>
                    <a:pt x="1798772" y="80749"/>
                    <a:pt x="1810640" y="76621"/>
                    <a:pt x="1845726" y="88488"/>
                  </a:cubicBezTo>
                  <a:cubicBezTo>
                    <a:pt x="1849854" y="90036"/>
                    <a:pt x="1853466" y="91068"/>
                    <a:pt x="1857594" y="92616"/>
                  </a:cubicBezTo>
                  <a:cubicBezTo>
                    <a:pt x="1898356" y="110159"/>
                    <a:pt x="1905063" y="123059"/>
                    <a:pt x="1895260" y="166401"/>
                  </a:cubicBezTo>
                  <a:cubicBezTo>
                    <a:pt x="1886488" y="205099"/>
                    <a:pt x="1877717" y="243281"/>
                    <a:pt x="1868429" y="281980"/>
                  </a:cubicBezTo>
                  <a:cubicBezTo>
                    <a:pt x="1863269" y="303135"/>
                    <a:pt x="1868429" y="319646"/>
                    <a:pt x="1887004" y="332030"/>
                  </a:cubicBezTo>
                  <a:cubicBezTo>
                    <a:pt x="1906096" y="344929"/>
                    <a:pt x="1925187" y="356796"/>
                    <a:pt x="1946857" y="365052"/>
                  </a:cubicBezTo>
                  <a:cubicBezTo>
                    <a:pt x="1962337" y="370728"/>
                    <a:pt x="1974720" y="367116"/>
                    <a:pt x="1986588" y="355765"/>
                  </a:cubicBezTo>
                  <a:cubicBezTo>
                    <a:pt x="2018062" y="325838"/>
                    <a:pt x="2049537" y="296943"/>
                    <a:pt x="2081528" y="267532"/>
                  </a:cubicBezTo>
                  <a:cubicBezTo>
                    <a:pt x="2107843" y="242765"/>
                    <a:pt x="2122290" y="241733"/>
                    <a:pt x="2151701" y="261857"/>
                  </a:cubicBezTo>
                  <a:cubicBezTo>
                    <a:pt x="2153248" y="262889"/>
                    <a:pt x="2154281" y="263405"/>
                    <a:pt x="2155312" y="264437"/>
                  </a:cubicBezTo>
                  <a:cubicBezTo>
                    <a:pt x="2205363" y="300555"/>
                    <a:pt x="2198139" y="316034"/>
                    <a:pt x="2177500" y="353701"/>
                  </a:cubicBezTo>
                  <a:cubicBezTo>
                    <a:pt x="2158925" y="387755"/>
                    <a:pt x="2141381" y="422842"/>
                    <a:pt x="2122290" y="456896"/>
                  </a:cubicBezTo>
                  <a:cubicBezTo>
                    <a:pt x="2112487" y="474955"/>
                    <a:pt x="2114550" y="490435"/>
                    <a:pt x="2126934" y="505914"/>
                  </a:cubicBezTo>
                  <a:cubicBezTo>
                    <a:pt x="2140865" y="522941"/>
                    <a:pt x="2156345" y="538421"/>
                    <a:pt x="2173372" y="551836"/>
                  </a:cubicBezTo>
                  <a:cubicBezTo>
                    <a:pt x="2187819" y="563187"/>
                    <a:pt x="2202783" y="564735"/>
                    <a:pt x="2219810" y="555964"/>
                  </a:cubicBezTo>
                  <a:cubicBezTo>
                    <a:pt x="2258508" y="534809"/>
                    <a:pt x="2297722" y="514170"/>
                    <a:pt x="2336937" y="494046"/>
                  </a:cubicBezTo>
                  <a:cubicBezTo>
                    <a:pt x="2364799" y="479599"/>
                    <a:pt x="2380795" y="482695"/>
                    <a:pt x="2400917" y="507462"/>
                  </a:cubicBezTo>
                  <a:cubicBezTo>
                    <a:pt x="2408141" y="515717"/>
                    <a:pt x="2414849" y="524489"/>
                    <a:pt x="2420525" y="533777"/>
                  </a:cubicBezTo>
                  <a:cubicBezTo>
                    <a:pt x="2434972" y="556480"/>
                    <a:pt x="2433424" y="571443"/>
                    <a:pt x="2415365" y="591566"/>
                  </a:cubicBezTo>
                  <a:cubicBezTo>
                    <a:pt x="2384406" y="625105"/>
                    <a:pt x="2353448" y="659159"/>
                    <a:pt x="2321973" y="692182"/>
                  </a:cubicBezTo>
                  <a:cubicBezTo>
                    <a:pt x="2310106" y="704565"/>
                    <a:pt x="2307526" y="717981"/>
                    <a:pt x="2313718" y="733460"/>
                  </a:cubicBezTo>
                  <a:cubicBezTo>
                    <a:pt x="2323005" y="755647"/>
                    <a:pt x="2334357" y="776286"/>
                    <a:pt x="2349320" y="795377"/>
                  </a:cubicBezTo>
                  <a:cubicBezTo>
                    <a:pt x="2361187" y="810857"/>
                    <a:pt x="2375635" y="814984"/>
                    <a:pt x="2394726" y="810341"/>
                  </a:cubicBezTo>
                  <a:cubicBezTo>
                    <a:pt x="2438584" y="799505"/>
                    <a:pt x="2482958" y="789701"/>
                    <a:pt x="2526816" y="780414"/>
                  </a:cubicBezTo>
                  <a:cubicBezTo>
                    <a:pt x="2550035" y="775254"/>
                    <a:pt x="2563967" y="781962"/>
                    <a:pt x="2575834" y="803117"/>
                  </a:cubicBezTo>
                  <a:cubicBezTo>
                    <a:pt x="2582026" y="814468"/>
                    <a:pt x="2587186" y="826336"/>
                    <a:pt x="2591313" y="838719"/>
                  </a:cubicBezTo>
                  <a:cubicBezTo>
                    <a:pt x="2600085" y="867098"/>
                    <a:pt x="2595441" y="880514"/>
                    <a:pt x="2570158" y="896509"/>
                  </a:cubicBezTo>
                  <a:cubicBezTo>
                    <a:pt x="2534040" y="919213"/>
                    <a:pt x="2498437" y="942948"/>
                    <a:pt x="2461287" y="964103"/>
                  </a:cubicBezTo>
                  <a:cubicBezTo>
                    <a:pt x="2440132" y="976486"/>
                    <a:pt x="2434456" y="992998"/>
                    <a:pt x="2438068" y="1014669"/>
                  </a:cubicBezTo>
                  <a:cubicBezTo>
                    <a:pt x="2441164" y="1034792"/>
                    <a:pt x="2446840" y="1054399"/>
                    <a:pt x="2454063" y="1073490"/>
                  </a:cubicBezTo>
                  <a:cubicBezTo>
                    <a:pt x="2460771" y="1091033"/>
                    <a:pt x="2472638" y="1100321"/>
                    <a:pt x="2492762" y="1100837"/>
                  </a:cubicBezTo>
                  <a:cubicBezTo>
                    <a:pt x="2538168" y="1101353"/>
                    <a:pt x="2583058" y="1104449"/>
                    <a:pt x="2628464" y="1105997"/>
                  </a:cubicBezTo>
                  <a:cubicBezTo>
                    <a:pt x="2653230" y="1107029"/>
                    <a:pt x="2665614" y="1116832"/>
                    <a:pt x="2672322" y="1140567"/>
                  </a:cubicBezTo>
                  <a:cubicBezTo>
                    <a:pt x="2676449" y="1153983"/>
                    <a:pt x="2677998" y="1167914"/>
                    <a:pt x="2677998" y="1182361"/>
                  </a:cubicBezTo>
                  <a:cubicBezTo>
                    <a:pt x="2677998" y="1210224"/>
                    <a:pt x="2670258" y="1221576"/>
                    <a:pt x="2644459" y="1229831"/>
                  </a:cubicBezTo>
                  <a:cubicBezTo>
                    <a:pt x="2603697" y="1242731"/>
                    <a:pt x="2562934" y="1255114"/>
                    <a:pt x="2522172" y="1267498"/>
                  </a:cubicBezTo>
                  <a:cubicBezTo>
                    <a:pt x="2492762" y="1276269"/>
                    <a:pt x="2485022" y="1285557"/>
                    <a:pt x="2483990" y="1315999"/>
                  </a:cubicBezTo>
                  <a:cubicBezTo>
                    <a:pt x="2483474" y="1337154"/>
                    <a:pt x="2481926" y="1358825"/>
                    <a:pt x="2486570" y="1379981"/>
                  </a:cubicBezTo>
                  <a:cubicBezTo>
                    <a:pt x="2489666" y="1394428"/>
                    <a:pt x="2498437" y="1403200"/>
                    <a:pt x="2512885" y="1407843"/>
                  </a:cubicBezTo>
                  <a:cubicBezTo>
                    <a:pt x="2555711" y="1420743"/>
                    <a:pt x="2598537" y="1433642"/>
                    <a:pt x="2641363" y="1447058"/>
                  </a:cubicBezTo>
                  <a:cubicBezTo>
                    <a:pt x="2671290" y="1456345"/>
                    <a:pt x="2678514" y="1466665"/>
                    <a:pt x="2677998" y="1498139"/>
                  </a:cubicBezTo>
                  <a:cubicBezTo>
                    <a:pt x="2677998" y="1501235"/>
                    <a:pt x="2677998" y="1504331"/>
                    <a:pt x="2677998" y="1507427"/>
                  </a:cubicBezTo>
                  <a:cubicBezTo>
                    <a:pt x="2675934" y="1555929"/>
                    <a:pt x="2660454" y="1571408"/>
                    <a:pt x="2611952" y="1572956"/>
                  </a:cubicBezTo>
                  <a:cubicBezTo>
                    <a:pt x="2571190" y="1573988"/>
                    <a:pt x="2530944" y="1576052"/>
                    <a:pt x="2490182" y="1576568"/>
                  </a:cubicBezTo>
                  <a:cubicBezTo>
                    <a:pt x="2474702" y="1577084"/>
                    <a:pt x="2463867" y="1583792"/>
                    <a:pt x="2457675" y="1596691"/>
                  </a:cubicBezTo>
                  <a:cubicBezTo>
                    <a:pt x="2446324" y="1620942"/>
                    <a:pt x="2439100" y="1646225"/>
                    <a:pt x="2437036" y="1673056"/>
                  </a:cubicBezTo>
                  <a:cubicBezTo>
                    <a:pt x="2435488" y="1690083"/>
                    <a:pt x="2442712" y="1701435"/>
                    <a:pt x="2457159" y="1710206"/>
                  </a:cubicBezTo>
                  <a:cubicBezTo>
                    <a:pt x="2493278" y="1732393"/>
                    <a:pt x="2528880" y="1754580"/>
                    <a:pt x="2564483" y="1777283"/>
                  </a:cubicBezTo>
                  <a:cubicBezTo>
                    <a:pt x="2596989" y="1797406"/>
                    <a:pt x="2601117" y="1809790"/>
                    <a:pt x="2588733" y="1845908"/>
                  </a:cubicBezTo>
                  <a:cubicBezTo>
                    <a:pt x="2584606" y="1858292"/>
                    <a:pt x="2578930" y="1870159"/>
                    <a:pt x="2571706" y="1880995"/>
                  </a:cubicBezTo>
                  <a:cubicBezTo>
                    <a:pt x="2564998" y="1890798"/>
                    <a:pt x="2554163" y="1897506"/>
                    <a:pt x="2538684" y="1897506"/>
                  </a:cubicBezTo>
                  <a:cubicBezTo>
                    <a:pt x="2511337" y="1891314"/>
                    <a:pt x="2483990" y="1885122"/>
                    <a:pt x="2456643" y="1879447"/>
                  </a:cubicBezTo>
                  <a:cubicBezTo>
                    <a:pt x="2434456" y="1874287"/>
                    <a:pt x="2411753" y="1869643"/>
                    <a:pt x="2389566" y="1863967"/>
                  </a:cubicBezTo>
                  <a:cubicBezTo>
                    <a:pt x="2375119" y="1860355"/>
                    <a:pt x="2363767" y="1864483"/>
                    <a:pt x="2354479" y="1874803"/>
                  </a:cubicBezTo>
                  <a:cubicBezTo>
                    <a:pt x="2335389" y="1896990"/>
                    <a:pt x="2320425" y="1922273"/>
                    <a:pt x="2312170" y="1950652"/>
                  </a:cubicBezTo>
                  <a:cubicBezTo>
                    <a:pt x="2308042" y="1964067"/>
                    <a:pt x="2314234" y="1973870"/>
                    <a:pt x="2322489" y="1983158"/>
                  </a:cubicBezTo>
                  <a:cubicBezTo>
                    <a:pt x="2352416" y="2015665"/>
                    <a:pt x="2382858" y="2048171"/>
                    <a:pt x="2412785" y="2080162"/>
                  </a:cubicBezTo>
                  <a:cubicBezTo>
                    <a:pt x="2435488" y="2104413"/>
                    <a:pt x="2436520" y="2118860"/>
                    <a:pt x="2418461" y="2146723"/>
                  </a:cubicBezTo>
                  <a:cubicBezTo>
                    <a:pt x="2417429" y="2148271"/>
                    <a:pt x="2416397" y="2150335"/>
                    <a:pt x="2414849" y="2151883"/>
                  </a:cubicBezTo>
                  <a:cubicBezTo>
                    <a:pt x="2380795" y="2197805"/>
                    <a:pt x="2365831" y="2198321"/>
                    <a:pt x="2324037" y="2174586"/>
                  </a:cubicBezTo>
                  <a:cubicBezTo>
                    <a:pt x="2289982" y="2154979"/>
                    <a:pt x="2253864" y="2137435"/>
                    <a:pt x="2219294" y="2118860"/>
                  </a:cubicBezTo>
                  <a:cubicBezTo>
                    <a:pt x="2204846" y="2111121"/>
                    <a:pt x="2191431" y="2111121"/>
                    <a:pt x="2178531" y="2120408"/>
                  </a:cubicBezTo>
                  <a:cubicBezTo>
                    <a:pt x="2157892" y="2134856"/>
                    <a:pt x="2140349" y="2152399"/>
                    <a:pt x="2125386" y="2172522"/>
                  </a:cubicBezTo>
                  <a:cubicBezTo>
                    <a:pt x="2114550" y="2186969"/>
                    <a:pt x="2114034" y="2201417"/>
                    <a:pt x="2122806" y="2217412"/>
                  </a:cubicBezTo>
                  <a:cubicBezTo>
                    <a:pt x="2143961" y="2256110"/>
                    <a:pt x="2164600" y="2295324"/>
                    <a:pt x="2184723" y="2334539"/>
                  </a:cubicBezTo>
                  <a:cubicBezTo>
                    <a:pt x="2198655" y="2361886"/>
                    <a:pt x="2196591" y="2374269"/>
                    <a:pt x="2174404" y="2395424"/>
                  </a:cubicBezTo>
                  <a:cubicBezTo>
                    <a:pt x="2170792" y="2398520"/>
                    <a:pt x="2167696" y="2402132"/>
                    <a:pt x="2164084" y="2404712"/>
                  </a:cubicBezTo>
                  <a:cubicBezTo>
                    <a:pt x="2131062" y="2428963"/>
                    <a:pt x="2114034" y="2440830"/>
                    <a:pt x="2075336" y="2401616"/>
                  </a:cubicBezTo>
                  <a:cubicBezTo>
                    <a:pt x="2047473" y="2373237"/>
                    <a:pt x="2017547" y="2347954"/>
                    <a:pt x="1988652" y="2320607"/>
                  </a:cubicBezTo>
                  <a:cubicBezTo>
                    <a:pt x="1975236" y="2307708"/>
                    <a:pt x="1960789" y="2305128"/>
                    <a:pt x="1944277" y="2311836"/>
                  </a:cubicBezTo>
                  <a:cubicBezTo>
                    <a:pt x="1922607" y="2320607"/>
                    <a:pt x="1901968" y="2331959"/>
                    <a:pt x="1883392" y="2346406"/>
                  </a:cubicBezTo>
                  <a:cubicBezTo>
                    <a:pt x="1867913" y="2358274"/>
                    <a:pt x="1863785" y="2373237"/>
                    <a:pt x="1868429" y="2391812"/>
                  </a:cubicBezTo>
                  <a:cubicBezTo>
                    <a:pt x="1879264" y="2436702"/>
                    <a:pt x="1889584" y="2482108"/>
                    <a:pt x="1899388" y="2526998"/>
                  </a:cubicBezTo>
                  <a:cubicBezTo>
                    <a:pt x="1903516" y="2546605"/>
                    <a:pt x="1896808" y="2561569"/>
                    <a:pt x="1879264" y="2571888"/>
                  </a:cubicBezTo>
                  <a:cubicBezTo>
                    <a:pt x="1867397" y="2579112"/>
                    <a:pt x="1854498" y="2584788"/>
                    <a:pt x="1841082" y="2588916"/>
                  </a:cubicBezTo>
                  <a:cubicBezTo>
                    <a:pt x="1813736" y="2597687"/>
                    <a:pt x="1798256" y="2592527"/>
                    <a:pt x="1782777" y="2568277"/>
                  </a:cubicBezTo>
                  <a:cubicBezTo>
                    <a:pt x="1760074" y="2532158"/>
                    <a:pt x="1736855" y="2496556"/>
                    <a:pt x="1715184" y="2459405"/>
                  </a:cubicBezTo>
                  <a:cubicBezTo>
                    <a:pt x="1703316" y="2439282"/>
                    <a:pt x="1687837" y="2431543"/>
                    <a:pt x="1664618" y="2435670"/>
                  </a:cubicBezTo>
                  <a:cubicBezTo>
                    <a:pt x="1646043" y="2439282"/>
                    <a:pt x="1627984" y="2443926"/>
                    <a:pt x="1610440" y="2450118"/>
                  </a:cubicBezTo>
                  <a:cubicBezTo>
                    <a:pt x="1586190" y="2458889"/>
                    <a:pt x="1578450" y="2469209"/>
                    <a:pt x="1577418" y="2495008"/>
                  </a:cubicBezTo>
                  <a:cubicBezTo>
                    <a:pt x="1575870" y="2535770"/>
                    <a:pt x="1574838" y="2576016"/>
                    <a:pt x="1573806" y="2616778"/>
                  </a:cubicBezTo>
                  <a:cubicBezTo>
                    <a:pt x="1572774" y="2653929"/>
                    <a:pt x="1563487" y="2665796"/>
                    <a:pt x="1526852" y="2672504"/>
                  </a:cubicBezTo>
                  <a:cubicBezTo>
                    <a:pt x="1517049" y="2674568"/>
                    <a:pt x="1507245" y="2675600"/>
                    <a:pt x="1497441" y="2676116"/>
                  </a:cubicBezTo>
                  <a:cubicBezTo>
                    <a:pt x="1473191" y="2677664"/>
                    <a:pt x="1457711" y="2667860"/>
                    <a:pt x="1449972" y="2644125"/>
                  </a:cubicBezTo>
                  <a:cubicBezTo>
                    <a:pt x="1436040" y="2600783"/>
                    <a:pt x="1422624" y="2557957"/>
                    <a:pt x="1410241" y="2514615"/>
                  </a:cubicBezTo>
                  <a:cubicBezTo>
                    <a:pt x="1404565" y="2495008"/>
                    <a:pt x="1392698" y="2485720"/>
                    <a:pt x="1373091" y="2482624"/>
                  </a:cubicBezTo>
                  <a:cubicBezTo>
                    <a:pt x="1350388" y="2479528"/>
                    <a:pt x="1327685" y="2479528"/>
                    <a:pt x="1304982" y="2483140"/>
                  </a:cubicBezTo>
                  <a:cubicBezTo>
                    <a:pt x="1287955" y="2485720"/>
                    <a:pt x="1277119" y="2494492"/>
                    <a:pt x="1271959" y="2511519"/>
                  </a:cubicBezTo>
                  <a:cubicBezTo>
                    <a:pt x="1260092" y="2552281"/>
                    <a:pt x="1247192" y="2593043"/>
                    <a:pt x="1234293" y="2633806"/>
                  </a:cubicBezTo>
                  <a:cubicBezTo>
                    <a:pt x="1222941" y="2670440"/>
                    <a:pt x="1208494" y="2679728"/>
                    <a:pt x="1170828" y="2674568"/>
                  </a:cubicBezTo>
                  <a:cubicBezTo>
                    <a:pt x="1114070" y="2666828"/>
                    <a:pt x="1107362" y="2659088"/>
                    <a:pt x="1106847" y="2602331"/>
                  </a:cubicBezTo>
                  <a:cubicBezTo>
                    <a:pt x="1106331" y="2565181"/>
                    <a:pt x="1104783" y="2528546"/>
                    <a:pt x="1103751" y="2491396"/>
                  </a:cubicBezTo>
                  <a:cubicBezTo>
                    <a:pt x="1103234" y="2474369"/>
                    <a:pt x="1096527" y="2460953"/>
                    <a:pt x="1080532" y="2454245"/>
                  </a:cubicBezTo>
                  <a:cubicBezTo>
                    <a:pt x="1056281" y="2443926"/>
                    <a:pt x="1031514" y="2436702"/>
                    <a:pt x="1005199" y="2435154"/>
                  </a:cubicBezTo>
                  <a:cubicBezTo>
                    <a:pt x="989203" y="2434122"/>
                    <a:pt x="977852" y="2440314"/>
                    <a:pt x="969080" y="2454245"/>
                  </a:cubicBezTo>
                  <a:cubicBezTo>
                    <a:pt x="946894" y="2491396"/>
                    <a:pt x="923159" y="2527514"/>
                    <a:pt x="900456" y="2564149"/>
                  </a:cubicBezTo>
                  <a:cubicBezTo>
                    <a:pt x="882396" y="2593043"/>
                    <a:pt x="868465" y="2598203"/>
                    <a:pt x="836474" y="2587368"/>
                  </a:cubicBezTo>
                  <a:cubicBezTo>
                    <a:pt x="834926" y="2586852"/>
                    <a:pt x="833379" y="2586336"/>
                    <a:pt x="831830" y="2585820"/>
                  </a:cubicBezTo>
                  <a:cubicBezTo>
                    <a:pt x="782297" y="2565697"/>
                    <a:pt x="772493" y="2554345"/>
                    <a:pt x="785392" y="2504811"/>
                  </a:cubicBezTo>
                  <a:cubicBezTo>
                    <a:pt x="795196" y="2467145"/>
                    <a:pt x="802420" y="2428963"/>
                    <a:pt x="811707" y="2390780"/>
                  </a:cubicBezTo>
                  <a:cubicBezTo>
                    <a:pt x="816351" y="2371173"/>
                    <a:pt x="811191" y="2356210"/>
                    <a:pt x="794680" y="2344342"/>
                  </a:cubicBezTo>
                  <a:cubicBezTo>
                    <a:pt x="777137" y="2331959"/>
                    <a:pt x="759078" y="2321123"/>
                    <a:pt x="739470" y="2312352"/>
                  </a:cubicBezTo>
                  <a:cubicBezTo>
                    <a:pt x="720895" y="2304096"/>
                    <a:pt x="704900" y="2307192"/>
                    <a:pt x="689421" y="2321639"/>
                  </a:cubicBezTo>
                  <a:cubicBezTo>
                    <a:pt x="658462" y="2351050"/>
                    <a:pt x="626988" y="2379945"/>
                    <a:pt x="596029" y="2408839"/>
                  </a:cubicBezTo>
                  <a:cubicBezTo>
                    <a:pt x="572810" y="2431027"/>
                    <a:pt x="557847" y="2432058"/>
                    <a:pt x="530500" y="2415031"/>
                  </a:cubicBezTo>
                  <a:cubicBezTo>
                    <a:pt x="527404" y="2412967"/>
                    <a:pt x="524308" y="2410903"/>
                    <a:pt x="521212" y="2408839"/>
                  </a:cubicBezTo>
                  <a:cubicBezTo>
                    <a:pt x="481482" y="2380461"/>
                    <a:pt x="477870" y="2365497"/>
                    <a:pt x="500573" y="2322671"/>
                  </a:cubicBezTo>
                  <a:cubicBezTo>
                    <a:pt x="519148" y="2287585"/>
                    <a:pt x="537207" y="2252498"/>
                    <a:pt x="556298" y="2217928"/>
                  </a:cubicBezTo>
                  <a:cubicBezTo>
                    <a:pt x="566102" y="2199869"/>
                    <a:pt x="564555" y="2184389"/>
                    <a:pt x="552171" y="2168910"/>
                  </a:cubicBezTo>
                  <a:cubicBezTo>
                    <a:pt x="538756" y="2151883"/>
                    <a:pt x="523276" y="2136403"/>
                    <a:pt x="505733" y="2122988"/>
                  </a:cubicBezTo>
                  <a:cubicBezTo>
                    <a:pt x="490254" y="2111121"/>
                    <a:pt x="474774" y="2110089"/>
                    <a:pt x="457747" y="2119376"/>
                  </a:cubicBezTo>
                  <a:cubicBezTo>
                    <a:pt x="419564" y="2140015"/>
                    <a:pt x="380866" y="2160654"/>
                    <a:pt x="341652" y="2180778"/>
                  </a:cubicBezTo>
                  <a:cubicBezTo>
                    <a:pt x="314305" y="2195225"/>
                    <a:pt x="298310" y="2191613"/>
                    <a:pt x="278187" y="2168910"/>
                  </a:cubicBezTo>
                  <a:cubicBezTo>
                    <a:pt x="276639" y="2167362"/>
                    <a:pt x="275607" y="2165814"/>
                    <a:pt x="274059" y="2164266"/>
                  </a:cubicBezTo>
                  <a:cubicBezTo>
                    <a:pt x="238456" y="2122988"/>
                    <a:pt x="238972" y="2108541"/>
                    <a:pt x="276639" y="2069326"/>
                  </a:cubicBezTo>
                  <a:cubicBezTo>
                    <a:pt x="302954" y="2041464"/>
                    <a:pt x="327721" y="2013085"/>
                    <a:pt x="354551" y="1986254"/>
                  </a:cubicBezTo>
                  <a:cubicBezTo>
                    <a:pt x="367967" y="1972323"/>
                    <a:pt x="370547" y="1957875"/>
                    <a:pt x="363839" y="1940848"/>
                  </a:cubicBezTo>
                  <a:cubicBezTo>
                    <a:pt x="355067" y="1918661"/>
                    <a:pt x="342684" y="1898022"/>
                    <a:pt x="328237" y="1878931"/>
                  </a:cubicBezTo>
                  <a:cubicBezTo>
                    <a:pt x="316369" y="1863451"/>
                    <a:pt x="300374" y="1861903"/>
                    <a:pt x="283347" y="1866031"/>
                  </a:cubicBezTo>
                  <a:cubicBezTo>
                    <a:pt x="245680" y="1874803"/>
                    <a:pt x="208530" y="1883574"/>
                    <a:pt x="170864" y="1891830"/>
                  </a:cubicBezTo>
                  <a:cubicBezTo>
                    <a:pt x="165704" y="1892862"/>
                    <a:pt x="160544" y="1894410"/>
                    <a:pt x="155900" y="1895442"/>
                  </a:cubicBezTo>
                  <a:cubicBezTo>
                    <a:pt x="127521" y="1900602"/>
                    <a:pt x="113074" y="1893894"/>
                    <a:pt x="100175" y="1868095"/>
                  </a:cubicBezTo>
                  <a:cubicBezTo>
                    <a:pt x="95531" y="1858292"/>
                    <a:pt x="90887" y="1848488"/>
                    <a:pt x="87275" y="1838169"/>
                  </a:cubicBezTo>
                  <a:cubicBezTo>
                    <a:pt x="77988" y="1810822"/>
                    <a:pt x="83147" y="1795342"/>
                    <a:pt x="107915" y="1779863"/>
                  </a:cubicBezTo>
                  <a:cubicBezTo>
                    <a:pt x="143001" y="1757676"/>
                    <a:pt x="178603" y="1735489"/>
                    <a:pt x="213690" y="1713818"/>
                  </a:cubicBezTo>
                  <a:cubicBezTo>
                    <a:pt x="241552" y="1696275"/>
                    <a:pt x="245680" y="1686471"/>
                    <a:pt x="238972" y="1654481"/>
                  </a:cubicBezTo>
                  <a:cubicBezTo>
                    <a:pt x="234845" y="1636421"/>
                    <a:pt x="230201" y="1617846"/>
                    <a:pt x="222977" y="1600819"/>
                  </a:cubicBezTo>
                  <a:cubicBezTo>
                    <a:pt x="215753" y="1583792"/>
                    <a:pt x="203370" y="1575536"/>
                    <a:pt x="184279" y="1575020"/>
                  </a:cubicBezTo>
                  <a:cubicBezTo>
                    <a:pt x="142485" y="1574504"/>
                    <a:pt x="101207" y="1572956"/>
                    <a:pt x="59413" y="1571408"/>
                  </a:cubicBezTo>
                  <a:cubicBezTo>
                    <a:pt x="21746" y="1570376"/>
                    <a:pt x="10395" y="1560573"/>
                    <a:pt x="3687" y="1524454"/>
                  </a:cubicBezTo>
                  <a:cubicBezTo>
                    <a:pt x="3171" y="1520842"/>
                    <a:pt x="2139" y="1517231"/>
                    <a:pt x="1623" y="1513619"/>
                  </a:cubicBezTo>
                  <a:cubicBezTo>
                    <a:pt x="-4053" y="1467697"/>
                    <a:pt x="3687" y="1455829"/>
                    <a:pt x="48577" y="1442414"/>
                  </a:cubicBezTo>
                  <a:cubicBezTo>
                    <a:pt x="85727" y="1431062"/>
                    <a:pt x="122877" y="1418679"/>
                    <a:pt x="160544" y="1408359"/>
                  </a:cubicBezTo>
                  <a:cubicBezTo>
                    <a:pt x="181183" y="1402684"/>
                    <a:pt x="192018" y="1390816"/>
                    <a:pt x="194083" y="1370693"/>
                  </a:cubicBezTo>
                  <a:cubicBezTo>
                    <a:pt x="196147" y="1346958"/>
                    <a:pt x="197178" y="1322707"/>
                    <a:pt x="192534" y="1298972"/>
                  </a:cubicBezTo>
                  <a:cubicBezTo>
                    <a:pt x="189954" y="1283493"/>
                    <a:pt x="181183" y="1274205"/>
                    <a:pt x="166220" y="1269561"/>
                  </a:cubicBezTo>
                  <a:cubicBezTo>
                    <a:pt x="126490" y="1257694"/>
                    <a:pt x="86759" y="1245311"/>
                    <a:pt x="47029" y="1232927"/>
                  </a:cubicBezTo>
                  <a:cubicBezTo>
                    <a:pt x="3687" y="1219512"/>
                    <a:pt x="-957" y="1212288"/>
                    <a:pt x="1623" y="1166882"/>
                  </a:cubicBezTo>
                  <a:cubicBezTo>
                    <a:pt x="2139" y="1157594"/>
                    <a:pt x="4203" y="1148307"/>
                    <a:pt x="6267" y="1139535"/>
                  </a:cubicBezTo>
                  <a:cubicBezTo>
                    <a:pt x="12459" y="1116832"/>
                    <a:pt x="25358" y="1106513"/>
                    <a:pt x="49093" y="1105481"/>
                  </a:cubicBezTo>
                  <a:cubicBezTo>
                    <a:pt x="87791" y="1103933"/>
                    <a:pt x="125974" y="1102901"/>
                    <a:pt x="164672" y="1101869"/>
                  </a:cubicBezTo>
                  <a:cubicBezTo>
                    <a:pt x="170348" y="1101869"/>
                    <a:pt x="176023" y="1101353"/>
                    <a:pt x="181699" y="1101353"/>
                  </a:cubicBezTo>
                  <a:cubicBezTo>
                    <a:pt x="207498" y="1102385"/>
                    <a:pt x="220913" y="1087937"/>
                    <a:pt x="227621" y="1065234"/>
                  </a:cubicBezTo>
                  <a:cubicBezTo>
                    <a:pt x="232781" y="1048207"/>
                    <a:pt x="237425" y="1031180"/>
                    <a:pt x="241036" y="1014153"/>
                  </a:cubicBezTo>
                  <a:cubicBezTo>
                    <a:pt x="245680" y="990418"/>
                    <a:pt x="240005" y="979066"/>
                    <a:pt x="219366" y="965651"/>
                  </a:cubicBezTo>
                  <a:cubicBezTo>
                    <a:pt x="184279" y="943464"/>
                    <a:pt x="148676" y="921277"/>
                    <a:pt x="113590" y="899605"/>
                  </a:cubicBezTo>
                  <a:cubicBezTo>
                    <a:pt x="82116" y="879997"/>
                    <a:pt x="77472" y="867614"/>
                    <a:pt x="89855" y="832012"/>
                  </a:cubicBezTo>
                  <a:cubicBezTo>
                    <a:pt x="93467" y="820660"/>
                    <a:pt x="98111" y="809309"/>
                    <a:pt x="104818" y="799505"/>
                  </a:cubicBezTo>
                  <a:cubicBezTo>
                    <a:pt x="115654" y="782994"/>
                    <a:pt x="130617" y="774738"/>
                    <a:pt x="151256" y="779898"/>
                  </a:cubicBezTo>
                  <a:cubicBezTo>
                    <a:pt x="195114" y="790217"/>
                    <a:pt x="239489" y="799505"/>
                    <a:pt x="283347" y="810341"/>
                  </a:cubicBezTo>
                  <a:cubicBezTo>
                    <a:pt x="303469" y="815500"/>
                    <a:pt x="318949" y="810857"/>
                    <a:pt x="331332" y="794345"/>
                  </a:cubicBezTo>
                  <a:cubicBezTo>
                    <a:pt x="344232" y="776802"/>
                    <a:pt x="355584" y="757711"/>
                    <a:pt x="363839" y="737588"/>
                  </a:cubicBezTo>
                  <a:cubicBezTo>
                    <a:pt x="371063" y="719529"/>
                    <a:pt x="368999" y="704049"/>
                    <a:pt x="354551" y="689086"/>
                  </a:cubicBezTo>
                  <a:cubicBezTo>
                    <a:pt x="324625" y="658643"/>
                    <a:pt x="296246" y="627169"/>
                    <a:pt x="266835" y="595694"/>
                  </a:cubicBezTo>
                  <a:cubicBezTo>
                    <a:pt x="244132" y="570927"/>
                    <a:pt x="243100" y="556996"/>
                    <a:pt x="261675" y="529133"/>
                  </a:cubicBezTo>
                  <a:cubicBezTo>
                    <a:pt x="264771" y="525005"/>
                    <a:pt x="267351" y="520361"/>
                    <a:pt x="270447" y="516233"/>
                  </a:cubicBezTo>
                  <a:cubicBezTo>
                    <a:pt x="296762" y="481663"/>
                    <a:pt x="311209" y="478567"/>
                    <a:pt x="349907" y="498690"/>
                  </a:cubicBezTo>
                  <a:cubicBezTo>
                    <a:pt x="386026" y="517781"/>
                    <a:pt x="422144" y="536357"/>
                    <a:pt x="457231" y="555964"/>
                  </a:cubicBezTo>
                  <a:cubicBezTo>
                    <a:pt x="475806" y="566283"/>
                    <a:pt x="492318" y="564219"/>
                    <a:pt x="507797" y="551320"/>
                  </a:cubicBezTo>
                  <a:cubicBezTo>
                    <a:pt x="523276" y="538421"/>
                    <a:pt x="537723" y="523973"/>
                    <a:pt x="551139" y="508494"/>
                  </a:cubicBezTo>
                  <a:cubicBezTo>
                    <a:pt x="564555" y="492499"/>
                    <a:pt x="567650" y="476503"/>
                    <a:pt x="556815" y="456896"/>
                  </a:cubicBezTo>
                  <a:cubicBezTo>
                    <a:pt x="535143" y="418198"/>
                    <a:pt x="515020" y="378983"/>
                    <a:pt x="494381" y="339769"/>
                  </a:cubicBezTo>
                  <a:cubicBezTo>
                    <a:pt x="480966" y="313970"/>
                    <a:pt x="484062" y="300039"/>
                    <a:pt x="505217" y="280432"/>
                  </a:cubicBezTo>
                  <a:cubicBezTo>
                    <a:pt x="515020" y="271144"/>
                    <a:pt x="525856" y="263405"/>
                    <a:pt x="537723" y="256181"/>
                  </a:cubicBezTo>
                  <a:cubicBezTo>
                    <a:pt x="558362" y="244313"/>
                    <a:pt x="572810" y="245861"/>
                    <a:pt x="590353" y="261857"/>
                  </a:cubicBezTo>
                  <a:cubicBezTo>
                    <a:pt x="620280" y="289203"/>
                    <a:pt x="650207" y="317066"/>
                    <a:pt x="679617" y="344929"/>
                  </a:cubicBezTo>
                  <a:cubicBezTo>
                    <a:pt x="710576" y="374340"/>
                    <a:pt x="717284" y="375372"/>
                    <a:pt x="754950" y="355765"/>
                  </a:cubicBezTo>
                  <a:cubicBezTo>
                    <a:pt x="769913" y="348025"/>
                    <a:pt x="783845" y="339769"/>
                    <a:pt x="797260" y="329450"/>
                  </a:cubicBezTo>
                  <a:cubicBezTo>
                    <a:pt x="811707" y="317582"/>
                    <a:pt x="816351" y="303651"/>
                    <a:pt x="811707" y="285076"/>
                  </a:cubicBezTo>
                  <a:cubicBezTo>
                    <a:pt x="800872" y="242249"/>
                    <a:pt x="791585" y="198907"/>
                    <a:pt x="781781" y="156081"/>
                  </a:cubicBezTo>
                  <a:cubicBezTo>
                    <a:pt x="775589" y="128218"/>
                    <a:pt x="782297" y="114287"/>
                    <a:pt x="807064" y="100872"/>
                  </a:cubicBezTo>
                  <a:cubicBezTo>
                    <a:pt x="818415" y="95196"/>
                    <a:pt x="829766" y="90552"/>
                    <a:pt x="841634" y="86424"/>
                  </a:cubicBezTo>
                  <a:cubicBezTo>
                    <a:pt x="866917" y="78685"/>
                    <a:pt x="881364" y="83328"/>
                    <a:pt x="896328" y="106031"/>
                  </a:cubicBezTo>
                  <a:cubicBezTo>
                    <a:pt x="920062" y="142666"/>
                    <a:pt x="943798" y="179300"/>
                    <a:pt x="965469" y="217483"/>
                  </a:cubicBezTo>
                  <a:cubicBezTo>
                    <a:pt x="976820" y="237090"/>
                    <a:pt x="992299" y="243797"/>
                    <a:pt x="1013455" y="240702"/>
                  </a:cubicBezTo>
                  <a:cubicBezTo>
                    <a:pt x="1035641" y="237090"/>
                    <a:pt x="1057313" y="231414"/>
                    <a:pt x="1077952" y="222642"/>
                  </a:cubicBezTo>
                  <a:cubicBezTo>
                    <a:pt x="1092915" y="215935"/>
                    <a:pt x="1101171" y="205615"/>
                    <a:pt x="1101687" y="188072"/>
                  </a:cubicBezTo>
                  <a:cubicBezTo>
                    <a:pt x="1102719" y="143182"/>
                    <a:pt x="1105298" y="98808"/>
                    <a:pt x="1106847" y="53918"/>
                  </a:cubicBezTo>
                  <a:cubicBezTo>
                    <a:pt x="1107878" y="25023"/>
                    <a:pt x="1117166" y="12640"/>
                    <a:pt x="1145029" y="4900"/>
                  </a:cubicBezTo>
                  <a:cubicBezTo>
                    <a:pt x="1149672" y="3868"/>
                    <a:pt x="1154316" y="2320"/>
                    <a:pt x="1158960" y="1804"/>
                  </a:cubicBezTo>
                  <a:cubicBezTo>
                    <a:pt x="1171731" y="385"/>
                    <a:pt x="1182083" y="-325"/>
                    <a:pt x="1190637" y="143"/>
                  </a:cubicBezTo>
                  <a:close/>
                </a:path>
              </a:pathLst>
            </a:custGeom>
            <a:solidFill>
              <a:schemeClr val="bg1"/>
            </a:solidFill>
            <a:ln w="515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l"/>
              <a:endParaRPr 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013AA080-D149-7542-209C-28D8986F866C}"/>
              </a:ext>
            </a:extLst>
          </p:cNvPr>
          <p:cNvGrpSpPr/>
          <p:nvPr/>
        </p:nvGrpSpPr>
        <p:grpSpPr>
          <a:xfrm>
            <a:off x="7121071" y="4531668"/>
            <a:ext cx="1298170" cy="1298170"/>
            <a:chOff x="1089413" y="2131797"/>
            <a:chExt cx="2968238" cy="2968238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0DC1DF0-5DA9-F12F-3D41-2FF5E4F36431}"/>
                </a:ext>
              </a:extLst>
            </p:cNvPr>
            <p:cNvSpPr/>
            <p:nvPr/>
          </p:nvSpPr>
          <p:spPr>
            <a:xfrm>
              <a:off x="1089413" y="2131797"/>
              <a:ext cx="2968238" cy="2968238"/>
            </a:xfrm>
            <a:custGeom>
              <a:avLst/>
              <a:gdLst>
                <a:gd name="connsiteX0" fmla="*/ 1484119 w 2968238"/>
                <a:gd name="connsiteY0" fmla="*/ 1312669 h 2968238"/>
                <a:gd name="connsiteX1" fmla="*/ 1312669 w 2968238"/>
                <a:gd name="connsiteY1" fmla="*/ 1484119 h 2968238"/>
                <a:gd name="connsiteX2" fmla="*/ 1484119 w 2968238"/>
                <a:gd name="connsiteY2" fmla="*/ 1655569 h 2968238"/>
                <a:gd name="connsiteX3" fmla="*/ 1655569 w 2968238"/>
                <a:gd name="connsiteY3" fmla="*/ 1484119 h 2968238"/>
                <a:gd name="connsiteX4" fmla="*/ 1484119 w 2968238"/>
                <a:gd name="connsiteY4" fmla="*/ 1312669 h 2968238"/>
                <a:gd name="connsiteX5" fmla="*/ 1484119 w 2968238"/>
                <a:gd name="connsiteY5" fmla="*/ 0 h 2968238"/>
                <a:gd name="connsiteX6" fmla="*/ 2968238 w 2968238"/>
                <a:gd name="connsiteY6" fmla="*/ 1484119 h 2968238"/>
                <a:gd name="connsiteX7" fmla="*/ 1484119 w 2968238"/>
                <a:gd name="connsiteY7" fmla="*/ 2968238 h 2968238"/>
                <a:gd name="connsiteX8" fmla="*/ 0 w 2968238"/>
                <a:gd name="connsiteY8" fmla="*/ 1484119 h 2968238"/>
                <a:gd name="connsiteX9" fmla="*/ 1484119 w 2968238"/>
                <a:gd name="connsiteY9" fmla="*/ 0 h 296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8238" h="2968238">
                  <a:moveTo>
                    <a:pt x="1484119" y="1312669"/>
                  </a:moveTo>
                  <a:cubicBezTo>
                    <a:pt x="1389430" y="1312669"/>
                    <a:pt x="1312669" y="1389430"/>
                    <a:pt x="1312669" y="1484119"/>
                  </a:cubicBezTo>
                  <a:cubicBezTo>
                    <a:pt x="1312669" y="1578808"/>
                    <a:pt x="1389430" y="1655569"/>
                    <a:pt x="1484119" y="1655569"/>
                  </a:cubicBezTo>
                  <a:cubicBezTo>
                    <a:pt x="1578808" y="1655569"/>
                    <a:pt x="1655569" y="1578808"/>
                    <a:pt x="1655569" y="1484119"/>
                  </a:cubicBezTo>
                  <a:cubicBezTo>
                    <a:pt x="1655569" y="1389430"/>
                    <a:pt x="1578808" y="1312669"/>
                    <a:pt x="1484119" y="1312669"/>
                  </a:cubicBezTo>
                  <a:close/>
                  <a:moveTo>
                    <a:pt x="1484119" y="0"/>
                  </a:moveTo>
                  <a:cubicBezTo>
                    <a:pt x="2303775" y="0"/>
                    <a:pt x="2968238" y="664463"/>
                    <a:pt x="2968238" y="1484119"/>
                  </a:cubicBezTo>
                  <a:cubicBezTo>
                    <a:pt x="2968238" y="2303775"/>
                    <a:pt x="2303775" y="2968238"/>
                    <a:pt x="1484119" y="2968238"/>
                  </a:cubicBezTo>
                  <a:cubicBezTo>
                    <a:pt x="664463" y="2968238"/>
                    <a:pt x="0" y="2303775"/>
                    <a:pt x="0" y="1484119"/>
                  </a:cubicBezTo>
                  <a:cubicBezTo>
                    <a:pt x="0" y="664463"/>
                    <a:pt x="664463" y="0"/>
                    <a:pt x="1484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91ABA23-21C2-F21E-911C-04DDB77440CE}"/>
                </a:ext>
              </a:extLst>
            </p:cNvPr>
            <p:cNvSpPr/>
            <p:nvPr/>
          </p:nvSpPr>
          <p:spPr>
            <a:xfrm>
              <a:off x="1234570" y="2279534"/>
              <a:ext cx="2678023" cy="2676273"/>
            </a:xfrm>
            <a:custGeom>
              <a:avLst/>
              <a:gdLst>
                <a:gd name="connsiteX0" fmla="*/ 1338961 w 2678023"/>
                <a:gd name="connsiteY0" fmla="*/ 855269 h 2676273"/>
                <a:gd name="connsiteX1" fmla="*/ 857849 w 2678023"/>
                <a:gd name="connsiteY1" fmla="*/ 1336381 h 2676273"/>
                <a:gd name="connsiteX2" fmla="*/ 1338961 w 2678023"/>
                <a:gd name="connsiteY2" fmla="*/ 1817493 h 2676273"/>
                <a:gd name="connsiteX3" fmla="*/ 1820073 w 2678023"/>
                <a:gd name="connsiteY3" fmla="*/ 1336381 h 2676273"/>
                <a:gd name="connsiteX4" fmla="*/ 1338961 w 2678023"/>
                <a:gd name="connsiteY4" fmla="*/ 855269 h 2676273"/>
                <a:gd name="connsiteX5" fmla="*/ 1338961 w 2678023"/>
                <a:gd name="connsiteY5" fmla="*/ 545806 h 2676273"/>
                <a:gd name="connsiteX6" fmla="*/ 2129536 w 2678023"/>
                <a:gd name="connsiteY6" fmla="*/ 1336381 h 2676273"/>
                <a:gd name="connsiteX7" fmla="*/ 1338961 w 2678023"/>
                <a:gd name="connsiteY7" fmla="*/ 2126956 h 2676273"/>
                <a:gd name="connsiteX8" fmla="*/ 548386 w 2678023"/>
                <a:gd name="connsiteY8" fmla="*/ 1336381 h 2676273"/>
                <a:gd name="connsiteX9" fmla="*/ 1338961 w 2678023"/>
                <a:gd name="connsiteY9" fmla="*/ 545806 h 2676273"/>
                <a:gd name="connsiteX10" fmla="*/ 1340068 w 2678023"/>
                <a:gd name="connsiteY10" fmla="*/ 359376 h 2676273"/>
                <a:gd name="connsiteX11" fmla="*/ 361775 w 2678023"/>
                <a:gd name="connsiteY11" fmla="*/ 1331995 h 2676273"/>
                <a:gd name="connsiteX12" fmla="*/ 1338521 w 2678023"/>
                <a:gd name="connsiteY12" fmla="*/ 2312868 h 2676273"/>
                <a:gd name="connsiteX13" fmla="*/ 2316814 w 2678023"/>
                <a:gd name="connsiteY13" fmla="*/ 1335606 h 2676273"/>
                <a:gd name="connsiteX14" fmla="*/ 1340068 w 2678023"/>
                <a:gd name="connsiteY14" fmla="*/ 359376 h 2676273"/>
                <a:gd name="connsiteX15" fmla="*/ 1190637 w 2678023"/>
                <a:gd name="connsiteY15" fmla="*/ 143 h 2676273"/>
                <a:gd name="connsiteX16" fmla="*/ 1235841 w 2678023"/>
                <a:gd name="connsiteY16" fmla="*/ 48758 h 2676273"/>
                <a:gd name="connsiteX17" fmla="*/ 1269895 w 2678023"/>
                <a:gd name="connsiteY17" fmla="*/ 162273 h 2676273"/>
                <a:gd name="connsiteX18" fmla="*/ 1303434 w 2678023"/>
                <a:gd name="connsiteY18" fmla="*/ 192716 h 2676273"/>
                <a:gd name="connsiteX19" fmla="*/ 1376702 w 2678023"/>
                <a:gd name="connsiteY19" fmla="*/ 192716 h 2676273"/>
                <a:gd name="connsiteX20" fmla="*/ 1409209 w 2678023"/>
                <a:gd name="connsiteY20" fmla="*/ 163305 h 2676273"/>
                <a:gd name="connsiteX21" fmla="*/ 1447392 w 2678023"/>
                <a:gd name="connsiteY21" fmla="*/ 37922 h 2676273"/>
                <a:gd name="connsiteX22" fmla="*/ 1499505 w 2678023"/>
                <a:gd name="connsiteY22" fmla="*/ 256 h 2676273"/>
                <a:gd name="connsiteX23" fmla="*/ 1513436 w 2678023"/>
                <a:gd name="connsiteY23" fmla="*/ 772 h 2676273"/>
                <a:gd name="connsiteX24" fmla="*/ 1573290 w 2678023"/>
                <a:gd name="connsiteY24" fmla="*/ 65269 h 2676273"/>
                <a:gd name="connsiteX25" fmla="*/ 1576902 w 2678023"/>
                <a:gd name="connsiteY25" fmla="*/ 185492 h 2676273"/>
                <a:gd name="connsiteX26" fmla="*/ 1598057 w 2678023"/>
                <a:gd name="connsiteY26" fmla="*/ 220578 h 2676273"/>
                <a:gd name="connsiteX27" fmla="*/ 1674422 w 2678023"/>
                <a:gd name="connsiteY27" fmla="*/ 240702 h 2676273"/>
                <a:gd name="connsiteX28" fmla="*/ 1710540 w 2678023"/>
                <a:gd name="connsiteY28" fmla="*/ 221610 h 2676273"/>
                <a:gd name="connsiteX29" fmla="*/ 1779165 w 2678023"/>
                <a:gd name="connsiteY29" fmla="*/ 111707 h 2676273"/>
                <a:gd name="connsiteX30" fmla="*/ 1845726 w 2678023"/>
                <a:gd name="connsiteY30" fmla="*/ 88488 h 2676273"/>
                <a:gd name="connsiteX31" fmla="*/ 1857594 w 2678023"/>
                <a:gd name="connsiteY31" fmla="*/ 92616 h 2676273"/>
                <a:gd name="connsiteX32" fmla="*/ 1895260 w 2678023"/>
                <a:gd name="connsiteY32" fmla="*/ 166401 h 2676273"/>
                <a:gd name="connsiteX33" fmla="*/ 1868429 w 2678023"/>
                <a:gd name="connsiteY33" fmla="*/ 281980 h 2676273"/>
                <a:gd name="connsiteX34" fmla="*/ 1887004 w 2678023"/>
                <a:gd name="connsiteY34" fmla="*/ 332030 h 2676273"/>
                <a:gd name="connsiteX35" fmla="*/ 1946857 w 2678023"/>
                <a:gd name="connsiteY35" fmla="*/ 365052 h 2676273"/>
                <a:gd name="connsiteX36" fmla="*/ 1986588 w 2678023"/>
                <a:gd name="connsiteY36" fmla="*/ 355765 h 2676273"/>
                <a:gd name="connsiteX37" fmla="*/ 2081528 w 2678023"/>
                <a:gd name="connsiteY37" fmla="*/ 267532 h 2676273"/>
                <a:gd name="connsiteX38" fmla="*/ 2151701 w 2678023"/>
                <a:gd name="connsiteY38" fmla="*/ 261857 h 2676273"/>
                <a:gd name="connsiteX39" fmla="*/ 2155312 w 2678023"/>
                <a:gd name="connsiteY39" fmla="*/ 264437 h 2676273"/>
                <a:gd name="connsiteX40" fmla="*/ 2177500 w 2678023"/>
                <a:gd name="connsiteY40" fmla="*/ 353701 h 2676273"/>
                <a:gd name="connsiteX41" fmla="*/ 2122290 w 2678023"/>
                <a:gd name="connsiteY41" fmla="*/ 456896 h 2676273"/>
                <a:gd name="connsiteX42" fmla="*/ 2126934 w 2678023"/>
                <a:gd name="connsiteY42" fmla="*/ 505914 h 2676273"/>
                <a:gd name="connsiteX43" fmla="*/ 2173372 w 2678023"/>
                <a:gd name="connsiteY43" fmla="*/ 551836 h 2676273"/>
                <a:gd name="connsiteX44" fmla="*/ 2219810 w 2678023"/>
                <a:gd name="connsiteY44" fmla="*/ 555964 h 2676273"/>
                <a:gd name="connsiteX45" fmla="*/ 2336937 w 2678023"/>
                <a:gd name="connsiteY45" fmla="*/ 494046 h 2676273"/>
                <a:gd name="connsiteX46" fmla="*/ 2400917 w 2678023"/>
                <a:gd name="connsiteY46" fmla="*/ 507462 h 2676273"/>
                <a:gd name="connsiteX47" fmla="*/ 2420525 w 2678023"/>
                <a:gd name="connsiteY47" fmla="*/ 533777 h 2676273"/>
                <a:gd name="connsiteX48" fmla="*/ 2415365 w 2678023"/>
                <a:gd name="connsiteY48" fmla="*/ 591566 h 2676273"/>
                <a:gd name="connsiteX49" fmla="*/ 2321973 w 2678023"/>
                <a:gd name="connsiteY49" fmla="*/ 692182 h 2676273"/>
                <a:gd name="connsiteX50" fmla="*/ 2313718 w 2678023"/>
                <a:gd name="connsiteY50" fmla="*/ 733460 h 2676273"/>
                <a:gd name="connsiteX51" fmla="*/ 2349320 w 2678023"/>
                <a:gd name="connsiteY51" fmla="*/ 795377 h 2676273"/>
                <a:gd name="connsiteX52" fmla="*/ 2394726 w 2678023"/>
                <a:gd name="connsiteY52" fmla="*/ 810341 h 2676273"/>
                <a:gd name="connsiteX53" fmla="*/ 2526816 w 2678023"/>
                <a:gd name="connsiteY53" fmla="*/ 780414 h 2676273"/>
                <a:gd name="connsiteX54" fmla="*/ 2575834 w 2678023"/>
                <a:gd name="connsiteY54" fmla="*/ 803117 h 2676273"/>
                <a:gd name="connsiteX55" fmla="*/ 2591313 w 2678023"/>
                <a:gd name="connsiteY55" fmla="*/ 838719 h 2676273"/>
                <a:gd name="connsiteX56" fmla="*/ 2570158 w 2678023"/>
                <a:gd name="connsiteY56" fmla="*/ 896509 h 2676273"/>
                <a:gd name="connsiteX57" fmla="*/ 2461287 w 2678023"/>
                <a:gd name="connsiteY57" fmla="*/ 964103 h 2676273"/>
                <a:gd name="connsiteX58" fmla="*/ 2438068 w 2678023"/>
                <a:gd name="connsiteY58" fmla="*/ 1014669 h 2676273"/>
                <a:gd name="connsiteX59" fmla="*/ 2454063 w 2678023"/>
                <a:gd name="connsiteY59" fmla="*/ 1073490 h 2676273"/>
                <a:gd name="connsiteX60" fmla="*/ 2492762 w 2678023"/>
                <a:gd name="connsiteY60" fmla="*/ 1100837 h 2676273"/>
                <a:gd name="connsiteX61" fmla="*/ 2628464 w 2678023"/>
                <a:gd name="connsiteY61" fmla="*/ 1105997 h 2676273"/>
                <a:gd name="connsiteX62" fmla="*/ 2672322 w 2678023"/>
                <a:gd name="connsiteY62" fmla="*/ 1140567 h 2676273"/>
                <a:gd name="connsiteX63" fmla="*/ 2677998 w 2678023"/>
                <a:gd name="connsiteY63" fmla="*/ 1182361 h 2676273"/>
                <a:gd name="connsiteX64" fmla="*/ 2644459 w 2678023"/>
                <a:gd name="connsiteY64" fmla="*/ 1229831 h 2676273"/>
                <a:gd name="connsiteX65" fmla="*/ 2522172 w 2678023"/>
                <a:gd name="connsiteY65" fmla="*/ 1267498 h 2676273"/>
                <a:gd name="connsiteX66" fmla="*/ 2483990 w 2678023"/>
                <a:gd name="connsiteY66" fmla="*/ 1315999 h 2676273"/>
                <a:gd name="connsiteX67" fmla="*/ 2486570 w 2678023"/>
                <a:gd name="connsiteY67" fmla="*/ 1379981 h 2676273"/>
                <a:gd name="connsiteX68" fmla="*/ 2512885 w 2678023"/>
                <a:gd name="connsiteY68" fmla="*/ 1407843 h 2676273"/>
                <a:gd name="connsiteX69" fmla="*/ 2641363 w 2678023"/>
                <a:gd name="connsiteY69" fmla="*/ 1447058 h 2676273"/>
                <a:gd name="connsiteX70" fmla="*/ 2677998 w 2678023"/>
                <a:gd name="connsiteY70" fmla="*/ 1498139 h 2676273"/>
                <a:gd name="connsiteX71" fmla="*/ 2677998 w 2678023"/>
                <a:gd name="connsiteY71" fmla="*/ 1507427 h 2676273"/>
                <a:gd name="connsiteX72" fmla="*/ 2611952 w 2678023"/>
                <a:gd name="connsiteY72" fmla="*/ 1572956 h 2676273"/>
                <a:gd name="connsiteX73" fmla="*/ 2490182 w 2678023"/>
                <a:gd name="connsiteY73" fmla="*/ 1576568 h 2676273"/>
                <a:gd name="connsiteX74" fmla="*/ 2457675 w 2678023"/>
                <a:gd name="connsiteY74" fmla="*/ 1596691 h 2676273"/>
                <a:gd name="connsiteX75" fmla="*/ 2437036 w 2678023"/>
                <a:gd name="connsiteY75" fmla="*/ 1673056 h 2676273"/>
                <a:gd name="connsiteX76" fmla="*/ 2457159 w 2678023"/>
                <a:gd name="connsiteY76" fmla="*/ 1710206 h 2676273"/>
                <a:gd name="connsiteX77" fmla="*/ 2564483 w 2678023"/>
                <a:gd name="connsiteY77" fmla="*/ 1777283 h 2676273"/>
                <a:gd name="connsiteX78" fmla="*/ 2588733 w 2678023"/>
                <a:gd name="connsiteY78" fmla="*/ 1845908 h 2676273"/>
                <a:gd name="connsiteX79" fmla="*/ 2571706 w 2678023"/>
                <a:gd name="connsiteY79" fmla="*/ 1880995 h 2676273"/>
                <a:gd name="connsiteX80" fmla="*/ 2538684 w 2678023"/>
                <a:gd name="connsiteY80" fmla="*/ 1897506 h 2676273"/>
                <a:gd name="connsiteX81" fmla="*/ 2456643 w 2678023"/>
                <a:gd name="connsiteY81" fmla="*/ 1879447 h 2676273"/>
                <a:gd name="connsiteX82" fmla="*/ 2389566 w 2678023"/>
                <a:gd name="connsiteY82" fmla="*/ 1863967 h 2676273"/>
                <a:gd name="connsiteX83" fmla="*/ 2354479 w 2678023"/>
                <a:gd name="connsiteY83" fmla="*/ 1874803 h 2676273"/>
                <a:gd name="connsiteX84" fmla="*/ 2312170 w 2678023"/>
                <a:gd name="connsiteY84" fmla="*/ 1950652 h 2676273"/>
                <a:gd name="connsiteX85" fmla="*/ 2322489 w 2678023"/>
                <a:gd name="connsiteY85" fmla="*/ 1983158 h 2676273"/>
                <a:gd name="connsiteX86" fmla="*/ 2412785 w 2678023"/>
                <a:gd name="connsiteY86" fmla="*/ 2080162 h 2676273"/>
                <a:gd name="connsiteX87" fmla="*/ 2418461 w 2678023"/>
                <a:gd name="connsiteY87" fmla="*/ 2146723 h 2676273"/>
                <a:gd name="connsiteX88" fmla="*/ 2414849 w 2678023"/>
                <a:gd name="connsiteY88" fmla="*/ 2151883 h 2676273"/>
                <a:gd name="connsiteX89" fmla="*/ 2324037 w 2678023"/>
                <a:gd name="connsiteY89" fmla="*/ 2174586 h 2676273"/>
                <a:gd name="connsiteX90" fmla="*/ 2219294 w 2678023"/>
                <a:gd name="connsiteY90" fmla="*/ 2118860 h 2676273"/>
                <a:gd name="connsiteX91" fmla="*/ 2178531 w 2678023"/>
                <a:gd name="connsiteY91" fmla="*/ 2120408 h 2676273"/>
                <a:gd name="connsiteX92" fmla="*/ 2125386 w 2678023"/>
                <a:gd name="connsiteY92" fmla="*/ 2172522 h 2676273"/>
                <a:gd name="connsiteX93" fmla="*/ 2122806 w 2678023"/>
                <a:gd name="connsiteY93" fmla="*/ 2217412 h 2676273"/>
                <a:gd name="connsiteX94" fmla="*/ 2184723 w 2678023"/>
                <a:gd name="connsiteY94" fmla="*/ 2334539 h 2676273"/>
                <a:gd name="connsiteX95" fmla="*/ 2174404 w 2678023"/>
                <a:gd name="connsiteY95" fmla="*/ 2395424 h 2676273"/>
                <a:gd name="connsiteX96" fmla="*/ 2164084 w 2678023"/>
                <a:gd name="connsiteY96" fmla="*/ 2404712 h 2676273"/>
                <a:gd name="connsiteX97" fmla="*/ 2075336 w 2678023"/>
                <a:gd name="connsiteY97" fmla="*/ 2401616 h 2676273"/>
                <a:gd name="connsiteX98" fmla="*/ 1988652 w 2678023"/>
                <a:gd name="connsiteY98" fmla="*/ 2320607 h 2676273"/>
                <a:gd name="connsiteX99" fmla="*/ 1944277 w 2678023"/>
                <a:gd name="connsiteY99" fmla="*/ 2311836 h 2676273"/>
                <a:gd name="connsiteX100" fmla="*/ 1883392 w 2678023"/>
                <a:gd name="connsiteY100" fmla="*/ 2346406 h 2676273"/>
                <a:gd name="connsiteX101" fmla="*/ 1868429 w 2678023"/>
                <a:gd name="connsiteY101" fmla="*/ 2391812 h 2676273"/>
                <a:gd name="connsiteX102" fmla="*/ 1899388 w 2678023"/>
                <a:gd name="connsiteY102" fmla="*/ 2526998 h 2676273"/>
                <a:gd name="connsiteX103" fmla="*/ 1879264 w 2678023"/>
                <a:gd name="connsiteY103" fmla="*/ 2571888 h 2676273"/>
                <a:gd name="connsiteX104" fmla="*/ 1841082 w 2678023"/>
                <a:gd name="connsiteY104" fmla="*/ 2588916 h 2676273"/>
                <a:gd name="connsiteX105" fmla="*/ 1782777 w 2678023"/>
                <a:gd name="connsiteY105" fmla="*/ 2568277 h 2676273"/>
                <a:gd name="connsiteX106" fmla="*/ 1715184 w 2678023"/>
                <a:gd name="connsiteY106" fmla="*/ 2459405 h 2676273"/>
                <a:gd name="connsiteX107" fmla="*/ 1664618 w 2678023"/>
                <a:gd name="connsiteY107" fmla="*/ 2435670 h 2676273"/>
                <a:gd name="connsiteX108" fmla="*/ 1610440 w 2678023"/>
                <a:gd name="connsiteY108" fmla="*/ 2450118 h 2676273"/>
                <a:gd name="connsiteX109" fmla="*/ 1577418 w 2678023"/>
                <a:gd name="connsiteY109" fmla="*/ 2495008 h 2676273"/>
                <a:gd name="connsiteX110" fmla="*/ 1573806 w 2678023"/>
                <a:gd name="connsiteY110" fmla="*/ 2616778 h 2676273"/>
                <a:gd name="connsiteX111" fmla="*/ 1526852 w 2678023"/>
                <a:gd name="connsiteY111" fmla="*/ 2672504 h 2676273"/>
                <a:gd name="connsiteX112" fmla="*/ 1497441 w 2678023"/>
                <a:gd name="connsiteY112" fmla="*/ 2676116 h 2676273"/>
                <a:gd name="connsiteX113" fmla="*/ 1449972 w 2678023"/>
                <a:gd name="connsiteY113" fmla="*/ 2644125 h 2676273"/>
                <a:gd name="connsiteX114" fmla="*/ 1410241 w 2678023"/>
                <a:gd name="connsiteY114" fmla="*/ 2514615 h 2676273"/>
                <a:gd name="connsiteX115" fmla="*/ 1373091 w 2678023"/>
                <a:gd name="connsiteY115" fmla="*/ 2482624 h 2676273"/>
                <a:gd name="connsiteX116" fmla="*/ 1304982 w 2678023"/>
                <a:gd name="connsiteY116" fmla="*/ 2483140 h 2676273"/>
                <a:gd name="connsiteX117" fmla="*/ 1271959 w 2678023"/>
                <a:gd name="connsiteY117" fmla="*/ 2511519 h 2676273"/>
                <a:gd name="connsiteX118" fmla="*/ 1234293 w 2678023"/>
                <a:gd name="connsiteY118" fmla="*/ 2633806 h 2676273"/>
                <a:gd name="connsiteX119" fmla="*/ 1170828 w 2678023"/>
                <a:gd name="connsiteY119" fmla="*/ 2674568 h 2676273"/>
                <a:gd name="connsiteX120" fmla="*/ 1106847 w 2678023"/>
                <a:gd name="connsiteY120" fmla="*/ 2602331 h 2676273"/>
                <a:gd name="connsiteX121" fmla="*/ 1103751 w 2678023"/>
                <a:gd name="connsiteY121" fmla="*/ 2491396 h 2676273"/>
                <a:gd name="connsiteX122" fmla="*/ 1080532 w 2678023"/>
                <a:gd name="connsiteY122" fmla="*/ 2454245 h 2676273"/>
                <a:gd name="connsiteX123" fmla="*/ 1005199 w 2678023"/>
                <a:gd name="connsiteY123" fmla="*/ 2435154 h 2676273"/>
                <a:gd name="connsiteX124" fmla="*/ 969080 w 2678023"/>
                <a:gd name="connsiteY124" fmla="*/ 2454245 h 2676273"/>
                <a:gd name="connsiteX125" fmla="*/ 900456 w 2678023"/>
                <a:gd name="connsiteY125" fmla="*/ 2564149 h 2676273"/>
                <a:gd name="connsiteX126" fmla="*/ 836474 w 2678023"/>
                <a:gd name="connsiteY126" fmla="*/ 2587368 h 2676273"/>
                <a:gd name="connsiteX127" fmla="*/ 831830 w 2678023"/>
                <a:gd name="connsiteY127" fmla="*/ 2585820 h 2676273"/>
                <a:gd name="connsiteX128" fmla="*/ 785392 w 2678023"/>
                <a:gd name="connsiteY128" fmla="*/ 2504811 h 2676273"/>
                <a:gd name="connsiteX129" fmla="*/ 811707 w 2678023"/>
                <a:gd name="connsiteY129" fmla="*/ 2390780 h 2676273"/>
                <a:gd name="connsiteX130" fmla="*/ 794680 w 2678023"/>
                <a:gd name="connsiteY130" fmla="*/ 2344342 h 2676273"/>
                <a:gd name="connsiteX131" fmla="*/ 739470 w 2678023"/>
                <a:gd name="connsiteY131" fmla="*/ 2312352 h 2676273"/>
                <a:gd name="connsiteX132" fmla="*/ 689421 w 2678023"/>
                <a:gd name="connsiteY132" fmla="*/ 2321639 h 2676273"/>
                <a:gd name="connsiteX133" fmla="*/ 596029 w 2678023"/>
                <a:gd name="connsiteY133" fmla="*/ 2408839 h 2676273"/>
                <a:gd name="connsiteX134" fmla="*/ 530500 w 2678023"/>
                <a:gd name="connsiteY134" fmla="*/ 2415031 h 2676273"/>
                <a:gd name="connsiteX135" fmla="*/ 521212 w 2678023"/>
                <a:gd name="connsiteY135" fmla="*/ 2408839 h 2676273"/>
                <a:gd name="connsiteX136" fmla="*/ 500573 w 2678023"/>
                <a:gd name="connsiteY136" fmla="*/ 2322671 h 2676273"/>
                <a:gd name="connsiteX137" fmla="*/ 556298 w 2678023"/>
                <a:gd name="connsiteY137" fmla="*/ 2217928 h 2676273"/>
                <a:gd name="connsiteX138" fmla="*/ 552171 w 2678023"/>
                <a:gd name="connsiteY138" fmla="*/ 2168910 h 2676273"/>
                <a:gd name="connsiteX139" fmla="*/ 505733 w 2678023"/>
                <a:gd name="connsiteY139" fmla="*/ 2122988 h 2676273"/>
                <a:gd name="connsiteX140" fmla="*/ 457747 w 2678023"/>
                <a:gd name="connsiteY140" fmla="*/ 2119376 h 2676273"/>
                <a:gd name="connsiteX141" fmla="*/ 341652 w 2678023"/>
                <a:gd name="connsiteY141" fmla="*/ 2180778 h 2676273"/>
                <a:gd name="connsiteX142" fmla="*/ 278187 w 2678023"/>
                <a:gd name="connsiteY142" fmla="*/ 2168910 h 2676273"/>
                <a:gd name="connsiteX143" fmla="*/ 274059 w 2678023"/>
                <a:gd name="connsiteY143" fmla="*/ 2164266 h 2676273"/>
                <a:gd name="connsiteX144" fmla="*/ 276639 w 2678023"/>
                <a:gd name="connsiteY144" fmla="*/ 2069326 h 2676273"/>
                <a:gd name="connsiteX145" fmla="*/ 354551 w 2678023"/>
                <a:gd name="connsiteY145" fmla="*/ 1986254 h 2676273"/>
                <a:gd name="connsiteX146" fmla="*/ 363839 w 2678023"/>
                <a:gd name="connsiteY146" fmla="*/ 1940848 h 2676273"/>
                <a:gd name="connsiteX147" fmla="*/ 328237 w 2678023"/>
                <a:gd name="connsiteY147" fmla="*/ 1878931 h 2676273"/>
                <a:gd name="connsiteX148" fmla="*/ 283347 w 2678023"/>
                <a:gd name="connsiteY148" fmla="*/ 1866031 h 2676273"/>
                <a:gd name="connsiteX149" fmla="*/ 170864 w 2678023"/>
                <a:gd name="connsiteY149" fmla="*/ 1891830 h 2676273"/>
                <a:gd name="connsiteX150" fmla="*/ 155900 w 2678023"/>
                <a:gd name="connsiteY150" fmla="*/ 1895442 h 2676273"/>
                <a:gd name="connsiteX151" fmla="*/ 100175 w 2678023"/>
                <a:gd name="connsiteY151" fmla="*/ 1868095 h 2676273"/>
                <a:gd name="connsiteX152" fmla="*/ 87275 w 2678023"/>
                <a:gd name="connsiteY152" fmla="*/ 1838169 h 2676273"/>
                <a:gd name="connsiteX153" fmla="*/ 107915 w 2678023"/>
                <a:gd name="connsiteY153" fmla="*/ 1779863 h 2676273"/>
                <a:gd name="connsiteX154" fmla="*/ 213690 w 2678023"/>
                <a:gd name="connsiteY154" fmla="*/ 1713818 h 2676273"/>
                <a:gd name="connsiteX155" fmla="*/ 238972 w 2678023"/>
                <a:gd name="connsiteY155" fmla="*/ 1654481 h 2676273"/>
                <a:gd name="connsiteX156" fmla="*/ 222977 w 2678023"/>
                <a:gd name="connsiteY156" fmla="*/ 1600819 h 2676273"/>
                <a:gd name="connsiteX157" fmla="*/ 184279 w 2678023"/>
                <a:gd name="connsiteY157" fmla="*/ 1575020 h 2676273"/>
                <a:gd name="connsiteX158" fmla="*/ 59413 w 2678023"/>
                <a:gd name="connsiteY158" fmla="*/ 1571408 h 2676273"/>
                <a:gd name="connsiteX159" fmla="*/ 3687 w 2678023"/>
                <a:gd name="connsiteY159" fmla="*/ 1524454 h 2676273"/>
                <a:gd name="connsiteX160" fmla="*/ 1623 w 2678023"/>
                <a:gd name="connsiteY160" fmla="*/ 1513619 h 2676273"/>
                <a:gd name="connsiteX161" fmla="*/ 48577 w 2678023"/>
                <a:gd name="connsiteY161" fmla="*/ 1442414 h 2676273"/>
                <a:gd name="connsiteX162" fmla="*/ 160544 w 2678023"/>
                <a:gd name="connsiteY162" fmla="*/ 1408359 h 2676273"/>
                <a:gd name="connsiteX163" fmla="*/ 194083 w 2678023"/>
                <a:gd name="connsiteY163" fmla="*/ 1370693 h 2676273"/>
                <a:gd name="connsiteX164" fmla="*/ 192534 w 2678023"/>
                <a:gd name="connsiteY164" fmla="*/ 1298972 h 2676273"/>
                <a:gd name="connsiteX165" fmla="*/ 166220 w 2678023"/>
                <a:gd name="connsiteY165" fmla="*/ 1269561 h 2676273"/>
                <a:gd name="connsiteX166" fmla="*/ 47029 w 2678023"/>
                <a:gd name="connsiteY166" fmla="*/ 1232927 h 2676273"/>
                <a:gd name="connsiteX167" fmla="*/ 1623 w 2678023"/>
                <a:gd name="connsiteY167" fmla="*/ 1166882 h 2676273"/>
                <a:gd name="connsiteX168" fmla="*/ 6267 w 2678023"/>
                <a:gd name="connsiteY168" fmla="*/ 1139535 h 2676273"/>
                <a:gd name="connsiteX169" fmla="*/ 49093 w 2678023"/>
                <a:gd name="connsiteY169" fmla="*/ 1105481 h 2676273"/>
                <a:gd name="connsiteX170" fmla="*/ 164672 w 2678023"/>
                <a:gd name="connsiteY170" fmla="*/ 1101869 h 2676273"/>
                <a:gd name="connsiteX171" fmla="*/ 181699 w 2678023"/>
                <a:gd name="connsiteY171" fmla="*/ 1101353 h 2676273"/>
                <a:gd name="connsiteX172" fmla="*/ 227621 w 2678023"/>
                <a:gd name="connsiteY172" fmla="*/ 1065234 h 2676273"/>
                <a:gd name="connsiteX173" fmla="*/ 241036 w 2678023"/>
                <a:gd name="connsiteY173" fmla="*/ 1014153 h 2676273"/>
                <a:gd name="connsiteX174" fmla="*/ 219366 w 2678023"/>
                <a:gd name="connsiteY174" fmla="*/ 965651 h 2676273"/>
                <a:gd name="connsiteX175" fmla="*/ 113590 w 2678023"/>
                <a:gd name="connsiteY175" fmla="*/ 899605 h 2676273"/>
                <a:gd name="connsiteX176" fmla="*/ 89855 w 2678023"/>
                <a:gd name="connsiteY176" fmla="*/ 832012 h 2676273"/>
                <a:gd name="connsiteX177" fmla="*/ 104818 w 2678023"/>
                <a:gd name="connsiteY177" fmla="*/ 799505 h 2676273"/>
                <a:gd name="connsiteX178" fmla="*/ 151256 w 2678023"/>
                <a:gd name="connsiteY178" fmla="*/ 779898 h 2676273"/>
                <a:gd name="connsiteX179" fmla="*/ 283347 w 2678023"/>
                <a:gd name="connsiteY179" fmla="*/ 810341 h 2676273"/>
                <a:gd name="connsiteX180" fmla="*/ 331332 w 2678023"/>
                <a:gd name="connsiteY180" fmla="*/ 794345 h 2676273"/>
                <a:gd name="connsiteX181" fmla="*/ 363839 w 2678023"/>
                <a:gd name="connsiteY181" fmla="*/ 737588 h 2676273"/>
                <a:gd name="connsiteX182" fmla="*/ 354551 w 2678023"/>
                <a:gd name="connsiteY182" fmla="*/ 689086 h 2676273"/>
                <a:gd name="connsiteX183" fmla="*/ 266835 w 2678023"/>
                <a:gd name="connsiteY183" fmla="*/ 595694 h 2676273"/>
                <a:gd name="connsiteX184" fmla="*/ 261675 w 2678023"/>
                <a:gd name="connsiteY184" fmla="*/ 529133 h 2676273"/>
                <a:gd name="connsiteX185" fmla="*/ 270447 w 2678023"/>
                <a:gd name="connsiteY185" fmla="*/ 516233 h 2676273"/>
                <a:gd name="connsiteX186" fmla="*/ 349907 w 2678023"/>
                <a:gd name="connsiteY186" fmla="*/ 498690 h 2676273"/>
                <a:gd name="connsiteX187" fmla="*/ 457231 w 2678023"/>
                <a:gd name="connsiteY187" fmla="*/ 555964 h 2676273"/>
                <a:gd name="connsiteX188" fmla="*/ 507797 w 2678023"/>
                <a:gd name="connsiteY188" fmla="*/ 551320 h 2676273"/>
                <a:gd name="connsiteX189" fmla="*/ 551139 w 2678023"/>
                <a:gd name="connsiteY189" fmla="*/ 508494 h 2676273"/>
                <a:gd name="connsiteX190" fmla="*/ 556815 w 2678023"/>
                <a:gd name="connsiteY190" fmla="*/ 456896 h 2676273"/>
                <a:gd name="connsiteX191" fmla="*/ 494381 w 2678023"/>
                <a:gd name="connsiteY191" fmla="*/ 339769 h 2676273"/>
                <a:gd name="connsiteX192" fmla="*/ 505217 w 2678023"/>
                <a:gd name="connsiteY192" fmla="*/ 280432 h 2676273"/>
                <a:gd name="connsiteX193" fmla="*/ 537723 w 2678023"/>
                <a:gd name="connsiteY193" fmla="*/ 256181 h 2676273"/>
                <a:gd name="connsiteX194" fmla="*/ 590353 w 2678023"/>
                <a:gd name="connsiteY194" fmla="*/ 261857 h 2676273"/>
                <a:gd name="connsiteX195" fmla="*/ 679617 w 2678023"/>
                <a:gd name="connsiteY195" fmla="*/ 344929 h 2676273"/>
                <a:gd name="connsiteX196" fmla="*/ 754950 w 2678023"/>
                <a:gd name="connsiteY196" fmla="*/ 355765 h 2676273"/>
                <a:gd name="connsiteX197" fmla="*/ 797260 w 2678023"/>
                <a:gd name="connsiteY197" fmla="*/ 329450 h 2676273"/>
                <a:gd name="connsiteX198" fmla="*/ 811707 w 2678023"/>
                <a:gd name="connsiteY198" fmla="*/ 285076 h 2676273"/>
                <a:gd name="connsiteX199" fmla="*/ 781781 w 2678023"/>
                <a:gd name="connsiteY199" fmla="*/ 156081 h 2676273"/>
                <a:gd name="connsiteX200" fmla="*/ 807064 w 2678023"/>
                <a:gd name="connsiteY200" fmla="*/ 100872 h 2676273"/>
                <a:gd name="connsiteX201" fmla="*/ 841634 w 2678023"/>
                <a:gd name="connsiteY201" fmla="*/ 86424 h 2676273"/>
                <a:gd name="connsiteX202" fmla="*/ 896328 w 2678023"/>
                <a:gd name="connsiteY202" fmla="*/ 106031 h 2676273"/>
                <a:gd name="connsiteX203" fmla="*/ 965469 w 2678023"/>
                <a:gd name="connsiteY203" fmla="*/ 217483 h 2676273"/>
                <a:gd name="connsiteX204" fmla="*/ 1013455 w 2678023"/>
                <a:gd name="connsiteY204" fmla="*/ 240702 h 2676273"/>
                <a:gd name="connsiteX205" fmla="*/ 1077952 w 2678023"/>
                <a:gd name="connsiteY205" fmla="*/ 222642 h 2676273"/>
                <a:gd name="connsiteX206" fmla="*/ 1101687 w 2678023"/>
                <a:gd name="connsiteY206" fmla="*/ 188072 h 2676273"/>
                <a:gd name="connsiteX207" fmla="*/ 1106847 w 2678023"/>
                <a:gd name="connsiteY207" fmla="*/ 53918 h 2676273"/>
                <a:gd name="connsiteX208" fmla="*/ 1145029 w 2678023"/>
                <a:gd name="connsiteY208" fmla="*/ 4900 h 2676273"/>
                <a:gd name="connsiteX209" fmla="*/ 1158960 w 2678023"/>
                <a:gd name="connsiteY209" fmla="*/ 1804 h 2676273"/>
                <a:gd name="connsiteX210" fmla="*/ 1190637 w 2678023"/>
                <a:gd name="connsiteY210" fmla="*/ 143 h 2676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</a:cxnLst>
              <a:rect l="l" t="t" r="r" b="b"/>
              <a:pathLst>
                <a:path w="2678023" h="2676273">
                  <a:moveTo>
                    <a:pt x="1338961" y="855269"/>
                  </a:moveTo>
                  <a:cubicBezTo>
                    <a:pt x="1073250" y="855269"/>
                    <a:pt x="857849" y="1070670"/>
                    <a:pt x="857849" y="1336381"/>
                  </a:cubicBezTo>
                  <a:cubicBezTo>
                    <a:pt x="857849" y="1602092"/>
                    <a:pt x="1073250" y="1817493"/>
                    <a:pt x="1338961" y="1817493"/>
                  </a:cubicBezTo>
                  <a:cubicBezTo>
                    <a:pt x="1604672" y="1817493"/>
                    <a:pt x="1820073" y="1602092"/>
                    <a:pt x="1820073" y="1336381"/>
                  </a:cubicBezTo>
                  <a:cubicBezTo>
                    <a:pt x="1820073" y="1070670"/>
                    <a:pt x="1604672" y="855269"/>
                    <a:pt x="1338961" y="855269"/>
                  </a:cubicBezTo>
                  <a:close/>
                  <a:moveTo>
                    <a:pt x="1338961" y="545806"/>
                  </a:moveTo>
                  <a:cubicBezTo>
                    <a:pt x="1775584" y="545806"/>
                    <a:pt x="2129536" y="899758"/>
                    <a:pt x="2129536" y="1336381"/>
                  </a:cubicBezTo>
                  <a:cubicBezTo>
                    <a:pt x="2129536" y="1773004"/>
                    <a:pt x="1775584" y="2126956"/>
                    <a:pt x="1338961" y="2126956"/>
                  </a:cubicBezTo>
                  <a:cubicBezTo>
                    <a:pt x="902338" y="2126956"/>
                    <a:pt x="548386" y="1773004"/>
                    <a:pt x="548386" y="1336381"/>
                  </a:cubicBezTo>
                  <a:cubicBezTo>
                    <a:pt x="548386" y="899758"/>
                    <a:pt x="902338" y="545806"/>
                    <a:pt x="1338961" y="545806"/>
                  </a:cubicBezTo>
                  <a:close/>
                  <a:moveTo>
                    <a:pt x="1340068" y="359376"/>
                  </a:moveTo>
                  <a:cubicBezTo>
                    <a:pt x="796228" y="358860"/>
                    <a:pt x="363839" y="794861"/>
                    <a:pt x="361775" y="1331995"/>
                  </a:cubicBezTo>
                  <a:cubicBezTo>
                    <a:pt x="359711" y="1882027"/>
                    <a:pt x="806032" y="2314416"/>
                    <a:pt x="1338521" y="2312868"/>
                  </a:cubicBezTo>
                  <a:cubicBezTo>
                    <a:pt x="1869461" y="2314932"/>
                    <a:pt x="2317329" y="1887702"/>
                    <a:pt x="2316814" y="1335606"/>
                  </a:cubicBezTo>
                  <a:cubicBezTo>
                    <a:pt x="2316298" y="792797"/>
                    <a:pt x="1880813" y="359892"/>
                    <a:pt x="1340068" y="359376"/>
                  </a:cubicBezTo>
                  <a:close/>
                  <a:moveTo>
                    <a:pt x="1190637" y="143"/>
                  </a:moveTo>
                  <a:cubicBezTo>
                    <a:pt x="1216299" y="1546"/>
                    <a:pt x="1225780" y="13543"/>
                    <a:pt x="1235841" y="48758"/>
                  </a:cubicBezTo>
                  <a:cubicBezTo>
                    <a:pt x="1246676" y="86940"/>
                    <a:pt x="1259576" y="124091"/>
                    <a:pt x="1269895" y="162273"/>
                  </a:cubicBezTo>
                  <a:cubicBezTo>
                    <a:pt x="1275055" y="180332"/>
                    <a:pt x="1285890" y="190136"/>
                    <a:pt x="1303434" y="192716"/>
                  </a:cubicBezTo>
                  <a:cubicBezTo>
                    <a:pt x="1327685" y="195812"/>
                    <a:pt x="1352452" y="195812"/>
                    <a:pt x="1376702" y="192716"/>
                  </a:cubicBezTo>
                  <a:cubicBezTo>
                    <a:pt x="1393730" y="190652"/>
                    <a:pt x="1404049" y="180332"/>
                    <a:pt x="1409209" y="163305"/>
                  </a:cubicBezTo>
                  <a:cubicBezTo>
                    <a:pt x="1421593" y="121511"/>
                    <a:pt x="1434492" y="79717"/>
                    <a:pt x="1447392" y="37922"/>
                  </a:cubicBezTo>
                  <a:cubicBezTo>
                    <a:pt x="1457195" y="6964"/>
                    <a:pt x="1466998" y="-260"/>
                    <a:pt x="1499505" y="256"/>
                  </a:cubicBezTo>
                  <a:cubicBezTo>
                    <a:pt x="1504149" y="256"/>
                    <a:pt x="1508793" y="256"/>
                    <a:pt x="1513436" y="772"/>
                  </a:cubicBezTo>
                  <a:cubicBezTo>
                    <a:pt x="1559358" y="5416"/>
                    <a:pt x="1572258" y="19347"/>
                    <a:pt x="1573290" y="65269"/>
                  </a:cubicBezTo>
                  <a:cubicBezTo>
                    <a:pt x="1574322" y="105515"/>
                    <a:pt x="1575870" y="145246"/>
                    <a:pt x="1576902" y="185492"/>
                  </a:cubicBezTo>
                  <a:cubicBezTo>
                    <a:pt x="1577418" y="201487"/>
                    <a:pt x="1583093" y="213871"/>
                    <a:pt x="1598057" y="220578"/>
                  </a:cubicBezTo>
                  <a:cubicBezTo>
                    <a:pt x="1622308" y="231414"/>
                    <a:pt x="1647590" y="238638"/>
                    <a:pt x="1674422" y="240702"/>
                  </a:cubicBezTo>
                  <a:cubicBezTo>
                    <a:pt x="1690933" y="241733"/>
                    <a:pt x="1702285" y="235026"/>
                    <a:pt x="1710540" y="221610"/>
                  </a:cubicBezTo>
                  <a:cubicBezTo>
                    <a:pt x="1733243" y="184976"/>
                    <a:pt x="1756462" y="148342"/>
                    <a:pt x="1779165" y="111707"/>
                  </a:cubicBezTo>
                  <a:cubicBezTo>
                    <a:pt x="1798772" y="80749"/>
                    <a:pt x="1810640" y="76621"/>
                    <a:pt x="1845726" y="88488"/>
                  </a:cubicBezTo>
                  <a:cubicBezTo>
                    <a:pt x="1849854" y="90036"/>
                    <a:pt x="1853466" y="91068"/>
                    <a:pt x="1857594" y="92616"/>
                  </a:cubicBezTo>
                  <a:cubicBezTo>
                    <a:pt x="1898356" y="110159"/>
                    <a:pt x="1905063" y="123059"/>
                    <a:pt x="1895260" y="166401"/>
                  </a:cubicBezTo>
                  <a:cubicBezTo>
                    <a:pt x="1886488" y="205099"/>
                    <a:pt x="1877717" y="243281"/>
                    <a:pt x="1868429" y="281980"/>
                  </a:cubicBezTo>
                  <a:cubicBezTo>
                    <a:pt x="1863269" y="303135"/>
                    <a:pt x="1868429" y="319646"/>
                    <a:pt x="1887004" y="332030"/>
                  </a:cubicBezTo>
                  <a:cubicBezTo>
                    <a:pt x="1906096" y="344929"/>
                    <a:pt x="1925187" y="356796"/>
                    <a:pt x="1946857" y="365052"/>
                  </a:cubicBezTo>
                  <a:cubicBezTo>
                    <a:pt x="1962337" y="370728"/>
                    <a:pt x="1974720" y="367116"/>
                    <a:pt x="1986588" y="355765"/>
                  </a:cubicBezTo>
                  <a:cubicBezTo>
                    <a:pt x="2018062" y="325838"/>
                    <a:pt x="2049537" y="296943"/>
                    <a:pt x="2081528" y="267532"/>
                  </a:cubicBezTo>
                  <a:cubicBezTo>
                    <a:pt x="2107843" y="242765"/>
                    <a:pt x="2122290" y="241733"/>
                    <a:pt x="2151701" y="261857"/>
                  </a:cubicBezTo>
                  <a:cubicBezTo>
                    <a:pt x="2153248" y="262889"/>
                    <a:pt x="2154281" y="263405"/>
                    <a:pt x="2155312" y="264437"/>
                  </a:cubicBezTo>
                  <a:cubicBezTo>
                    <a:pt x="2205363" y="300555"/>
                    <a:pt x="2198139" y="316034"/>
                    <a:pt x="2177500" y="353701"/>
                  </a:cubicBezTo>
                  <a:cubicBezTo>
                    <a:pt x="2158925" y="387755"/>
                    <a:pt x="2141381" y="422842"/>
                    <a:pt x="2122290" y="456896"/>
                  </a:cubicBezTo>
                  <a:cubicBezTo>
                    <a:pt x="2112487" y="474955"/>
                    <a:pt x="2114550" y="490435"/>
                    <a:pt x="2126934" y="505914"/>
                  </a:cubicBezTo>
                  <a:cubicBezTo>
                    <a:pt x="2140865" y="522941"/>
                    <a:pt x="2156345" y="538421"/>
                    <a:pt x="2173372" y="551836"/>
                  </a:cubicBezTo>
                  <a:cubicBezTo>
                    <a:pt x="2187819" y="563187"/>
                    <a:pt x="2202783" y="564735"/>
                    <a:pt x="2219810" y="555964"/>
                  </a:cubicBezTo>
                  <a:cubicBezTo>
                    <a:pt x="2258508" y="534809"/>
                    <a:pt x="2297722" y="514170"/>
                    <a:pt x="2336937" y="494046"/>
                  </a:cubicBezTo>
                  <a:cubicBezTo>
                    <a:pt x="2364799" y="479599"/>
                    <a:pt x="2380795" y="482695"/>
                    <a:pt x="2400917" y="507462"/>
                  </a:cubicBezTo>
                  <a:cubicBezTo>
                    <a:pt x="2408141" y="515717"/>
                    <a:pt x="2414849" y="524489"/>
                    <a:pt x="2420525" y="533777"/>
                  </a:cubicBezTo>
                  <a:cubicBezTo>
                    <a:pt x="2434972" y="556480"/>
                    <a:pt x="2433424" y="571443"/>
                    <a:pt x="2415365" y="591566"/>
                  </a:cubicBezTo>
                  <a:cubicBezTo>
                    <a:pt x="2384406" y="625105"/>
                    <a:pt x="2353448" y="659159"/>
                    <a:pt x="2321973" y="692182"/>
                  </a:cubicBezTo>
                  <a:cubicBezTo>
                    <a:pt x="2310106" y="704565"/>
                    <a:pt x="2307526" y="717981"/>
                    <a:pt x="2313718" y="733460"/>
                  </a:cubicBezTo>
                  <a:cubicBezTo>
                    <a:pt x="2323005" y="755647"/>
                    <a:pt x="2334357" y="776286"/>
                    <a:pt x="2349320" y="795377"/>
                  </a:cubicBezTo>
                  <a:cubicBezTo>
                    <a:pt x="2361187" y="810857"/>
                    <a:pt x="2375635" y="814984"/>
                    <a:pt x="2394726" y="810341"/>
                  </a:cubicBezTo>
                  <a:cubicBezTo>
                    <a:pt x="2438584" y="799505"/>
                    <a:pt x="2482958" y="789701"/>
                    <a:pt x="2526816" y="780414"/>
                  </a:cubicBezTo>
                  <a:cubicBezTo>
                    <a:pt x="2550035" y="775254"/>
                    <a:pt x="2563967" y="781962"/>
                    <a:pt x="2575834" y="803117"/>
                  </a:cubicBezTo>
                  <a:cubicBezTo>
                    <a:pt x="2582026" y="814468"/>
                    <a:pt x="2587186" y="826336"/>
                    <a:pt x="2591313" y="838719"/>
                  </a:cubicBezTo>
                  <a:cubicBezTo>
                    <a:pt x="2600085" y="867098"/>
                    <a:pt x="2595441" y="880514"/>
                    <a:pt x="2570158" y="896509"/>
                  </a:cubicBezTo>
                  <a:cubicBezTo>
                    <a:pt x="2534040" y="919213"/>
                    <a:pt x="2498437" y="942948"/>
                    <a:pt x="2461287" y="964103"/>
                  </a:cubicBezTo>
                  <a:cubicBezTo>
                    <a:pt x="2440132" y="976486"/>
                    <a:pt x="2434456" y="992998"/>
                    <a:pt x="2438068" y="1014669"/>
                  </a:cubicBezTo>
                  <a:cubicBezTo>
                    <a:pt x="2441164" y="1034792"/>
                    <a:pt x="2446840" y="1054399"/>
                    <a:pt x="2454063" y="1073490"/>
                  </a:cubicBezTo>
                  <a:cubicBezTo>
                    <a:pt x="2460771" y="1091033"/>
                    <a:pt x="2472638" y="1100321"/>
                    <a:pt x="2492762" y="1100837"/>
                  </a:cubicBezTo>
                  <a:cubicBezTo>
                    <a:pt x="2538168" y="1101353"/>
                    <a:pt x="2583058" y="1104449"/>
                    <a:pt x="2628464" y="1105997"/>
                  </a:cubicBezTo>
                  <a:cubicBezTo>
                    <a:pt x="2653230" y="1107029"/>
                    <a:pt x="2665614" y="1116832"/>
                    <a:pt x="2672322" y="1140567"/>
                  </a:cubicBezTo>
                  <a:cubicBezTo>
                    <a:pt x="2676449" y="1153983"/>
                    <a:pt x="2677998" y="1167914"/>
                    <a:pt x="2677998" y="1182361"/>
                  </a:cubicBezTo>
                  <a:cubicBezTo>
                    <a:pt x="2677998" y="1210224"/>
                    <a:pt x="2670258" y="1221576"/>
                    <a:pt x="2644459" y="1229831"/>
                  </a:cubicBezTo>
                  <a:cubicBezTo>
                    <a:pt x="2603697" y="1242731"/>
                    <a:pt x="2562934" y="1255114"/>
                    <a:pt x="2522172" y="1267498"/>
                  </a:cubicBezTo>
                  <a:cubicBezTo>
                    <a:pt x="2492762" y="1276269"/>
                    <a:pt x="2485022" y="1285557"/>
                    <a:pt x="2483990" y="1315999"/>
                  </a:cubicBezTo>
                  <a:cubicBezTo>
                    <a:pt x="2483474" y="1337154"/>
                    <a:pt x="2481926" y="1358825"/>
                    <a:pt x="2486570" y="1379981"/>
                  </a:cubicBezTo>
                  <a:cubicBezTo>
                    <a:pt x="2489666" y="1394428"/>
                    <a:pt x="2498437" y="1403200"/>
                    <a:pt x="2512885" y="1407843"/>
                  </a:cubicBezTo>
                  <a:cubicBezTo>
                    <a:pt x="2555711" y="1420743"/>
                    <a:pt x="2598537" y="1433642"/>
                    <a:pt x="2641363" y="1447058"/>
                  </a:cubicBezTo>
                  <a:cubicBezTo>
                    <a:pt x="2671290" y="1456345"/>
                    <a:pt x="2678514" y="1466665"/>
                    <a:pt x="2677998" y="1498139"/>
                  </a:cubicBezTo>
                  <a:cubicBezTo>
                    <a:pt x="2677998" y="1501235"/>
                    <a:pt x="2677998" y="1504331"/>
                    <a:pt x="2677998" y="1507427"/>
                  </a:cubicBezTo>
                  <a:cubicBezTo>
                    <a:pt x="2675934" y="1555929"/>
                    <a:pt x="2660454" y="1571408"/>
                    <a:pt x="2611952" y="1572956"/>
                  </a:cubicBezTo>
                  <a:cubicBezTo>
                    <a:pt x="2571190" y="1573988"/>
                    <a:pt x="2530944" y="1576052"/>
                    <a:pt x="2490182" y="1576568"/>
                  </a:cubicBezTo>
                  <a:cubicBezTo>
                    <a:pt x="2474702" y="1577084"/>
                    <a:pt x="2463867" y="1583792"/>
                    <a:pt x="2457675" y="1596691"/>
                  </a:cubicBezTo>
                  <a:cubicBezTo>
                    <a:pt x="2446324" y="1620942"/>
                    <a:pt x="2439100" y="1646225"/>
                    <a:pt x="2437036" y="1673056"/>
                  </a:cubicBezTo>
                  <a:cubicBezTo>
                    <a:pt x="2435488" y="1690083"/>
                    <a:pt x="2442712" y="1701435"/>
                    <a:pt x="2457159" y="1710206"/>
                  </a:cubicBezTo>
                  <a:cubicBezTo>
                    <a:pt x="2493278" y="1732393"/>
                    <a:pt x="2528880" y="1754580"/>
                    <a:pt x="2564483" y="1777283"/>
                  </a:cubicBezTo>
                  <a:cubicBezTo>
                    <a:pt x="2596989" y="1797406"/>
                    <a:pt x="2601117" y="1809790"/>
                    <a:pt x="2588733" y="1845908"/>
                  </a:cubicBezTo>
                  <a:cubicBezTo>
                    <a:pt x="2584606" y="1858292"/>
                    <a:pt x="2578930" y="1870159"/>
                    <a:pt x="2571706" y="1880995"/>
                  </a:cubicBezTo>
                  <a:cubicBezTo>
                    <a:pt x="2564998" y="1890798"/>
                    <a:pt x="2554163" y="1897506"/>
                    <a:pt x="2538684" y="1897506"/>
                  </a:cubicBezTo>
                  <a:cubicBezTo>
                    <a:pt x="2511337" y="1891314"/>
                    <a:pt x="2483990" y="1885122"/>
                    <a:pt x="2456643" y="1879447"/>
                  </a:cubicBezTo>
                  <a:cubicBezTo>
                    <a:pt x="2434456" y="1874287"/>
                    <a:pt x="2411753" y="1869643"/>
                    <a:pt x="2389566" y="1863967"/>
                  </a:cubicBezTo>
                  <a:cubicBezTo>
                    <a:pt x="2375119" y="1860355"/>
                    <a:pt x="2363767" y="1864483"/>
                    <a:pt x="2354479" y="1874803"/>
                  </a:cubicBezTo>
                  <a:cubicBezTo>
                    <a:pt x="2335389" y="1896990"/>
                    <a:pt x="2320425" y="1922273"/>
                    <a:pt x="2312170" y="1950652"/>
                  </a:cubicBezTo>
                  <a:cubicBezTo>
                    <a:pt x="2308042" y="1964067"/>
                    <a:pt x="2314234" y="1973870"/>
                    <a:pt x="2322489" y="1983158"/>
                  </a:cubicBezTo>
                  <a:cubicBezTo>
                    <a:pt x="2352416" y="2015665"/>
                    <a:pt x="2382858" y="2048171"/>
                    <a:pt x="2412785" y="2080162"/>
                  </a:cubicBezTo>
                  <a:cubicBezTo>
                    <a:pt x="2435488" y="2104413"/>
                    <a:pt x="2436520" y="2118860"/>
                    <a:pt x="2418461" y="2146723"/>
                  </a:cubicBezTo>
                  <a:cubicBezTo>
                    <a:pt x="2417429" y="2148271"/>
                    <a:pt x="2416397" y="2150335"/>
                    <a:pt x="2414849" y="2151883"/>
                  </a:cubicBezTo>
                  <a:cubicBezTo>
                    <a:pt x="2380795" y="2197805"/>
                    <a:pt x="2365831" y="2198321"/>
                    <a:pt x="2324037" y="2174586"/>
                  </a:cubicBezTo>
                  <a:cubicBezTo>
                    <a:pt x="2289982" y="2154979"/>
                    <a:pt x="2253864" y="2137435"/>
                    <a:pt x="2219294" y="2118860"/>
                  </a:cubicBezTo>
                  <a:cubicBezTo>
                    <a:pt x="2204846" y="2111121"/>
                    <a:pt x="2191431" y="2111121"/>
                    <a:pt x="2178531" y="2120408"/>
                  </a:cubicBezTo>
                  <a:cubicBezTo>
                    <a:pt x="2157892" y="2134856"/>
                    <a:pt x="2140349" y="2152399"/>
                    <a:pt x="2125386" y="2172522"/>
                  </a:cubicBezTo>
                  <a:cubicBezTo>
                    <a:pt x="2114550" y="2186969"/>
                    <a:pt x="2114034" y="2201417"/>
                    <a:pt x="2122806" y="2217412"/>
                  </a:cubicBezTo>
                  <a:cubicBezTo>
                    <a:pt x="2143961" y="2256110"/>
                    <a:pt x="2164600" y="2295324"/>
                    <a:pt x="2184723" y="2334539"/>
                  </a:cubicBezTo>
                  <a:cubicBezTo>
                    <a:pt x="2198655" y="2361886"/>
                    <a:pt x="2196591" y="2374269"/>
                    <a:pt x="2174404" y="2395424"/>
                  </a:cubicBezTo>
                  <a:cubicBezTo>
                    <a:pt x="2170792" y="2398520"/>
                    <a:pt x="2167696" y="2402132"/>
                    <a:pt x="2164084" y="2404712"/>
                  </a:cubicBezTo>
                  <a:cubicBezTo>
                    <a:pt x="2131062" y="2428963"/>
                    <a:pt x="2114034" y="2440830"/>
                    <a:pt x="2075336" y="2401616"/>
                  </a:cubicBezTo>
                  <a:cubicBezTo>
                    <a:pt x="2047473" y="2373237"/>
                    <a:pt x="2017547" y="2347954"/>
                    <a:pt x="1988652" y="2320607"/>
                  </a:cubicBezTo>
                  <a:cubicBezTo>
                    <a:pt x="1975236" y="2307708"/>
                    <a:pt x="1960789" y="2305128"/>
                    <a:pt x="1944277" y="2311836"/>
                  </a:cubicBezTo>
                  <a:cubicBezTo>
                    <a:pt x="1922607" y="2320607"/>
                    <a:pt x="1901968" y="2331959"/>
                    <a:pt x="1883392" y="2346406"/>
                  </a:cubicBezTo>
                  <a:cubicBezTo>
                    <a:pt x="1867913" y="2358274"/>
                    <a:pt x="1863785" y="2373237"/>
                    <a:pt x="1868429" y="2391812"/>
                  </a:cubicBezTo>
                  <a:cubicBezTo>
                    <a:pt x="1879264" y="2436702"/>
                    <a:pt x="1889584" y="2482108"/>
                    <a:pt x="1899388" y="2526998"/>
                  </a:cubicBezTo>
                  <a:cubicBezTo>
                    <a:pt x="1903516" y="2546605"/>
                    <a:pt x="1896808" y="2561569"/>
                    <a:pt x="1879264" y="2571888"/>
                  </a:cubicBezTo>
                  <a:cubicBezTo>
                    <a:pt x="1867397" y="2579112"/>
                    <a:pt x="1854498" y="2584788"/>
                    <a:pt x="1841082" y="2588916"/>
                  </a:cubicBezTo>
                  <a:cubicBezTo>
                    <a:pt x="1813736" y="2597687"/>
                    <a:pt x="1798256" y="2592527"/>
                    <a:pt x="1782777" y="2568277"/>
                  </a:cubicBezTo>
                  <a:cubicBezTo>
                    <a:pt x="1760074" y="2532158"/>
                    <a:pt x="1736855" y="2496556"/>
                    <a:pt x="1715184" y="2459405"/>
                  </a:cubicBezTo>
                  <a:cubicBezTo>
                    <a:pt x="1703316" y="2439282"/>
                    <a:pt x="1687837" y="2431543"/>
                    <a:pt x="1664618" y="2435670"/>
                  </a:cubicBezTo>
                  <a:cubicBezTo>
                    <a:pt x="1646043" y="2439282"/>
                    <a:pt x="1627984" y="2443926"/>
                    <a:pt x="1610440" y="2450118"/>
                  </a:cubicBezTo>
                  <a:cubicBezTo>
                    <a:pt x="1586190" y="2458889"/>
                    <a:pt x="1578450" y="2469209"/>
                    <a:pt x="1577418" y="2495008"/>
                  </a:cubicBezTo>
                  <a:cubicBezTo>
                    <a:pt x="1575870" y="2535770"/>
                    <a:pt x="1574838" y="2576016"/>
                    <a:pt x="1573806" y="2616778"/>
                  </a:cubicBezTo>
                  <a:cubicBezTo>
                    <a:pt x="1572774" y="2653929"/>
                    <a:pt x="1563487" y="2665796"/>
                    <a:pt x="1526852" y="2672504"/>
                  </a:cubicBezTo>
                  <a:cubicBezTo>
                    <a:pt x="1517049" y="2674568"/>
                    <a:pt x="1507245" y="2675600"/>
                    <a:pt x="1497441" y="2676116"/>
                  </a:cubicBezTo>
                  <a:cubicBezTo>
                    <a:pt x="1473191" y="2677664"/>
                    <a:pt x="1457711" y="2667860"/>
                    <a:pt x="1449972" y="2644125"/>
                  </a:cubicBezTo>
                  <a:cubicBezTo>
                    <a:pt x="1436040" y="2600783"/>
                    <a:pt x="1422624" y="2557957"/>
                    <a:pt x="1410241" y="2514615"/>
                  </a:cubicBezTo>
                  <a:cubicBezTo>
                    <a:pt x="1404565" y="2495008"/>
                    <a:pt x="1392698" y="2485720"/>
                    <a:pt x="1373091" y="2482624"/>
                  </a:cubicBezTo>
                  <a:cubicBezTo>
                    <a:pt x="1350388" y="2479528"/>
                    <a:pt x="1327685" y="2479528"/>
                    <a:pt x="1304982" y="2483140"/>
                  </a:cubicBezTo>
                  <a:cubicBezTo>
                    <a:pt x="1287955" y="2485720"/>
                    <a:pt x="1277119" y="2494492"/>
                    <a:pt x="1271959" y="2511519"/>
                  </a:cubicBezTo>
                  <a:cubicBezTo>
                    <a:pt x="1260092" y="2552281"/>
                    <a:pt x="1247192" y="2593043"/>
                    <a:pt x="1234293" y="2633806"/>
                  </a:cubicBezTo>
                  <a:cubicBezTo>
                    <a:pt x="1222941" y="2670440"/>
                    <a:pt x="1208494" y="2679728"/>
                    <a:pt x="1170828" y="2674568"/>
                  </a:cubicBezTo>
                  <a:cubicBezTo>
                    <a:pt x="1114070" y="2666828"/>
                    <a:pt x="1107362" y="2659088"/>
                    <a:pt x="1106847" y="2602331"/>
                  </a:cubicBezTo>
                  <a:cubicBezTo>
                    <a:pt x="1106331" y="2565181"/>
                    <a:pt x="1104783" y="2528546"/>
                    <a:pt x="1103751" y="2491396"/>
                  </a:cubicBezTo>
                  <a:cubicBezTo>
                    <a:pt x="1103234" y="2474369"/>
                    <a:pt x="1096527" y="2460953"/>
                    <a:pt x="1080532" y="2454245"/>
                  </a:cubicBezTo>
                  <a:cubicBezTo>
                    <a:pt x="1056281" y="2443926"/>
                    <a:pt x="1031514" y="2436702"/>
                    <a:pt x="1005199" y="2435154"/>
                  </a:cubicBezTo>
                  <a:cubicBezTo>
                    <a:pt x="989203" y="2434122"/>
                    <a:pt x="977852" y="2440314"/>
                    <a:pt x="969080" y="2454245"/>
                  </a:cubicBezTo>
                  <a:cubicBezTo>
                    <a:pt x="946894" y="2491396"/>
                    <a:pt x="923159" y="2527514"/>
                    <a:pt x="900456" y="2564149"/>
                  </a:cubicBezTo>
                  <a:cubicBezTo>
                    <a:pt x="882396" y="2593043"/>
                    <a:pt x="868465" y="2598203"/>
                    <a:pt x="836474" y="2587368"/>
                  </a:cubicBezTo>
                  <a:cubicBezTo>
                    <a:pt x="834926" y="2586852"/>
                    <a:pt x="833379" y="2586336"/>
                    <a:pt x="831830" y="2585820"/>
                  </a:cubicBezTo>
                  <a:cubicBezTo>
                    <a:pt x="782297" y="2565697"/>
                    <a:pt x="772493" y="2554345"/>
                    <a:pt x="785392" y="2504811"/>
                  </a:cubicBezTo>
                  <a:cubicBezTo>
                    <a:pt x="795196" y="2467145"/>
                    <a:pt x="802420" y="2428963"/>
                    <a:pt x="811707" y="2390780"/>
                  </a:cubicBezTo>
                  <a:cubicBezTo>
                    <a:pt x="816351" y="2371173"/>
                    <a:pt x="811191" y="2356210"/>
                    <a:pt x="794680" y="2344342"/>
                  </a:cubicBezTo>
                  <a:cubicBezTo>
                    <a:pt x="777137" y="2331959"/>
                    <a:pt x="759078" y="2321123"/>
                    <a:pt x="739470" y="2312352"/>
                  </a:cubicBezTo>
                  <a:cubicBezTo>
                    <a:pt x="720895" y="2304096"/>
                    <a:pt x="704900" y="2307192"/>
                    <a:pt x="689421" y="2321639"/>
                  </a:cubicBezTo>
                  <a:cubicBezTo>
                    <a:pt x="658462" y="2351050"/>
                    <a:pt x="626988" y="2379945"/>
                    <a:pt x="596029" y="2408839"/>
                  </a:cubicBezTo>
                  <a:cubicBezTo>
                    <a:pt x="572810" y="2431027"/>
                    <a:pt x="557847" y="2432058"/>
                    <a:pt x="530500" y="2415031"/>
                  </a:cubicBezTo>
                  <a:cubicBezTo>
                    <a:pt x="527404" y="2412967"/>
                    <a:pt x="524308" y="2410903"/>
                    <a:pt x="521212" y="2408839"/>
                  </a:cubicBezTo>
                  <a:cubicBezTo>
                    <a:pt x="481482" y="2380461"/>
                    <a:pt x="477870" y="2365497"/>
                    <a:pt x="500573" y="2322671"/>
                  </a:cubicBezTo>
                  <a:cubicBezTo>
                    <a:pt x="519148" y="2287585"/>
                    <a:pt x="537207" y="2252498"/>
                    <a:pt x="556298" y="2217928"/>
                  </a:cubicBezTo>
                  <a:cubicBezTo>
                    <a:pt x="566102" y="2199869"/>
                    <a:pt x="564555" y="2184389"/>
                    <a:pt x="552171" y="2168910"/>
                  </a:cubicBezTo>
                  <a:cubicBezTo>
                    <a:pt x="538756" y="2151883"/>
                    <a:pt x="523276" y="2136403"/>
                    <a:pt x="505733" y="2122988"/>
                  </a:cubicBezTo>
                  <a:cubicBezTo>
                    <a:pt x="490254" y="2111121"/>
                    <a:pt x="474774" y="2110089"/>
                    <a:pt x="457747" y="2119376"/>
                  </a:cubicBezTo>
                  <a:cubicBezTo>
                    <a:pt x="419564" y="2140015"/>
                    <a:pt x="380866" y="2160654"/>
                    <a:pt x="341652" y="2180778"/>
                  </a:cubicBezTo>
                  <a:cubicBezTo>
                    <a:pt x="314305" y="2195225"/>
                    <a:pt x="298310" y="2191613"/>
                    <a:pt x="278187" y="2168910"/>
                  </a:cubicBezTo>
                  <a:cubicBezTo>
                    <a:pt x="276639" y="2167362"/>
                    <a:pt x="275607" y="2165814"/>
                    <a:pt x="274059" y="2164266"/>
                  </a:cubicBezTo>
                  <a:cubicBezTo>
                    <a:pt x="238456" y="2122988"/>
                    <a:pt x="238972" y="2108541"/>
                    <a:pt x="276639" y="2069326"/>
                  </a:cubicBezTo>
                  <a:cubicBezTo>
                    <a:pt x="302954" y="2041464"/>
                    <a:pt x="327721" y="2013085"/>
                    <a:pt x="354551" y="1986254"/>
                  </a:cubicBezTo>
                  <a:cubicBezTo>
                    <a:pt x="367967" y="1972323"/>
                    <a:pt x="370547" y="1957875"/>
                    <a:pt x="363839" y="1940848"/>
                  </a:cubicBezTo>
                  <a:cubicBezTo>
                    <a:pt x="355067" y="1918661"/>
                    <a:pt x="342684" y="1898022"/>
                    <a:pt x="328237" y="1878931"/>
                  </a:cubicBezTo>
                  <a:cubicBezTo>
                    <a:pt x="316369" y="1863451"/>
                    <a:pt x="300374" y="1861903"/>
                    <a:pt x="283347" y="1866031"/>
                  </a:cubicBezTo>
                  <a:cubicBezTo>
                    <a:pt x="245680" y="1874803"/>
                    <a:pt x="208530" y="1883574"/>
                    <a:pt x="170864" y="1891830"/>
                  </a:cubicBezTo>
                  <a:cubicBezTo>
                    <a:pt x="165704" y="1892862"/>
                    <a:pt x="160544" y="1894410"/>
                    <a:pt x="155900" y="1895442"/>
                  </a:cubicBezTo>
                  <a:cubicBezTo>
                    <a:pt x="127521" y="1900602"/>
                    <a:pt x="113074" y="1893894"/>
                    <a:pt x="100175" y="1868095"/>
                  </a:cubicBezTo>
                  <a:cubicBezTo>
                    <a:pt x="95531" y="1858292"/>
                    <a:pt x="90887" y="1848488"/>
                    <a:pt x="87275" y="1838169"/>
                  </a:cubicBezTo>
                  <a:cubicBezTo>
                    <a:pt x="77988" y="1810822"/>
                    <a:pt x="83147" y="1795342"/>
                    <a:pt x="107915" y="1779863"/>
                  </a:cubicBezTo>
                  <a:cubicBezTo>
                    <a:pt x="143001" y="1757676"/>
                    <a:pt x="178603" y="1735489"/>
                    <a:pt x="213690" y="1713818"/>
                  </a:cubicBezTo>
                  <a:cubicBezTo>
                    <a:pt x="241552" y="1696275"/>
                    <a:pt x="245680" y="1686471"/>
                    <a:pt x="238972" y="1654481"/>
                  </a:cubicBezTo>
                  <a:cubicBezTo>
                    <a:pt x="234845" y="1636421"/>
                    <a:pt x="230201" y="1617846"/>
                    <a:pt x="222977" y="1600819"/>
                  </a:cubicBezTo>
                  <a:cubicBezTo>
                    <a:pt x="215753" y="1583792"/>
                    <a:pt x="203370" y="1575536"/>
                    <a:pt x="184279" y="1575020"/>
                  </a:cubicBezTo>
                  <a:cubicBezTo>
                    <a:pt x="142485" y="1574504"/>
                    <a:pt x="101207" y="1572956"/>
                    <a:pt x="59413" y="1571408"/>
                  </a:cubicBezTo>
                  <a:cubicBezTo>
                    <a:pt x="21746" y="1570376"/>
                    <a:pt x="10395" y="1560573"/>
                    <a:pt x="3687" y="1524454"/>
                  </a:cubicBezTo>
                  <a:cubicBezTo>
                    <a:pt x="3171" y="1520842"/>
                    <a:pt x="2139" y="1517231"/>
                    <a:pt x="1623" y="1513619"/>
                  </a:cubicBezTo>
                  <a:cubicBezTo>
                    <a:pt x="-4053" y="1467697"/>
                    <a:pt x="3687" y="1455829"/>
                    <a:pt x="48577" y="1442414"/>
                  </a:cubicBezTo>
                  <a:cubicBezTo>
                    <a:pt x="85727" y="1431062"/>
                    <a:pt x="122877" y="1418679"/>
                    <a:pt x="160544" y="1408359"/>
                  </a:cubicBezTo>
                  <a:cubicBezTo>
                    <a:pt x="181183" y="1402684"/>
                    <a:pt x="192018" y="1390816"/>
                    <a:pt x="194083" y="1370693"/>
                  </a:cubicBezTo>
                  <a:cubicBezTo>
                    <a:pt x="196147" y="1346958"/>
                    <a:pt x="197178" y="1322707"/>
                    <a:pt x="192534" y="1298972"/>
                  </a:cubicBezTo>
                  <a:cubicBezTo>
                    <a:pt x="189954" y="1283493"/>
                    <a:pt x="181183" y="1274205"/>
                    <a:pt x="166220" y="1269561"/>
                  </a:cubicBezTo>
                  <a:cubicBezTo>
                    <a:pt x="126490" y="1257694"/>
                    <a:pt x="86759" y="1245311"/>
                    <a:pt x="47029" y="1232927"/>
                  </a:cubicBezTo>
                  <a:cubicBezTo>
                    <a:pt x="3687" y="1219512"/>
                    <a:pt x="-957" y="1212288"/>
                    <a:pt x="1623" y="1166882"/>
                  </a:cubicBezTo>
                  <a:cubicBezTo>
                    <a:pt x="2139" y="1157594"/>
                    <a:pt x="4203" y="1148307"/>
                    <a:pt x="6267" y="1139535"/>
                  </a:cubicBezTo>
                  <a:cubicBezTo>
                    <a:pt x="12459" y="1116832"/>
                    <a:pt x="25358" y="1106513"/>
                    <a:pt x="49093" y="1105481"/>
                  </a:cubicBezTo>
                  <a:cubicBezTo>
                    <a:pt x="87791" y="1103933"/>
                    <a:pt x="125974" y="1102901"/>
                    <a:pt x="164672" y="1101869"/>
                  </a:cubicBezTo>
                  <a:cubicBezTo>
                    <a:pt x="170348" y="1101869"/>
                    <a:pt x="176023" y="1101353"/>
                    <a:pt x="181699" y="1101353"/>
                  </a:cubicBezTo>
                  <a:cubicBezTo>
                    <a:pt x="207498" y="1102385"/>
                    <a:pt x="220913" y="1087937"/>
                    <a:pt x="227621" y="1065234"/>
                  </a:cubicBezTo>
                  <a:cubicBezTo>
                    <a:pt x="232781" y="1048207"/>
                    <a:pt x="237425" y="1031180"/>
                    <a:pt x="241036" y="1014153"/>
                  </a:cubicBezTo>
                  <a:cubicBezTo>
                    <a:pt x="245680" y="990418"/>
                    <a:pt x="240005" y="979066"/>
                    <a:pt x="219366" y="965651"/>
                  </a:cubicBezTo>
                  <a:cubicBezTo>
                    <a:pt x="184279" y="943464"/>
                    <a:pt x="148676" y="921277"/>
                    <a:pt x="113590" y="899605"/>
                  </a:cubicBezTo>
                  <a:cubicBezTo>
                    <a:pt x="82116" y="879997"/>
                    <a:pt x="77472" y="867614"/>
                    <a:pt x="89855" y="832012"/>
                  </a:cubicBezTo>
                  <a:cubicBezTo>
                    <a:pt x="93467" y="820660"/>
                    <a:pt x="98111" y="809309"/>
                    <a:pt x="104818" y="799505"/>
                  </a:cubicBezTo>
                  <a:cubicBezTo>
                    <a:pt x="115654" y="782994"/>
                    <a:pt x="130617" y="774738"/>
                    <a:pt x="151256" y="779898"/>
                  </a:cubicBezTo>
                  <a:cubicBezTo>
                    <a:pt x="195114" y="790217"/>
                    <a:pt x="239489" y="799505"/>
                    <a:pt x="283347" y="810341"/>
                  </a:cubicBezTo>
                  <a:cubicBezTo>
                    <a:pt x="303469" y="815500"/>
                    <a:pt x="318949" y="810857"/>
                    <a:pt x="331332" y="794345"/>
                  </a:cubicBezTo>
                  <a:cubicBezTo>
                    <a:pt x="344232" y="776802"/>
                    <a:pt x="355584" y="757711"/>
                    <a:pt x="363839" y="737588"/>
                  </a:cubicBezTo>
                  <a:cubicBezTo>
                    <a:pt x="371063" y="719529"/>
                    <a:pt x="368999" y="704049"/>
                    <a:pt x="354551" y="689086"/>
                  </a:cubicBezTo>
                  <a:cubicBezTo>
                    <a:pt x="324625" y="658643"/>
                    <a:pt x="296246" y="627169"/>
                    <a:pt x="266835" y="595694"/>
                  </a:cubicBezTo>
                  <a:cubicBezTo>
                    <a:pt x="244132" y="570927"/>
                    <a:pt x="243100" y="556996"/>
                    <a:pt x="261675" y="529133"/>
                  </a:cubicBezTo>
                  <a:cubicBezTo>
                    <a:pt x="264771" y="525005"/>
                    <a:pt x="267351" y="520361"/>
                    <a:pt x="270447" y="516233"/>
                  </a:cubicBezTo>
                  <a:cubicBezTo>
                    <a:pt x="296762" y="481663"/>
                    <a:pt x="311209" y="478567"/>
                    <a:pt x="349907" y="498690"/>
                  </a:cubicBezTo>
                  <a:cubicBezTo>
                    <a:pt x="386026" y="517781"/>
                    <a:pt x="422144" y="536357"/>
                    <a:pt x="457231" y="555964"/>
                  </a:cubicBezTo>
                  <a:cubicBezTo>
                    <a:pt x="475806" y="566283"/>
                    <a:pt x="492318" y="564219"/>
                    <a:pt x="507797" y="551320"/>
                  </a:cubicBezTo>
                  <a:cubicBezTo>
                    <a:pt x="523276" y="538421"/>
                    <a:pt x="537723" y="523973"/>
                    <a:pt x="551139" y="508494"/>
                  </a:cubicBezTo>
                  <a:cubicBezTo>
                    <a:pt x="564555" y="492499"/>
                    <a:pt x="567650" y="476503"/>
                    <a:pt x="556815" y="456896"/>
                  </a:cubicBezTo>
                  <a:cubicBezTo>
                    <a:pt x="535143" y="418198"/>
                    <a:pt x="515020" y="378983"/>
                    <a:pt x="494381" y="339769"/>
                  </a:cubicBezTo>
                  <a:cubicBezTo>
                    <a:pt x="480966" y="313970"/>
                    <a:pt x="484062" y="300039"/>
                    <a:pt x="505217" y="280432"/>
                  </a:cubicBezTo>
                  <a:cubicBezTo>
                    <a:pt x="515020" y="271144"/>
                    <a:pt x="525856" y="263405"/>
                    <a:pt x="537723" y="256181"/>
                  </a:cubicBezTo>
                  <a:cubicBezTo>
                    <a:pt x="558362" y="244313"/>
                    <a:pt x="572810" y="245861"/>
                    <a:pt x="590353" y="261857"/>
                  </a:cubicBezTo>
                  <a:cubicBezTo>
                    <a:pt x="620280" y="289203"/>
                    <a:pt x="650207" y="317066"/>
                    <a:pt x="679617" y="344929"/>
                  </a:cubicBezTo>
                  <a:cubicBezTo>
                    <a:pt x="710576" y="374340"/>
                    <a:pt x="717284" y="375372"/>
                    <a:pt x="754950" y="355765"/>
                  </a:cubicBezTo>
                  <a:cubicBezTo>
                    <a:pt x="769913" y="348025"/>
                    <a:pt x="783845" y="339769"/>
                    <a:pt x="797260" y="329450"/>
                  </a:cubicBezTo>
                  <a:cubicBezTo>
                    <a:pt x="811707" y="317582"/>
                    <a:pt x="816351" y="303651"/>
                    <a:pt x="811707" y="285076"/>
                  </a:cubicBezTo>
                  <a:cubicBezTo>
                    <a:pt x="800872" y="242249"/>
                    <a:pt x="791585" y="198907"/>
                    <a:pt x="781781" y="156081"/>
                  </a:cubicBezTo>
                  <a:cubicBezTo>
                    <a:pt x="775589" y="128218"/>
                    <a:pt x="782297" y="114287"/>
                    <a:pt x="807064" y="100872"/>
                  </a:cubicBezTo>
                  <a:cubicBezTo>
                    <a:pt x="818415" y="95196"/>
                    <a:pt x="829766" y="90552"/>
                    <a:pt x="841634" y="86424"/>
                  </a:cubicBezTo>
                  <a:cubicBezTo>
                    <a:pt x="866917" y="78685"/>
                    <a:pt x="881364" y="83328"/>
                    <a:pt x="896328" y="106031"/>
                  </a:cubicBezTo>
                  <a:cubicBezTo>
                    <a:pt x="920062" y="142666"/>
                    <a:pt x="943798" y="179300"/>
                    <a:pt x="965469" y="217483"/>
                  </a:cubicBezTo>
                  <a:cubicBezTo>
                    <a:pt x="976820" y="237090"/>
                    <a:pt x="992299" y="243797"/>
                    <a:pt x="1013455" y="240702"/>
                  </a:cubicBezTo>
                  <a:cubicBezTo>
                    <a:pt x="1035641" y="237090"/>
                    <a:pt x="1057313" y="231414"/>
                    <a:pt x="1077952" y="222642"/>
                  </a:cubicBezTo>
                  <a:cubicBezTo>
                    <a:pt x="1092915" y="215935"/>
                    <a:pt x="1101171" y="205615"/>
                    <a:pt x="1101687" y="188072"/>
                  </a:cubicBezTo>
                  <a:cubicBezTo>
                    <a:pt x="1102719" y="143182"/>
                    <a:pt x="1105298" y="98808"/>
                    <a:pt x="1106847" y="53918"/>
                  </a:cubicBezTo>
                  <a:cubicBezTo>
                    <a:pt x="1107878" y="25023"/>
                    <a:pt x="1117166" y="12640"/>
                    <a:pt x="1145029" y="4900"/>
                  </a:cubicBezTo>
                  <a:cubicBezTo>
                    <a:pt x="1149672" y="3868"/>
                    <a:pt x="1154316" y="2320"/>
                    <a:pt x="1158960" y="1804"/>
                  </a:cubicBezTo>
                  <a:cubicBezTo>
                    <a:pt x="1171731" y="385"/>
                    <a:pt x="1182083" y="-325"/>
                    <a:pt x="1190637" y="143"/>
                  </a:cubicBezTo>
                  <a:close/>
                </a:path>
              </a:pathLst>
            </a:custGeom>
            <a:solidFill>
              <a:schemeClr val="bg1"/>
            </a:solidFill>
            <a:ln w="515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l"/>
              <a:endParaRPr 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CAE514FC-DDBC-E235-8339-3D5A8F19B552}"/>
              </a:ext>
            </a:extLst>
          </p:cNvPr>
          <p:cNvGrpSpPr/>
          <p:nvPr/>
        </p:nvGrpSpPr>
        <p:grpSpPr>
          <a:xfrm>
            <a:off x="877076" y="4531668"/>
            <a:ext cx="2570375" cy="1292662"/>
            <a:chOff x="3017859" y="4283314"/>
            <a:chExt cx="1886852" cy="1292662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ECD2BB5-D49B-C956-A43A-56516C2D4E84}"/>
                </a:ext>
              </a:extLst>
            </p:cNvPr>
            <p:cNvSpPr txBox="1"/>
            <p:nvPr/>
          </p:nvSpPr>
          <p:spPr>
            <a:xfrm>
              <a:off x="3017859" y="4560313"/>
              <a:ext cx="188685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A020FE4-7B30-B961-2A7A-84141E4FD8B2}"/>
                </a:ext>
              </a:extLst>
            </p:cNvPr>
            <p:cNvSpPr txBox="1"/>
            <p:nvPr/>
          </p:nvSpPr>
          <p:spPr>
            <a:xfrm>
              <a:off x="3017859" y="4283314"/>
              <a:ext cx="18868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C435E3D7-C013-0B0E-64B4-A7EFE6EC7E6D}"/>
              </a:ext>
            </a:extLst>
          </p:cNvPr>
          <p:cNvGrpSpPr/>
          <p:nvPr/>
        </p:nvGrpSpPr>
        <p:grpSpPr>
          <a:xfrm>
            <a:off x="8908170" y="4531668"/>
            <a:ext cx="2570375" cy="1292662"/>
            <a:chOff x="3017859" y="4283314"/>
            <a:chExt cx="1886852" cy="1292662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7F4DC312-C6A8-8990-A377-B27FAB86978E}"/>
                </a:ext>
              </a:extLst>
            </p:cNvPr>
            <p:cNvSpPr txBox="1"/>
            <p:nvPr/>
          </p:nvSpPr>
          <p:spPr>
            <a:xfrm>
              <a:off x="3017859" y="4560313"/>
              <a:ext cx="188685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D0002023-EC1E-A545-6A70-716230E721EE}"/>
                </a:ext>
              </a:extLst>
            </p:cNvPr>
            <p:cNvSpPr txBox="1"/>
            <p:nvPr/>
          </p:nvSpPr>
          <p:spPr>
            <a:xfrm>
              <a:off x="3017859" y="4283314"/>
              <a:ext cx="18868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40F897AE-1824-23A1-7B32-C3540A0BD6D8}"/>
              </a:ext>
            </a:extLst>
          </p:cNvPr>
          <p:cNvGrpSpPr/>
          <p:nvPr/>
        </p:nvGrpSpPr>
        <p:grpSpPr>
          <a:xfrm>
            <a:off x="1601727" y="1772334"/>
            <a:ext cx="3426325" cy="1107996"/>
            <a:chOff x="3017858" y="4283314"/>
            <a:chExt cx="1888097" cy="1107996"/>
          </a:xfrm>
        </p:grpSpPr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0B91A6A3-E900-1665-88E9-32543B744DE4}"/>
                </a:ext>
              </a:extLst>
            </p:cNvPr>
            <p:cNvSpPr txBox="1"/>
            <p:nvPr/>
          </p:nvSpPr>
          <p:spPr>
            <a:xfrm>
              <a:off x="3017859" y="4560313"/>
              <a:ext cx="188685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79F396B7-D2A9-A25A-C2B7-76FB3AD4D351}"/>
                </a:ext>
              </a:extLst>
            </p:cNvPr>
            <p:cNvSpPr txBox="1"/>
            <p:nvPr/>
          </p:nvSpPr>
          <p:spPr>
            <a:xfrm>
              <a:off x="3017858" y="4283314"/>
              <a:ext cx="188809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930747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4" name="Picture 903" descr="Black 3D wave patterns">
            <a:extLst>
              <a:ext uri="{FF2B5EF4-FFF2-40B4-BE49-F238E27FC236}">
                <a16:creationId xmlns:a16="http://schemas.microsoft.com/office/drawing/2014/main" id="{05D2DF2D-747A-70AE-99E5-CD9D0FFC105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-14266"/>
            <a:ext cx="12192000" cy="6886532"/>
          </a:xfrm>
          <a:custGeom>
            <a:avLst/>
            <a:gdLst>
              <a:gd name="connsiteX0" fmla="*/ 0 w 12192000"/>
              <a:gd name="connsiteY0" fmla="*/ 0 h 6886532"/>
              <a:gd name="connsiteX1" fmla="*/ 12192000 w 12192000"/>
              <a:gd name="connsiteY1" fmla="*/ 0 h 6886532"/>
              <a:gd name="connsiteX2" fmla="*/ 12192000 w 12192000"/>
              <a:gd name="connsiteY2" fmla="*/ 6886532 h 6886532"/>
              <a:gd name="connsiteX3" fmla="*/ 0 w 12192000"/>
              <a:gd name="connsiteY3" fmla="*/ 6886532 h 6886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86532">
                <a:moveTo>
                  <a:pt x="0" y="0"/>
                </a:moveTo>
                <a:lnTo>
                  <a:pt x="12192000" y="0"/>
                </a:lnTo>
                <a:lnTo>
                  <a:pt x="12192000" y="6886532"/>
                </a:lnTo>
                <a:lnTo>
                  <a:pt x="0" y="6886532"/>
                </a:lnTo>
                <a:close/>
              </a:path>
            </a:pathLst>
          </a:custGeom>
        </p:spPr>
      </p:pic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AFB99412-79FF-0BC8-5525-0B0EB384D834}"/>
              </a:ext>
            </a:extLst>
          </p:cNvPr>
          <p:cNvSpPr/>
          <p:nvPr/>
        </p:nvSpPr>
        <p:spPr>
          <a:xfrm>
            <a:off x="10310974" y="362815"/>
            <a:ext cx="573521" cy="573521"/>
          </a:xfrm>
          <a:custGeom>
            <a:avLst/>
            <a:gdLst>
              <a:gd name="connsiteX0" fmla="*/ 1915886 w 3831772"/>
              <a:gd name="connsiteY0" fmla="*/ 377371 h 3831772"/>
              <a:gd name="connsiteX1" fmla="*/ 377371 w 3831772"/>
              <a:gd name="connsiteY1" fmla="*/ 1915886 h 3831772"/>
              <a:gd name="connsiteX2" fmla="*/ 1915886 w 3831772"/>
              <a:gd name="connsiteY2" fmla="*/ 3454401 h 3831772"/>
              <a:gd name="connsiteX3" fmla="*/ 3454401 w 3831772"/>
              <a:gd name="connsiteY3" fmla="*/ 1915886 h 3831772"/>
              <a:gd name="connsiteX4" fmla="*/ 1915886 w 3831772"/>
              <a:gd name="connsiteY4" fmla="*/ 377371 h 3831772"/>
              <a:gd name="connsiteX5" fmla="*/ 1915886 w 3831772"/>
              <a:gd name="connsiteY5" fmla="*/ 0 h 3831772"/>
              <a:gd name="connsiteX6" fmla="*/ 3831772 w 3831772"/>
              <a:gd name="connsiteY6" fmla="*/ 1915886 h 3831772"/>
              <a:gd name="connsiteX7" fmla="*/ 1915886 w 3831772"/>
              <a:gd name="connsiteY7" fmla="*/ 3831772 h 3831772"/>
              <a:gd name="connsiteX8" fmla="*/ 0 w 3831772"/>
              <a:gd name="connsiteY8" fmla="*/ 1915886 h 3831772"/>
              <a:gd name="connsiteX9" fmla="*/ 1915886 w 3831772"/>
              <a:gd name="connsiteY9" fmla="*/ 0 h 383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31772" h="3831772">
                <a:moveTo>
                  <a:pt x="1915886" y="377371"/>
                </a:moveTo>
                <a:cubicBezTo>
                  <a:pt x="1066188" y="377371"/>
                  <a:pt x="377371" y="1066188"/>
                  <a:pt x="377371" y="1915886"/>
                </a:cubicBezTo>
                <a:cubicBezTo>
                  <a:pt x="377371" y="2765584"/>
                  <a:pt x="1066188" y="3454401"/>
                  <a:pt x="1915886" y="3454401"/>
                </a:cubicBezTo>
                <a:cubicBezTo>
                  <a:pt x="2765584" y="3454401"/>
                  <a:pt x="3454401" y="2765584"/>
                  <a:pt x="3454401" y="1915886"/>
                </a:cubicBezTo>
                <a:cubicBezTo>
                  <a:pt x="3454401" y="1066188"/>
                  <a:pt x="2765584" y="377371"/>
                  <a:pt x="1915886" y="377371"/>
                </a:cubicBezTo>
                <a:close/>
                <a:moveTo>
                  <a:pt x="1915886" y="0"/>
                </a:moveTo>
                <a:cubicBezTo>
                  <a:pt x="2974001" y="0"/>
                  <a:pt x="3831772" y="857771"/>
                  <a:pt x="3831772" y="1915886"/>
                </a:cubicBezTo>
                <a:cubicBezTo>
                  <a:pt x="3831772" y="2974001"/>
                  <a:pt x="2974001" y="3831772"/>
                  <a:pt x="1915886" y="3831772"/>
                </a:cubicBezTo>
                <a:cubicBezTo>
                  <a:pt x="857771" y="3831772"/>
                  <a:pt x="0" y="2974001"/>
                  <a:pt x="0" y="1915886"/>
                </a:cubicBezTo>
                <a:cubicBezTo>
                  <a:pt x="0" y="857771"/>
                  <a:pt x="857771" y="0"/>
                  <a:pt x="1915886" y="0"/>
                </a:cubicBezTo>
                <a:close/>
              </a:path>
            </a:pathLst>
          </a:custGeom>
          <a:noFill/>
          <a:ln>
            <a:solidFill>
              <a:srgbClr val="C65BC4"/>
            </a:solidFill>
          </a:ln>
          <a:effectLst>
            <a:glow rad="101600">
              <a:srgbClr val="C65BC4">
                <a:alpha val="4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2" name="Group 901">
            <a:extLst>
              <a:ext uri="{FF2B5EF4-FFF2-40B4-BE49-F238E27FC236}">
                <a16:creationId xmlns:a16="http://schemas.microsoft.com/office/drawing/2014/main" id="{F38AD296-0C1B-B570-66E9-780D62965B5F}"/>
              </a:ext>
            </a:extLst>
          </p:cNvPr>
          <p:cNvGrpSpPr/>
          <p:nvPr/>
        </p:nvGrpSpPr>
        <p:grpSpPr>
          <a:xfrm>
            <a:off x="0" y="-14266"/>
            <a:ext cx="12192000" cy="6886532"/>
            <a:chOff x="12174192" y="6664933"/>
            <a:chExt cx="12192000" cy="6886532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4605D955-5B86-B90B-2725-F4B039535C7E}"/>
                </a:ext>
              </a:extLst>
            </p:cNvPr>
            <p:cNvSpPr/>
            <p:nvPr/>
          </p:nvSpPr>
          <p:spPr>
            <a:xfrm>
              <a:off x="12174192" y="6664933"/>
              <a:ext cx="12192000" cy="6886532"/>
            </a:xfrm>
            <a:prstGeom prst="rect">
              <a:avLst/>
            </a:prstGeom>
            <a:gradFill>
              <a:gsLst>
                <a:gs pos="0">
                  <a:srgbClr val="020A20">
                    <a:alpha val="75000"/>
                  </a:srgbClr>
                </a:gs>
                <a:gs pos="54000">
                  <a:srgbClr val="012955">
                    <a:alpha val="95000"/>
                  </a:srgbClr>
                </a:gs>
                <a:gs pos="100000">
                  <a:srgbClr val="020A20">
                    <a:alpha val="80000"/>
                  </a:srgb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5" name="Rectangle 864">
              <a:extLst>
                <a:ext uri="{FF2B5EF4-FFF2-40B4-BE49-F238E27FC236}">
                  <a16:creationId xmlns:a16="http://schemas.microsoft.com/office/drawing/2014/main" id="{3220BC38-D1ED-FE6C-BFB7-3B652E39B428}"/>
                </a:ext>
              </a:extLst>
            </p:cNvPr>
            <p:cNvSpPr/>
            <p:nvPr/>
          </p:nvSpPr>
          <p:spPr>
            <a:xfrm>
              <a:off x="12643950" y="7314305"/>
              <a:ext cx="11252484" cy="5587789"/>
            </a:xfrm>
            <a:prstGeom prst="rect">
              <a:avLst/>
            </a:prstGeom>
            <a:solidFill>
              <a:schemeClr val="tx1">
                <a:alpha val="1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18" name="Freeform: Shape 817">
            <a:extLst>
              <a:ext uri="{FF2B5EF4-FFF2-40B4-BE49-F238E27FC236}">
                <a16:creationId xmlns:a16="http://schemas.microsoft.com/office/drawing/2014/main" id="{1E177237-3CDD-8E31-0153-D54112C9FDE5}"/>
              </a:ext>
            </a:extLst>
          </p:cNvPr>
          <p:cNvSpPr/>
          <p:nvPr/>
        </p:nvSpPr>
        <p:spPr>
          <a:xfrm flipH="1" flipV="1">
            <a:off x="6595664" y="5582300"/>
            <a:ext cx="5596335" cy="1082633"/>
          </a:xfrm>
          <a:custGeom>
            <a:avLst/>
            <a:gdLst>
              <a:gd name="connsiteX0" fmla="*/ 4655049 w 5596335"/>
              <a:gd name="connsiteY0" fmla="*/ 2369147 h 2369147"/>
              <a:gd name="connsiteX1" fmla="*/ 0 w 5596335"/>
              <a:gd name="connsiteY1" fmla="*/ 2369147 h 2369147"/>
              <a:gd name="connsiteX2" fmla="*/ 0 w 5596335"/>
              <a:gd name="connsiteY2" fmla="*/ 0 h 2369147"/>
              <a:gd name="connsiteX3" fmla="*/ 5596335 w 5596335"/>
              <a:gd name="connsiteY3" fmla="*/ 0 h 236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96335" h="2369147">
                <a:moveTo>
                  <a:pt x="4655049" y="2369147"/>
                </a:moveTo>
                <a:lnTo>
                  <a:pt x="0" y="2369147"/>
                </a:lnTo>
                <a:lnTo>
                  <a:pt x="0" y="0"/>
                </a:lnTo>
                <a:lnTo>
                  <a:pt x="5596335" y="0"/>
                </a:lnTo>
                <a:close/>
              </a:path>
            </a:pathLst>
          </a:custGeom>
          <a:gradFill flip="none" rotWithShape="1">
            <a:gsLst>
              <a:gs pos="100000">
                <a:srgbClr val="4668C7">
                  <a:alpha val="0"/>
                </a:srgbClr>
              </a:gs>
              <a:gs pos="0">
                <a:srgbClr val="4668C7">
                  <a:alpha val="70000"/>
                </a:srgbClr>
              </a:gs>
            </a:gsLst>
            <a:lin ang="108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28" name="Freeform: Shape 227">
            <a:extLst>
              <a:ext uri="{FF2B5EF4-FFF2-40B4-BE49-F238E27FC236}">
                <a16:creationId xmlns:a16="http://schemas.microsoft.com/office/drawing/2014/main" id="{C438B60E-AF6F-40E2-B774-798115A89FCA}"/>
              </a:ext>
            </a:extLst>
          </p:cNvPr>
          <p:cNvSpPr/>
          <p:nvPr/>
        </p:nvSpPr>
        <p:spPr>
          <a:xfrm>
            <a:off x="0" y="-24063"/>
            <a:ext cx="1979856" cy="2176243"/>
          </a:xfrm>
          <a:custGeom>
            <a:avLst/>
            <a:gdLst>
              <a:gd name="connsiteX0" fmla="*/ 0 w 1979856"/>
              <a:gd name="connsiteY0" fmla="*/ 0 h 2176243"/>
              <a:gd name="connsiteX1" fmla="*/ 1708854 w 1979856"/>
              <a:gd name="connsiteY1" fmla="*/ 0 h 2176243"/>
              <a:gd name="connsiteX2" fmla="*/ 1747069 w 1979856"/>
              <a:gd name="connsiteY2" fmla="*/ 51105 h 2176243"/>
              <a:gd name="connsiteX3" fmla="*/ 1979856 w 1979856"/>
              <a:gd name="connsiteY3" fmla="*/ 813197 h 2176243"/>
              <a:gd name="connsiteX4" fmla="*/ 616810 w 1979856"/>
              <a:gd name="connsiteY4" fmla="*/ 2176243 h 2176243"/>
              <a:gd name="connsiteX5" fmla="*/ 86251 w 1979856"/>
              <a:gd name="connsiteY5" fmla="*/ 2069128 h 2176243"/>
              <a:gd name="connsiteX6" fmla="*/ 0 w 1979856"/>
              <a:gd name="connsiteY6" fmla="*/ 2027579 h 2176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79856" h="2176243">
                <a:moveTo>
                  <a:pt x="0" y="0"/>
                </a:moveTo>
                <a:lnTo>
                  <a:pt x="1708854" y="0"/>
                </a:lnTo>
                <a:lnTo>
                  <a:pt x="1747069" y="51105"/>
                </a:lnTo>
                <a:cubicBezTo>
                  <a:pt x="1894039" y="268648"/>
                  <a:pt x="1979856" y="530901"/>
                  <a:pt x="1979856" y="813197"/>
                </a:cubicBezTo>
                <a:cubicBezTo>
                  <a:pt x="1979856" y="1565987"/>
                  <a:pt x="1369600" y="2176243"/>
                  <a:pt x="616810" y="2176243"/>
                </a:cubicBezTo>
                <a:cubicBezTo>
                  <a:pt x="428613" y="2176243"/>
                  <a:pt x="249323" y="2138102"/>
                  <a:pt x="86251" y="2069128"/>
                </a:cubicBezTo>
                <a:lnTo>
                  <a:pt x="0" y="2027579"/>
                </a:lnTo>
                <a:close/>
              </a:path>
            </a:pathLst>
          </a:custGeom>
          <a:gradFill>
            <a:gsLst>
              <a:gs pos="0">
                <a:srgbClr val="C65BC4">
                  <a:alpha val="0"/>
                </a:srgbClr>
              </a:gs>
              <a:gs pos="100000">
                <a:srgbClr val="C65BC4">
                  <a:alpha val="80000"/>
                </a:srgbClr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68" name="Oval 867">
            <a:extLst>
              <a:ext uri="{FF2B5EF4-FFF2-40B4-BE49-F238E27FC236}">
                <a16:creationId xmlns:a16="http://schemas.microsoft.com/office/drawing/2014/main" id="{16DEA7C2-108A-2B46-CBDA-9255057FBD70}"/>
              </a:ext>
            </a:extLst>
          </p:cNvPr>
          <p:cNvSpPr/>
          <p:nvPr/>
        </p:nvSpPr>
        <p:spPr>
          <a:xfrm>
            <a:off x="781363" y="6125326"/>
            <a:ext cx="204076" cy="204076"/>
          </a:xfrm>
          <a:prstGeom prst="ellipse">
            <a:avLst/>
          </a:prstGeom>
          <a:gradFill>
            <a:gsLst>
              <a:gs pos="0">
                <a:srgbClr val="C65BC4">
                  <a:alpha val="75000"/>
                </a:srgbClr>
              </a:gs>
              <a:gs pos="100000">
                <a:srgbClr val="C65BC4">
                  <a:alpha val="20000"/>
                </a:srgbClr>
              </a:gs>
            </a:gsLst>
            <a:lin ang="5400000" scaled="1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69" name="Oval 868">
            <a:extLst>
              <a:ext uri="{FF2B5EF4-FFF2-40B4-BE49-F238E27FC236}">
                <a16:creationId xmlns:a16="http://schemas.microsoft.com/office/drawing/2014/main" id="{027ED205-528F-AB2E-94B9-1E40BB6C6C28}"/>
              </a:ext>
            </a:extLst>
          </p:cNvPr>
          <p:cNvSpPr/>
          <p:nvPr/>
        </p:nvSpPr>
        <p:spPr>
          <a:xfrm>
            <a:off x="10409442" y="461283"/>
            <a:ext cx="376584" cy="376584"/>
          </a:xfrm>
          <a:prstGeom prst="ellipse">
            <a:avLst/>
          </a:prstGeom>
          <a:gradFill>
            <a:gsLst>
              <a:gs pos="0">
                <a:srgbClr val="C65BC4">
                  <a:alpha val="75000"/>
                </a:srgbClr>
              </a:gs>
              <a:gs pos="100000">
                <a:srgbClr val="C65BC4">
                  <a:alpha val="20000"/>
                </a:srgbClr>
              </a:gs>
            </a:gsLst>
            <a:lin ang="5400000" scaled="1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cxnSp>
        <p:nvCxnSpPr>
          <p:cNvPr id="870" name="Straight Connector 869">
            <a:extLst>
              <a:ext uri="{FF2B5EF4-FFF2-40B4-BE49-F238E27FC236}">
                <a16:creationId xmlns:a16="http://schemas.microsoft.com/office/drawing/2014/main" id="{1223FE4C-F204-229A-BAFD-0F5ECFC771FA}"/>
              </a:ext>
            </a:extLst>
          </p:cNvPr>
          <p:cNvCxnSpPr>
            <a:cxnSpLocks/>
          </p:cNvCxnSpPr>
          <p:nvPr/>
        </p:nvCxnSpPr>
        <p:spPr>
          <a:xfrm>
            <a:off x="-53312" y="5197292"/>
            <a:ext cx="3967163" cy="0"/>
          </a:xfrm>
          <a:prstGeom prst="line">
            <a:avLst/>
          </a:prstGeom>
          <a:ln w="12700">
            <a:solidFill>
              <a:srgbClr val="C65BC4">
                <a:alpha val="85000"/>
              </a:srgbClr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1" name="Straight Connector 870">
            <a:extLst>
              <a:ext uri="{FF2B5EF4-FFF2-40B4-BE49-F238E27FC236}">
                <a16:creationId xmlns:a16="http://schemas.microsoft.com/office/drawing/2014/main" id="{2CCF572A-3278-A505-ABD5-0943567EEDE6}"/>
              </a:ext>
            </a:extLst>
          </p:cNvPr>
          <p:cNvCxnSpPr>
            <a:cxnSpLocks/>
          </p:cNvCxnSpPr>
          <p:nvPr/>
        </p:nvCxnSpPr>
        <p:spPr>
          <a:xfrm>
            <a:off x="-53312" y="5582302"/>
            <a:ext cx="2507754" cy="0"/>
          </a:xfrm>
          <a:prstGeom prst="line">
            <a:avLst/>
          </a:prstGeom>
          <a:ln w="12700">
            <a:solidFill>
              <a:srgbClr val="C65BC4">
                <a:alpha val="85000"/>
              </a:srgbClr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7" name="Freeform: Shape 896">
            <a:extLst>
              <a:ext uri="{FF2B5EF4-FFF2-40B4-BE49-F238E27FC236}">
                <a16:creationId xmlns:a16="http://schemas.microsoft.com/office/drawing/2014/main" id="{6809B59B-20A8-0F84-5309-E6CF033FB728}"/>
              </a:ext>
            </a:extLst>
          </p:cNvPr>
          <p:cNvSpPr/>
          <p:nvPr/>
        </p:nvSpPr>
        <p:spPr>
          <a:xfrm>
            <a:off x="10668244" y="2871562"/>
            <a:ext cx="1663891" cy="2721240"/>
          </a:xfrm>
          <a:custGeom>
            <a:avLst/>
            <a:gdLst>
              <a:gd name="connsiteX0" fmla="*/ 1617143 w 1663891"/>
              <a:gd name="connsiteY0" fmla="*/ 755479 h 2721240"/>
              <a:gd name="connsiteX1" fmla="*/ 1663891 w 1663891"/>
              <a:gd name="connsiteY1" fmla="*/ 777045 h 2721240"/>
              <a:gd name="connsiteX2" fmla="*/ 1663891 w 1663891"/>
              <a:gd name="connsiteY2" fmla="*/ 777951 h 2721240"/>
              <a:gd name="connsiteX3" fmla="*/ 1634276 w 1663891"/>
              <a:gd name="connsiteY3" fmla="*/ 766715 h 2721240"/>
              <a:gd name="connsiteX4" fmla="*/ 1584677 w 1663891"/>
              <a:gd name="connsiteY4" fmla="*/ 734185 h 2721240"/>
              <a:gd name="connsiteX5" fmla="*/ 1617143 w 1663891"/>
              <a:gd name="connsiteY5" fmla="*/ 755479 h 2721240"/>
              <a:gd name="connsiteX6" fmla="*/ 1602271 w 1663891"/>
              <a:gd name="connsiteY6" fmla="*/ 748617 h 2721240"/>
              <a:gd name="connsiteX7" fmla="*/ 854845 w 1663891"/>
              <a:gd name="connsiteY7" fmla="*/ 364284 h 2721240"/>
              <a:gd name="connsiteX8" fmla="*/ 895231 w 1663891"/>
              <a:gd name="connsiteY8" fmla="*/ 371999 h 2721240"/>
              <a:gd name="connsiteX9" fmla="*/ 930759 w 1663891"/>
              <a:gd name="connsiteY9" fmla="*/ 385239 h 2721240"/>
              <a:gd name="connsiteX10" fmla="*/ 938856 w 1663891"/>
              <a:gd name="connsiteY10" fmla="*/ 389335 h 2721240"/>
              <a:gd name="connsiteX11" fmla="*/ 946762 w 1663891"/>
              <a:gd name="connsiteY11" fmla="*/ 393526 h 2721240"/>
              <a:gd name="connsiteX12" fmla="*/ 962478 w 1663891"/>
              <a:gd name="connsiteY12" fmla="*/ 404003 h 2721240"/>
              <a:gd name="connsiteX13" fmla="*/ 993339 w 1663891"/>
              <a:gd name="connsiteY13" fmla="*/ 429911 h 2721240"/>
              <a:gd name="connsiteX14" fmla="*/ 1024010 w 1663891"/>
              <a:gd name="connsiteY14" fmla="*/ 464011 h 2721240"/>
              <a:gd name="connsiteX15" fmla="*/ 1054584 w 1663891"/>
              <a:gd name="connsiteY15" fmla="*/ 506206 h 2721240"/>
              <a:gd name="connsiteX16" fmla="*/ 1116211 w 1663891"/>
              <a:gd name="connsiteY16" fmla="*/ 610029 h 2721240"/>
              <a:gd name="connsiteX17" fmla="*/ 1184982 w 1663891"/>
              <a:gd name="connsiteY17" fmla="*/ 732139 h 2721240"/>
              <a:gd name="connsiteX18" fmla="*/ 1275946 w 1663891"/>
              <a:gd name="connsiteY18" fmla="*/ 864918 h 2721240"/>
              <a:gd name="connsiteX19" fmla="*/ 1408819 w 1663891"/>
              <a:gd name="connsiteY19" fmla="*/ 991315 h 2721240"/>
              <a:gd name="connsiteX20" fmla="*/ 1577031 w 1663891"/>
              <a:gd name="connsiteY20" fmla="*/ 1075611 h 2721240"/>
              <a:gd name="connsiteX21" fmla="*/ 1660816 w 1663891"/>
              <a:gd name="connsiteY21" fmla="*/ 1097955 h 2721240"/>
              <a:gd name="connsiteX22" fmla="*/ 1663891 w 1663891"/>
              <a:gd name="connsiteY22" fmla="*/ 1098438 h 2721240"/>
              <a:gd name="connsiteX23" fmla="*/ 1663891 w 1663891"/>
              <a:gd name="connsiteY23" fmla="*/ 1124755 h 2721240"/>
              <a:gd name="connsiteX24" fmla="*/ 1554933 w 1663891"/>
              <a:gd name="connsiteY24" fmla="*/ 1097709 h 2721240"/>
              <a:gd name="connsiteX25" fmla="*/ 1419869 w 1663891"/>
              <a:gd name="connsiteY25" fmla="*/ 1033987 h 2721240"/>
              <a:gd name="connsiteX26" fmla="*/ 1387959 w 1663891"/>
              <a:gd name="connsiteY26" fmla="*/ 1012746 h 2721240"/>
              <a:gd name="connsiteX27" fmla="*/ 1357385 w 1663891"/>
              <a:gd name="connsiteY27" fmla="*/ 989505 h 2721240"/>
              <a:gd name="connsiteX28" fmla="*/ 1301854 w 1663891"/>
              <a:gd name="connsiteY28" fmla="*/ 939403 h 2721240"/>
              <a:gd name="connsiteX29" fmla="*/ 1213176 w 1663891"/>
              <a:gd name="connsiteY29" fmla="*/ 833390 h 2721240"/>
              <a:gd name="connsiteX30" fmla="*/ 1092208 w 1663891"/>
              <a:gd name="connsiteY30" fmla="*/ 633937 h 2721240"/>
              <a:gd name="connsiteX31" fmla="*/ 996958 w 1663891"/>
              <a:gd name="connsiteY31" fmla="*/ 485347 h 2721240"/>
              <a:gd name="connsiteX32" fmla="*/ 910472 w 1663891"/>
              <a:gd name="connsiteY32" fmla="*/ 415719 h 2721240"/>
              <a:gd name="connsiteX33" fmla="*/ 796172 w 1663891"/>
              <a:gd name="connsiteY33" fmla="*/ 401241 h 2721240"/>
              <a:gd name="connsiteX34" fmla="*/ 728925 w 1663891"/>
              <a:gd name="connsiteY34" fmla="*/ 413814 h 2721240"/>
              <a:gd name="connsiteX35" fmla="*/ 712161 w 1663891"/>
              <a:gd name="connsiteY35" fmla="*/ 418957 h 2721240"/>
              <a:gd name="connsiteX36" fmla="*/ 695778 w 1663891"/>
              <a:gd name="connsiteY36" fmla="*/ 425530 h 2721240"/>
              <a:gd name="connsiteX37" fmla="*/ 679204 w 1663891"/>
              <a:gd name="connsiteY37" fmla="*/ 431816 h 2721240"/>
              <a:gd name="connsiteX38" fmla="*/ 663202 w 1663891"/>
              <a:gd name="connsiteY38" fmla="*/ 439817 h 2721240"/>
              <a:gd name="connsiteX39" fmla="*/ 455843 w 1663891"/>
              <a:gd name="connsiteY39" fmla="*/ 650986 h 2721240"/>
              <a:gd name="connsiteX40" fmla="*/ 411361 w 1663891"/>
              <a:gd name="connsiteY40" fmla="*/ 792909 h 2721240"/>
              <a:gd name="connsiteX41" fmla="*/ 408028 w 1663891"/>
              <a:gd name="connsiteY41" fmla="*/ 828723 h 2721240"/>
              <a:gd name="connsiteX42" fmla="*/ 408028 w 1663891"/>
              <a:gd name="connsiteY42" fmla="*/ 864156 h 2721240"/>
              <a:gd name="connsiteX43" fmla="*/ 417553 w 1663891"/>
              <a:gd name="connsiteY43" fmla="*/ 940928 h 2721240"/>
              <a:gd name="connsiteX44" fmla="*/ 557570 w 1663891"/>
              <a:gd name="connsiteY44" fmla="*/ 1286018 h 2721240"/>
              <a:gd name="connsiteX45" fmla="*/ 607005 w 1663891"/>
              <a:gd name="connsiteY45" fmla="*/ 1382221 h 2721240"/>
              <a:gd name="connsiteX46" fmla="*/ 619578 w 1663891"/>
              <a:gd name="connsiteY46" fmla="*/ 1407081 h 2721240"/>
              <a:gd name="connsiteX47" fmla="*/ 632342 w 1663891"/>
              <a:gd name="connsiteY47" fmla="*/ 1433179 h 2721240"/>
              <a:gd name="connsiteX48" fmla="*/ 657297 w 1663891"/>
              <a:gd name="connsiteY48" fmla="*/ 1486234 h 2721240"/>
              <a:gd name="connsiteX49" fmla="*/ 741593 w 1663891"/>
              <a:gd name="connsiteY49" fmla="*/ 1714834 h 2721240"/>
              <a:gd name="connsiteX50" fmla="*/ 778645 w 1663891"/>
              <a:gd name="connsiteY50" fmla="*/ 1976962 h 2721240"/>
              <a:gd name="connsiteX51" fmla="*/ 722353 w 1663891"/>
              <a:gd name="connsiteY51" fmla="*/ 2255949 h 2721240"/>
              <a:gd name="connsiteX52" fmla="*/ 707970 w 1663891"/>
              <a:gd name="connsiteY52" fmla="*/ 2287763 h 2721240"/>
              <a:gd name="connsiteX53" fmla="*/ 692730 w 1663891"/>
              <a:gd name="connsiteY53" fmla="*/ 2318528 h 2721240"/>
              <a:gd name="connsiteX54" fmla="*/ 676538 w 1663891"/>
              <a:gd name="connsiteY54" fmla="*/ 2347103 h 2721240"/>
              <a:gd name="connsiteX55" fmla="*/ 668346 w 1663891"/>
              <a:gd name="connsiteY55" fmla="*/ 2361391 h 2721240"/>
              <a:gd name="connsiteX56" fmla="*/ 659869 w 1663891"/>
              <a:gd name="connsiteY56" fmla="*/ 2374726 h 2721240"/>
              <a:gd name="connsiteX57" fmla="*/ 642914 w 1663891"/>
              <a:gd name="connsiteY57" fmla="*/ 2401205 h 2721240"/>
              <a:gd name="connsiteX58" fmla="*/ 625769 w 1663891"/>
              <a:gd name="connsiteY58" fmla="*/ 2425970 h 2721240"/>
              <a:gd name="connsiteX59" fmla="*/ 591479 w 1663891"/>
              <a:gd name="connsiteY59" fmla="*/ 2472738 h 2721240"/>
              <a:gd name="connsiteX60" fmla="*/ 469178 w 1663891"/>
              <a:gd name="connsiteY60" fmla="*/ 2627329 h 2721240"/>
              <a:gd name="connsiteX61" fmla="*/ 427865 w 1663891"/>
              <a:gd name="connsiteY61" fmla="*/ 2685864 h 2721240"/>
              <a:gd name="connsiteX62" fmla="*/ 408840 w 1663891"/>
              <a:gd name="connsiteY62" fmla="*/ 2721240 h 2721240"/>
              <a:gd name="connsiteX63" fmla="*/ 340360 w 1663891"/>
              <a:gd name="connsiteY63" fmla="*/ 2721240 h 2721240"/>
              <a:gd name="connsiteX64" fmla="*/ 361260 w 1663891"/>
              <a:gd name="connsiteY64" fmla="*/ 2675144 h 2721240"/>
              <a:gd name="connsiteX65" fmla="*/ 427935 w 1663891"/>
              <a:gd name="connsiteY65" fmla="*/ 2579894 h 2721240"/>
              <a:gd name="connsiteX66" fmla="*/ 511565 w 1663891"/>
              <a:gd name="connsiteY66" fmla="*/ 2476929 h 2721240"/>
              <a:gd name="connsiteX67" fmla="*/ 600814 w 1663891"/>
              <a:gd name="connsiteY67" fmla="*/ 2357104 h 2721240"/>
              <a:gd name="connsiteX68" fmla="*/ 622245 w 1663891"/>
              <a:gd name="connsiteY68" fmla="*/ 2323291 h 2721240"/>
              <a:gd name="connsiteX69" fmla="*/ 642724 w 1663891"/>
              <a:gd name="connsiteY69" fmla="*/ 2287476 h 2721240"/>
              <a:gd name="connsiteX70" fmla="*/ 661774 w 1663891"/>
              <a:gd name="connsiteY70" fmla="*/ 2249376 h 2721240"/>
              <a:gd name="connsiteX71" fmla="*/ 678538 w 1663891"/>
              <a:gd name="connsiteY71" fmla="*/ 2209277 h 2721240"/>
              <a:gd name="connsiteX72" fmla="*/ 718924 w 1663891"/>
              <a:gd name="connsiteY72" fmla="*/ 2039732 h 2721240"/>
              <a:gd name="connsiteX73" fmla="*/ 716924 w 1663891"/>
              <a:gd name="connsiteY73" fmla="*/ 1872282 h 2721240"/>
              <a:gd name="connsiteX74" fmla="*/ 685872 w 1663891"/>
              <a:gd name="connsiteY74" fmla="*/ 1716453 h 2721240"/>
              <a:gd name="connsiteX75" fmla="*/ 637009 w 1663891"/>
              <a:gd name="connsiteY75" fmla="*/ 1572721 h 2721240"/>
              <a:gd name="connsiteX76" fmla="*/ 577573 w 1663891"/>
              <a:gd name="connsiteY76" fmla="*/ 1438895 h 2721240"/>
              <a:gd name="connsiteX77" fmla="*/ 516041 w 1663891"/>
              <a:gd name="connsiteY77" fmla="*/ 1315641 h 2721240"/>
              <a:gd name="connsiteX78" fmla="*/ 411266 w 1663891"/>
              <a:gd name="connsiteY78" fmla="*/ 1085612 h 2721240"/>
              <a:gd name="connsiteX79" fmla="*/ 376881 w 1663891"/>
              <a:gd name="connsiteY79" fmla="*/ 976837 h 2721240"/>
              <a:gd name="connsiteX80" fmla="*/ 361927 w 1663891"/>
              <a:gd name="connsiteY80" fmla="*/ 872062 h 2721240"/>
              <a:gd name="connsiteX81" fmla="*/ 361927 w 1663891"/>
              <a:gd name="connsiteY81" fmla="*/ 859489 h 2721240"/>
              <a:gd name="connsiteX82" fmla="*/ 361927 w 1663891"/>
              <a:gd name="connsiteY82" fmla="*/ 847202 h 2721240"/>
              <a:gd name="connsiteX83" fmla="*/ 361927 w 1663891"/>
              <a:gd name="connsiteY83" fmla="*/ 828723 h 2721240"/>
              <a:gd name="connsiteX84" fmla="*/ 362594 w 1663891"/>
              <a:gd name="connsiteY84" fmla="*/ 822532 h 2721240"/>
              <a:gd name="connsiteX85" fmla="*/ 368880 w 1663891"/>
              <a:gd name="connsiteY85" fmla="*/ 773097 h 2721240"/>
              <a:gd name="connsiteX86" fmla="*/ 396502 w 1663891"/>
              <a:gd name="connsiteY86" fmla="*/ 675656 h 2721240"/>
              <a:gd name="connsiteX87" fmla="*/ 508326 w 1663891"/>
              <a:gd name="connsiteY87" fmla="*/ 504206 h 2721240"/>
              <a:gd name="connsiteX88" fmla="*/ 545759 w 1663891"/>
              <a:gd name="connsiteY88" fmla="*/ 469630 h 2721240"/>
              <a:gd name="connsiteX89" fmla="*/ 565285 w 1663891"/>
              <a:gd name="connsiteY89" fmla="*/ 453533 h 2721240"/>
              <a:gd name="connsiteX90" fmla="*/ 585860 w 1663891"/>
              <a:gd name="connsiteY90" fmla="*/ 439055 h 2721240"/>
              <a:gd name="connsiteX91" fmla="*/ 596051 w 1663891"/>
              <a:gd name="connsiteY91" fmla="*/ 431816 h 2721240"/>
              <a:gd name="connsiteX92" fmla="*/ 606815 w 1663891"/>
              <a:gd name="connsiteY92" fmla="*/ 425625 h 2721240"/>
              <a:gd name="connsiteX93" fmla="*/ 628151 w 1663891"/>
              <a:gd name="connsiteY93" fmla="*/ 412861 h 2721240"/>
              <a:gd name="connsiteX94" fmla="*/ 650249 w 1663891"/>
              <a:gd name="connsiteY94" fmla="*/ 402384 h 2721240"/>
              <a:gd name="connsiteX95" fmla="*/ 661297 w 1663891"/>
              <a:gd name="connsiteY95" fmla="*/ 396955 h 2721240"/>
              <a:gd name="connsiteX96" fmla="*/ 672632 w 1663891"/>
              <a:gd name="connsiteY96" fmla="*/ 392669 h 2721240"/>
              <a:gd name="connsiteX97" fmla="*/ 854845 w 1663891"/>
              <a:gd name="connsiteY97" fmla="*/ 364284 h 2721240"/>
              <a:gd name="connsiteX98" fmla="*/ 828365 w 1663891"/>
              <a:gd name="connsiteY98" fmla="*/ 275130 h 2721240"/>
              <a:gd name="connsiteX99" fmla="*/ 992482 w 1663891"/>
              <a:gd name="connsiteY99" fmla="*/ 319611 h 2721240"/>
              <a:gd name="connsiteX100" fmla="*/ 1118116 w 1663891"/>
              <a:gd name="connsiteY100" fmla="*/ 445342 h 2721240"/>
              <a:gd name="connsiteX101" fmla="*/ 1222891 w 1663891"/>
              <a:gd name="connsiteY101" fmla="*/ 624126 h 2721240"/>
              <a:gd name="connsiteX102" fmla="*/ 1350812 w 1663891"/>
              <a:gd name="connsiteY102" fmla="*/ 819484 h 2721240"/>
              <a:gd name="connsiteX103" fmla="*/ 1443014 w 1663891"/>
              <a:gd name="connsiteY103" fmla="*/ 908447 h 2721240"/>
              <a:gd name="connsiteX104" fmla="*/ 1555980 w 1663891"/>
              <a:gd name="connsiteY104" fmla="*/ 974455 h 2721240"/>
              <a:gd name="connsiteX105" fmla="*/ 1663891 w 1663891"/>
              <a:gd name="connsiteY105" fmla="*/ 1008694 h 2721240"/>
              <a:gd name="connsiteX106" fmla="*/ 1663891 w 1663891"/>
              <a:gd name="connsiteY106" fmla="*/ 1026837 h 2721240"/>
              <a:gd name="connsiteX107" fmla="*/ 1589732 w 1663891"/>
              <a:gd name="connsiteY107" fmla="*/ 1007438 h 2721240"/>
              <a:gd name="connsiteX108" fmla="*/ 1503403 w 1663891"/>
              <a:gd name="connsiteY108" fmla="*/ 970264 h 2721240"/>
              <a:gd name="connsiteX109" fmla="*/ 1420725 w 1663891"/>
              <a:gd name="connsiteY109" fmla="*/ 916162 h 2721240"/>
              <a:gd name="connsiteX110" fmla="*/ 1349764 w 1663891"/>
              <a:gd name="connsiteY110" fmla="*/ 849487 h 2721240"/>
              <a:gd name="connsiteX111" fmla="*/ 1242513 w 1663891"/>
              <a:gd name="connsiteY111" fmla="*/ 702135 h 2721240"/>
              <a:gd name="connsiteX112" fmla="*/ 1159550 w 1663891"/>
              <a:gd name="connsiteY112" fmla="*/ 557736 h 2721240"/>
              <a:gd name="connsiteX113" fmla="*/ 983813 w 1663891"/>
              <a:gd name="connsiteY113" fmla="*/ 345424 h 2721240"/>
              <a:gd name="connsiteX114" fmla="*/ 734925 w 1663891"/>
              <a:gd name="connsiteY114" fmla="*/ 313039 h 2721240"/>
              <a:gd name="connsiteX115" fmla="*/ 668250 w 1663891"/>
              <a:gd name="connsiteY115" fmla="*/ 332756 h 2721240"/>
              <a:gd name="connsiteX116" fmla="*/ 635675 w 1663891"/>
              <a:gd name="connsiteY116" fmla="*/ 345900 h 2721240"/>
              <a:gd name="connsiteX117" fmla="*/ 603956 w 1663891"/>
              <a:gd name="connsiteY117" fmla="*/ 361617 h 2721240"/>
              <a:gd name="connsiteX118" fmla="*/ 488323 w 1663891"/>
              <a:gd name="connsiteY118" fmla="*/ 446770 h 2721240"/>
              <a:gd name="connsiteX119" fmla="*/ 396598 w 1663891"/>
              <a:gd name="connsiteY119" fmla="*/ 560118 h 2721240"/>
              <a:gd name="connsiteX120" fmla="*/ 335542 w 1663891"/>
              <a:gd name="connsiteY120" fmla="*/ 692420 h 2721240"/>
              <a:gd name="connsiteX121" fmla="*/ 311920 w 1663891"/>
              <a:gd name="connsiteY121" fmla="*/ 833961 h 2721240"/>
              <a:gd name="connsiteX122" fmla="*/ 311920 w 1663891"/>
              <a:gd name="connsiteY122" fmla="*/ 869299 h 2721240"/>
              <a:gd name="connsiteX123" fmla="*/ 314778 w 1663891"/>
              <a:gd name="connsiteY123" fmla="*/ 905685 h 2721240"/>
              <a:gd name="connsiteX124" fmla="*/ 320016 w 1663891"/>
              <a:gd name="connsiteY124" fmla="*/ 942165 h 2721240"/>
              <a:gd name="connsiteX125" fmla="*/ 327351 w 1663891"/>
              <a:gd name="connsiteY125" fmla="*/ 978742 h 2721240"/>
              <a:gd name="connsiteX126" fmla="*/ 443651 w 1663891"/>
              <a:gd name="connsiteY126" fmla="*/ 1274017 h 2721240"/>
              <a:gd name="connsiteX127" fmla="*/ 521470 w 1663891"/>
              <a:gd name="connsiteY127" fmla="*/ 1425654 h 2721240"/>
              <a:gd name="connsiteX128" fmla="*/ 596241 w 1663891"/>
              <a:gd name="connsiteY128" fmla="*/ 1586913 h 2721240"/>
              <a:gd name="connsiteX129" fmla="*/ 654153 w 1663891"/>
              <a:gd name="connsiteY129" fmla="*/ 1759601 h 2721240"/>
              <a:gd name="connsiteX130" fmla="*/ 681966 w 1663891"/>
              <a:gd name="connsiteY130" fmla="*/ 1945148 h 2721240"/>
              <a:gd name="connsiteX131" fmla="*/ 661583 w 1663891"/>
              <a:gd name="connsiteY131" fmla="*/ 2137363 h 2721240"/>
              <a:gd name="connsiteX132" fmla="*/ 647296 w 1663891"/>
              <a:gd name="connsiteY132" fmla="*/ 2184130 h 2721240"/>
              <a:gd name="connsiteX133" fmla="*/ 629484 w 1663891"/>
              <a:gd name="connsiteY133" fmla="*/ 2228993 h 2721240"/>
              <a:gd name="connsiteX134" fmla="*/ 608910 w 1663891"/>
              <a:gd name="connsiteY134" fmla="*/ 2271379 h 2721240"/>
              <a:gd name="connsiteX135" fmla="*/ 586431 w 1663891"/>
              <a:gd name="connsiteY135" fmla="*/ 2311194 h 2721240"/>
              <a:gd name="connsiteX136" fmla="*/ 488513 w 1663891"/>
              <a:gd name="connsiteY136" fmla="*/ 2448735 h 2721240"/>
              <a:gd name="connsiteX137" fmla="*/ 395835 w 1663891"/>
              <a:gd name="connsiteY137" fmla="*/ 2565321 h 2721240"/>
              <a:gd name="connsiteX138" fmla="*/ 324041 w 1663891"/>
              <a:gd name="connsiteY138" fmla="*/ 2673216 h 2721240"/>
              <a:gd name="connsiteX139" fmla="*/ 301469 w 1663891"/>
              <a:gd name="connsiteY139" fmla="*/ 2721240 h 2721240"/>
              <a:gd name="connsiteX140" fmla="*/ 244444 w 1663891"/>
              <a:gd name="connsiteY140" fmla="*/ 2721240 h 2721240"/>
              <a:gd name="connsiteX141" fmla="*/ 247436 w 1663891"/>
              <a:gd name="connsiteY141" fmla="*/ 2709815 h 2721240"/>
              <a:gd name="connsiteX142" fmla="*/ 291632 w 1663891"/>
              <a:gd name="connsiteY142" fmla="*/ 2622661 h 2721240"/>
              <a:gd name="connsiteX143" fmla="*/ 319255 w 1663891"/>
              <a:gd name="connsiteY143" fmla="*/ 2580465 h 2721240"/>
              <a:gd name="connsiteX144" fmla="*/ 349925 w 1663891"/>
              <a:gd name="connsiteY144" fmla="*/ 2539032 h 2721240"/>
              <a:gd name="connsiteX145" fmla="*/ 485465 w 1663891"/>
              <a:gd name="connsiteY145" fmla="*/ 2369868 h 2721240"/>
              <a:gd name="connsiteX146" fmla="*/ 601861 w 1663891"/>
              <a:gd name="connsiteY146" fmla="*/ 2166795 h 2721240"/>
              <a:gd name="connsiteX147" fmla="*/ 634246 w 1663891"/>
              <a:gd name="connsiteY147" fmla="*/ 1929146 h 2721240"/>
              <a:gd name="connsiteX148" fmla="*/ 590336 w 1663891"/>
              <a:gd name="connsiteY148" fmla="*/ 1700736 h 2721240"/>
              <a:gd name="connsiteX149" fmla="*/ 506230 w 1663891"/>
              <a:gd name="connsiteY149" fmla="*/ 1491186 h 2721240"/>
              <a:gd name="connsiteX150" fmla="*/ 409361 w 1663891"/>
              <a:gd name="connsiteY150" fmla="*/ 1296781 h 2721240"/>
              <a:gd name="connsiteX151" fmla="*/ 325541 w 1663891"/>
              <a:gd name="connsiteY151" fmla="*/ 1106281 h 2721240"/>
              <a:gd name="connsiteX152" fmla="*/ 277916 w 1663891"/>
              <a:gd name="connsiteY152" fmla="*/ 913876 h 2721240"/>
              <a:gd name="connsiteX153" fmla="*/ 275915 w 1663891"/>
              <a:gd name="connsiteY153" fmla="*/ 889778 h 2721240"/>
              <a:gd name="connsiteX154" fmla="*/ 274678 w 1663891"/>
              <a:gd name="connsiteY154" fmla="*/ 865870 h 2721240"/>
              <a:gd name="connsiteX155" fmla="*/ 275535 w 1663891"/>
              <a:gd name="connsiteY155" fmla="*/ 818245 h 2721240"/>
              <a:gd name="connsiteX156" fmla="*/ 277725 w 1663891"/>
              <a:gd name="connsiteY156" fmla="*/ 794718 h 2721240"/>
              <a:gd name="connsiteX157" fmla="*/ 280583 w 1663891"/>
              <a:gd name="connsiteY157" fmla="*/ 771192 h 2721240"/>
              <a:gd name="connsiteX158" fmla="*/ 284869 w 1663891"/>
              <a:gd name="connsiteY158" fmla="*/ 747760 h 2721240"/>
              <a:gd name="connsiteX159" fmla="*/ 289727 w 1663891"/>
              <a:gd name="connsiteY159" fmla="*/ 724424 h 2721240"/>
              <a:gd name="connsiteX160" fmla="*/ 487466 w 1663891"/>
              <a:gd name="connsiteY160" fmla="*/ 403812 h 2721240"/>
              <a:gd name="connsiteX161" fmla="*/ 648439 w 1663891"/>
              <a:gd name="connsiteY161" fmla="*/ 307705 h 2721240"/>
              <a:gd name="connsiteX162" fmla="*/ 670251 w 1663891"/>
              <a:gd name="connsiteY162" fmla="*/ 299418 h 2721240"/>
              <a:gd name="connsiteX163" fmla="*/ 692444 w 1663891"/>
              <a:gd name="connsiteY163" fmla="*/ 292751 h 2721240"/>
              <a:gd name="connsiteX164" fmla="*/ 737592 w 1663891"/>
              <a:gd name="connsiteY164" fmla="*/ 282369 h 2721240"/>
              <a:gd name="connsiteX165" fmla="*/ 828365 w 1663891"/>
              <a:gd name="connsiteY165" fmla="*/ 275130 h 2721240"/>
              <a:gd name="connsiteX166" fmla="*/ 809583 w 1663891"/>
              <a:gd name="connsiteY166" fmla="*/ 192335 h 2721240"/>
              <a:gd name="connsiteX167" fmla="*/ 895422 w 1663891"/>
              <a:gd name="connsiteY167" fmla="*/ 198263 h 2721240"/>
              <a:gd name="connsiteX168" fmla="*/ 1054108 w 1663891"/>
              <a:gd name="connsiteY168" fmla="*/ 260462 h 2721240"/>
              <a:gd name="connsiteX169" fmla="*/ 1174695 w 1663891"/>
              <a:gd name="connsiteY169" fmla="*/ 381334 h 2721240"/>
              <a:gd name="connsiteX170" fmla="*/ 1351479 w 1663891"/>
              <a:gd name="connsiteY170" fmla="*/ 678323 h 2721240"/>
              <a:gd name="connsiteX171" fmla="*/ 1460826 w 1663891"/>
              <a:gd name="connsiteY171" fmla="*/ 814912 h 2721240"/>
              <a:gd name="connsiteX172" fmla="*/ 1531121 w 1663891"/>
              <a:gd name="connsiteY172" fmla="*/ 868633 h 2721240"/>
              <a:gd name="connsiteX173" fmla="*/ 1610749 w 1663891"/>
              <a:gd name="connsiteY173" fmla="*/ 907400 h 2721240"/>
              <a:gd name="connsiteX174" fmla="*/ 1663891 w 1663891"/>
              <a:gd name="connsiteY174" fmla="*/ 922648 h 2721240"/>
              <a:gd name="connsiteX175" fmla="*/ 1663891 w 1663891"/>
              <a:gd name="connsiteY175" fmla="*/ 933021 h 2721240"/>
              <a:gd name="connsiteX176" fmla="*/ 1638277 w 1663891"/>
              <a:gd name="connsiteY176" fmla="*/ 927783 h 2721240"/>
              <a:gd name="connsiteX177" fmla="*/ 1533502 w 1663891"/>
              <a:gd name="connsiteY177" fmla="*/ 883016 h 2721240"/>
              <a:gd name="connsiteX178" fmla="*/ 1439109 w 1663891"/>
              <a:gd name="connsiteY178" fmla="*/ 811292 h 2721240"/>
              <a:gd name="connsiteX179" fmla="*/ 1361766 w 1663891"/>
              <a:gd name="connsiteY179" fmla="*/ 718614 h 2721240"/>
              <a:gd name="connsiteX180" fmla="*/ 1296806 w 1663891"/>
              <a:gd name="connsiteY180" fmla="*/ 615173 h 2721240"/>
              <a:gd name="connsiteX181" fmla="*/ 1169551 w 1663891"/>
              <a:gd name="connsiteY181" fmla="*/ 403051 h 2721240"/>
              <a:gd name="connsiteX182" fmla="*/ 1087827 w 1663891"/>
              <a:gd name="connsiteY182" fmla="*/ 310182 h 2721240"/>
              <a:gd name="connsiteX183" fmla="*/ 1038773 w 1663891"/>
              <a:gd name="connsiteY183" fmla="*/ 272558 h 2721240"/>
              <a:gd name="connsiteX184" fmla="*/ 1012008 w 1663891"/>
              <a:gd name="connsiteY184" fmla="*/ 257033 h 2721240"/>
              <a:gd name="connsiteX185" fmla="*/ 998197 w 1663891"/>
              <a:gd name="connsiteY185" fmla="*/ 249889 h 2721240"/>
              <a:gd name="connsiteX186" fmla="*/ 984004 w 1663891"/>
              <a:gd name="connsiteY186" fmla="*/ 243698 h 2721240"/>
              <a:gd name="connsiteX187" fmla="*/ 861703 w 1663891"/>
              <a:gd name="connsiteY187" fmla="*/ 214361 h 2721240"/>
              <a:gd name="connsiteX188" fmla="*/ 733021 w 1663891"/>
              <a:gd name="connsiteY188" fmla="*/ 221028 h 2721240"/>
              <a:gd name="connsiteX189" fmla="*/ 492895 w 1663891"/>
              <a:gd name="connsiteY189" fmla="*/ 324755 h 2721240"/>
              <a:gd name="connsiteX190" fmla="*/ 224672 w 1663891"/>
              <a:gd name="connsiteY190" fmla="*/ 775764 h 2721240"/>
              <a:gd name="connsiteX191" fmla="*/ 220766 w 1663891"/>
              <a:gd name="connsiteY191" fmla="*/ 843106 h 2721240"/>
              <a:gd name="connsiteX192" fmla="*/ 220766 w 1663891"/>
              <a:gd name="connsiteY192" fmla="*/ 876729 h 2721240"/>
              <a:gd name="connsiteX193" fmla="*/ 223338 w 1663891"/>
              <a:gd name="connsiteY193" fmla="*/ 910448 h 2721240"/>
              <a:gd name="connsiteX194" fmla="*/ 249627 w 1663891"/>
              <a:gd name="connsiteY194" fmla="*/ 1043798 h 2721240"/>
              <a:gd name="connsiteX195" fmla="*/ 295061 w 1663891"/>
              <a:gd name="connsiteY195" fmla="*/ 1172099 h 2721240"/>
              <a:gd name="connsiteX196" fmla="*/ 352211 w 1663891"/>
              <a:gd name="connsiteY196" fmla="*/ 1295924 h 2721240"/>
              <a:gd name="connsiteX197" fmla="*/ 474893 w 1663891"/>
              <a:gd name="connsiteY197" fmla="*/ 1538717 h 2721240"/>
              <a:gd name="connsiteX198" fmla="*/ 527662 w 1663891"/>
              <a:gd name="connsiteY198" fmla="*/ 1662542 h 2721240"/>
              <a:gd name="connsiteX199" fmla="*/ 567381 w 1663891"/>
              <a:gd name="connsiteY199" fmla="*/ 1790177 h 2721240"/>
              <a:gd name="connsiteX200" fmla="*/ 581097 w 1663891"/>
              <a:gd name="connsiteY200" fmla="*/ 1855137 h 2721240"/>
              <a:gd name="connsiteX201" fmla="*/ 588812 w 1663891"/>
              <a:gd name="connsiteY201" fmla="*/ 1920764 h 2721240"/>
              <a:gd name="connsiteX202" fmla="*/ 590813 w 1663891"/>
              <a:gd name="connsiteY202" fmla="*/ 1986392 h 2721240"/>
              <a:gd name="connsiteX203" fmla="*/ 589003 w 1663891"/>
              <a:gd name="connsiteY203" fmla="*/ 2018967 h 2721240"/>
              <a:gd name="connsiteX204" fmla="*/ 585383 w 1663891"/>
              <a:gd name="connsiteY204" fmla="*/ 2051352 h 2721240"/>
              <a:gd name="connsiteX205" fmla="*/ 583192 w 1663891"/>
              <a:gd name="connsiteY205" fmla="*/ 2067449 h 2721240"/>
              <a:gd name="connsiteX206" fmla="*/ 579954 w 1663891"/>
              <a:gd name="connsiteY206" fmla="*/ 2083356 h 2721240"/>
              <a:gd name="connsiteX207" fmla="*/ 572906 w 1663891"/>
              <a:gd name="connsiteY207" fmla="*/ 2114788 h 2721240"/>
              <a:gd name="connsiteX208" fmla="*/ 563381 w 1663891"/>
              <a:gd name="connsiteY208" fmla="*/ 2145555 h 2721240"/>
              <a:gd name="connsiteX209" fmla="*/ 552236 w 1663891"/>
              <a:gd name="connsiteY209" fmla="*/ 2175463 h 2721240"/>
              <a:gd name="connsiteX210" fmla="*/ 494229 w 1663891"/>
              <a:gd name="connsiteY210" fmla="*/ 2285477 h 2721240"/>
              <a:gd name="connsiteX211" fmla="*/ 424315 w 1663891"/>
              <a:gd name="connsiteY211" fmla="*/ 2382251 h 2721240"/>
              <a:gd name="connsiteX212" fmla="*/ 353069 w 1663891"/>
              <a:gd name="connsiteY212" fmla="*/ 2471310 h 2721240"/>
              <a:gd name="connsiteX213" fmla="*/ 287537 w 1663891"/>
              <a:gd name="connsiteY213" fmla="*/ 2558178 h 2721240"/>
              <a:gd name="connsiteX214" fmla="*/ 258962 w 1663891"/>
              <a:gd name="connsiteY214" fmla="*/ 2602183 h 2721240"/>
              <a:gd name="connsiteX215" fmla="*/ 245912 w 1663891"/>
              <a:gd name="connsiteY215" fmla="*/ 2624281 h 2721240"/>
              <a:gd name="connsiteX216" fmla="*/ 234292 w 1663891"/>
              <a:gd name="connsiteY216" fmla="*/ 2646760 h 2721240"/>
              <a:gd name="connsiteX217" fmla="*/ 204973 w 1663891"/>
              <a:gd name="connsiteY217" fmla="*/ 2721240 h 2721240"/>
              <a:gd name="connsiteX218" fmla="*/ 157352 w 1663891"/>
              <a:gd name="connsiteY218" fmla="*/ 2721240 h 2721240"/>
              <a:gd name="connsiteX219" fmla="*/ 162283 w 1663891"/>
              <a:gd name="connsiteY219" fmla="*/ 2700862 h 2721240"/>
              <a:gd name="connsiteX220" fmla="*/ 245245 w 1663891"/>
              <a:gd name="connsiteY220" fmla="*/ 2541509 h 2721240"/>
              <a:gd name="connsiteX221" fmla="*/ 352592 w 1663891"/>
              <a:gd name="connsiteY221" fmla="*/ 2403206 h 2721240"/>
              <a:gd name="connsiteX222" fmla="*/ 456415 w 1663891"/>
              <a:gd name="connsiteY222" fmla="*/ 2267665 h 2721240"/>
              <a:gd name="connsiteX223" fmla="*/ 529853 w 1663891"/>
              <a:gd name="connsiteY223" fmla="*/ 2118503 h 2721240"/>
              <a:gd name="connsiteX224" fmla="*/ 552046 w 1663891"/>
              <a:gd name="connsiteY224" fmla="*/ 1953912 h 2721240"/>
              <a:gd name="connsiteX225" fmla="*/ 528519 w 1663891"/>
              <a:gd name="connsiteY225" fmla="*/ 1787033 h 2721240"/>
              <a:gd name="connsiteX226" fmla="*/ 402599 w 1663891"/>
              <a:gd name="connsiteY226" fmla="*/ 1469089 h 2721240"/>
              <a:gd name="connsiteX227" fmla="*/ 254866 w 1663891"/>
              <a:gd name="connsiteY227" fmla="*/ 1154764 h 2721240"/>
              <a:gd name="connsiteX228" fmla="*/ 193049 w 1663891"/>
              <a:gd name="connsiteY228" fmla="*/ 813102 h 2721240"/>
              <a:gd name="connsiteX229" fmla="*/ 197144 w 1663891"/>
              <a:gd name="connsiteY229" fmla="*/ 769573 h 2721240"/>
              <a:gd name="connsiteX230" fmla="*/ 204669 w 1663891"/>
              <a:gd name="connsiteY230" fmla="*/ 726425 h 2721240"/>
              <a:gd name="connsiteX231" fmla="*/ 206574 w 1663891"/>
              <a:gd name="connsiteY231" fmla="*/ 715661 h 2721240"/>
              <a:gd name="connsiteX232" fmla="*/ 209431 w 1663891"/>
              <a:gd name="connsiteY232" fmla="*/ 705089 h 2721240"/>
              <a:gd name="connsiteX233" fmla="*/ 214956 w 1663891"/>
              <a:gd name="connsiteY233" fmla="*/ 684038 h 2721240"/>
              <a:gd name="connsiteX234" fmla="*/ 220671 w 1663891"/>
              <a:gd name="connsiteY234" fmla="*/ 662988 h 2721240"/>
              <a:gd name="connsiteX235" fmla="*/ 228005 w 1663891"/>
              <a:gd name="connsiteY235" fmla="*/ 642319 h 2721240"/>
              <a:gd name="connsiteX236" fmla="*/ 305063 w 1663891"/>
              <a:gd name="connsiteY236" fmla="*/ 486585 h 2721240"/>
              <a:gd name="connsiteX237" fmla="*/ 417743 w 1663891"/>
              <a:gd name="connsiteY237" fmla="*/ 354664 h 2721240"/>
              <a:gd name="connsiteX238" fmla="*/ 560618 w 1663891"/>
              <a:gd name="connsiteY238" fmla="*/ 256461 h 2721240"/>
              <a:gd name="connsiteX239" fmla="*/ 723972 w 1663891"/>
              <a:gd name="connsiteY239" fmla="*/ 200930 h 2721240"/>
              <a:gd name="connsiteX240" fmla="*/ 809583 w 1663891"/>
              <a:gd name="connsiteY240" fmla="*/ 192335 h 2721240"/>
              <a:gd name="connsiteX241" fmla="*/ 817507 w 1663891"/>
              <a:gd name="connsiteY241" fmla="*/ 120194 h 2721240"/>
              <a:gd name="connsiteX242" fmla="*/ 896374 w 1663891"/>
              <a:gd name="connsiteY242" fmla="*/ 125587 h 2721240"/>
              <a:gd name="connsiteX243" fmla="*/ 975146 w 1663891"/>
              <a:gd name="connsiteY243" fmla="*/ 143494 h 2721240"/>
              <a:gd name="connsiteX244" fmla="*/ 994196 w 1663891"/>
              <a:gd name="connsiteY244" fmla="*/ 149971 h 2721240"/>
              <a:gd name="connsiteX245" fmla="*/ 1013246 w 1663891"/>
              <a:gd name="connsiteY245" fmla="*/ 157305 h 2721240"/>
              <a:gd name="connsiteX246" fmla="*/ 1050394 w 1663891"/>
              <a:gd name="connsiteY246" fmla="*/ 174831 h 2721240"/>
              <a:gd name="connsiteX247" fmla="*/ 1178695 w 1663891"/>
              <a:gd name="connsiteY247" fmla="*/ 271986 h 2721240"/>
              <a:gd name="connsiteX248" fmla="*/ 1270421 w 1663891"/>
              <a:gd name="connsiteY248" fmla="*/ 392477 h 2721240"/>
              <a:gd name="connsiteX249" fmla="*/ 1408914 w 1663891"/>
              <a:gd name="connsiteY249" fmla="*/ 632698 h 2721240"/>
              <a:gd name="connsiteX250" fmla="*/ 1575888 w 1663891"/>
              <a:gd name="connsiteY250" fmla="*/ 810053 h 2721240"/>
              <a:gd name="connsiteX251" fmla="*/ 1663891 w 1663891"/>
              <a:gd name="connsiteY251" fmla="*/ 845019 h 2721240"/>
              <a:gd name="connsiteX252" fmla="*/ 1663891 w 1663891"/>
              <a:gd name="connsiteY252" fmla="*/ 849229 h 2721240"/>
              <a:gd name="connsiteX253" fmla="*/ 1623227 w 1663891"/>
              <a:gd name="connsiteY253" fmla="*/ 838628 h 2721240"/>
              <a:gd name="connsiteX254" fmla="*/ 1608654 w 1663891"/>
              <a:gd name="connsiteY254" fmla="*/ 832723 h 2721240"/>
              <a:gd name="connsiteX255" fmla="*/ 1594462 w 1663891"/>
              <a:gd name="connsiteY255" fmla="*/ 825865 h 2721240"/>
              <a:gd name="connsiteX256" fmla="*/ 1565887 w 1663891"/>
              <a:gd name="connsiteY256" fmla="*/ 810530 h 2721240"/>
              <a:gd name="connsiteX257" fmla="*/ 1512070 w 1663891"/>
              <a:gd name="connsiteY257" fmla="*/ 771096 h 2721240"/>
              <a:gd name="connsiteX258" fmla="*/ 1415391 w 1663891"/>
              <a:gd name="connsiteY258" fmla="*/ 656796 h 2721240"/>
              <a:gd name="connsiteX259" fmla="*/ 1326619 w 1663891"/>
              <a:gd name="connsiteY259" fmla="*/ 507349 h 2721240"/>
              <a:gd name="connsiteX260" fmla="*/ 1221844 w 1663891"/>
              <a:gd name="connsiteY260" fmla="*/ 340376 h 2721240"/>
              <a:gd name="connsiteX261" fmla="*/ 1149834 w 1663891"/>
              <a:gd name="connsiteY261" fmla="*/ 259318 h 2721240"/>
              <a:gd name="connsiteX262" fmla="*/ 1057538 w 1663891"/>
              <a:gd name="connsiteY262" fmla="*/ 191405 h 2721240"/>
              <a:gd name="connsiteX263" fmla="*/ 830937 w 1663891"/>
              <a:gd name="connsiteY263" fmla="*/ 134255 h 2721240"/>
              <a:gd name="connsiteX264" fmla="*/ 713780 w 1663891"/>
              <a:gd name="connsiteY264" fmla="*/ 144542 h 2721240"/>
              <a:gd name="connsiteX265" fmla="*/ 600242 w 1663891"/>
              <a:gd name="connsiteY265" fmla="*/ 177498 h 2721240"/>
              <a:gd name="connsiteX266" fmla="*/ 396978 w 1663891"/>
              <a:gd name="connsiteY266" fmla="*/ 300561 h 2721240"/>
              <a:gd name="connsiteX267" fmla="*/ 155901 w 1663891"/>
              <a:gd name="connsiteY267" fmla="*/ 709374 h 2721240"/>
              <a:gd name="connsiteX268" fmla="*/ 149709 w 1663891"/>
              <a:gd name="connsiteY268" fmla="*/ 951404 h 2721240"/>
              <a:gd name="connsiteX269" fmla="*/ 151805 w 1663891"/>
              <a:gd name="connsiteY269" fmla="*/ 966168 h 2721240"/>
              <a:gd name="connsiteX270" fmla="*/ 154567 w 1663891"/>
              <a:gd name="connsiteY270" fmla="*/ 980837 h 2721240"/>
              <a:gd name="connsiteX271" fmla="*/ 160282 w 1663891"/>
              <a:gd name="connsiteY271" fmla="*/ 1010078 h 2721240"/>
              <a:gd name="connsiteX272" fmla="*/ 167331 w 1663891"/>
              <a:gd name="connsiteY272" fmla="*/ 1038653 h 2721240"/>
              <a:gd name="connsiteX273" fmla="*/ 170855 w 1663891"/>
              <a:gd name="connsiteY273" fmla="*/ 1053036 h 2721240"/>
              <a:gd name="connsiteX274" fmla="*/ 174951 w 1663891"/>
              <a:gd name="connsiteY274" fmla="*/ 1067038 h 2721240"/>
              <a:gd name="connsiteX275" fmla="*/ 183237 w 1663891"/>
              <a:gd name="connsiteY275" fmla="*/ 1095137 h 2721240"/>
              <a:gd name="connsiteX276" fmla="*/ 192762 w 1663891"/>
              <a:gd name="connsiteY276" fmla="*/ 1122664 h 2721240"/>
              <a:gd name="connsiteX277" fmla="*/ 212670 w 1663891"/>
              <a:gd name="connsiteY277" fmla="*/ 1176671 h 2721240"/>
              <a:gd name="connsiteX278" fmla="*/ 401456 w 1663891"/>
              <a:gd name="connsiteY278" fmla="*/ 1566148 h 2721240"/>
              <a:gd name="connsiteX279" fmla="*/ 474321 w 1663891"/>
              <a:gd name="connsiteY279" fmla="*/ 1748361 h 2721240"/>
              <a:gd name="connsiteX280" fmla="*/ 510516 w 1663891"/>
              <a:gd name="connsiteY280" fmla="*/ 1926669 h 2721240"/>
              <a:gd name="connsiteX281" fmla="*/ 434983 w 1663891"/>
              <a:gd name="connsiteY281" fmla="*/ 2232327 h 2721240"/>
              <a:gd name="connsiteX282" fmla="*/ 345544 w 1663891"/>
              <a:gd name="connsiteY282" fmla="*/ 2355199 h 2721240"/>
              <a:gd name="connsiteX283" fmla="*/ 255437 w 1663891"/>
              <a:gd name="connsiteY283" fmla="*/ 2468737 h 2721240"/>
              <a:gd name="connsiteX284" fmla="*/ 181142 w 1663891"/>
              <a:gd name="connsiteY284" fmla="*/ 2579798 h 2721240"/>
              <a:gd name="connsiteX285" fmla="*/ 132469 w 1663891"/>
              <a:gd name="connsiteY285" fmla="*/ 2687241 h 2721240"/>
              <a:gd name="connsiteX286" fmla="*/ 124238 w 1663891"/>
              <a:gd name="connsiteY286" fmla="*/ 2721240 h 2721240"/>
              <a:gd name="connsiteX287" fmla="*/ 107410 w 1663891"/>
              <a:gd name="connsiteY287" fmla="*/ 2721240 h 2721240"/>
              <a:gd name="connsiteX288" fmla="*/ 112371 w 1663891"/>
              <a:gd name="connsiteY288" fmla="*/ 2683907 h 2721240"/>
              <a:gd name="connsiteX289" fmla="*/ 119801 w 1663891"/>
              <a:gd name="connsiteY289" fmla="*/ 2655332 h 2721240"/>
              <a:gd name="connsiteX290" fmla="*/ 128850 w 1663891"/>
              <a:gd name="connsiteY290" fmla="*/ 2627900 h 2721240"/>
              <a:gd name="connsiteX291" fmla="*/ 149709 w 1663891"/>
              <a:gd name="connsiteY291" fmla="*/ 2574464 h 2721240"/>
              <a:gd name="connsiteX292" fmla="*/ 161616 w 1663891"/>
              <a:gd name="connsiteY292" fmla="*/ 2548842 h 2721240"/>
              <a:gd name="connsiteX293" fmla="*/ 173998 w 1663891"/>
              <a:gd name="connsiteY293" fmla="*/ 2523697 h 2721240"/>
              <a:gd name="connsiteX294" fmla="*/ 200764 w 1663891"/>
              <a:gd name="connsiteY294" fmla="*/ 2476072 h 2721240"/>
              <a:gd name="connsiteX295" fmla="*/ 289918 w 1663891"/>
              <a:gd name="connsiteY295" fmla="*/ 2362724 h 2721240"/>
              <a:gd name="connsiteX296" fmla="*/ 372499 w 1663891"/>
              <a:gd name="connsiteY296" fmla="*/ 2258425 h 2721240"/>
              <a:gd name="connsiteX297" fmla="*/ 435745 w 1663891"/>
              <a:gd name="connsiteY297" fmla="*/ 2156031 h 2721240"/>
              <a:gd name="connsiteX298" fmla="*/ 471178 w 1663891"/>
              <a:gd name="connsiteY298" fmla="*/ 2049161 h 2721240"/>
              <a:gd name="connsiteX299" fmla="*/ 458510 w 1663891"/>
              <a:gd name="connsiteY299" fmla="*/ 1812464 h 2721240"/>
              <a:gd name="connsiteX300" fmla="*/ 421267 w 1663891"/>
              <a:gd name="connsiteY300" fmla="*/ 1691211 h 2721240"/>
              <a:gd name="connsiteX301" fmla="*/ 369928 w 1663891"/>
              <a:gd name="connsiteY301" fmla="*/ 1570530 h 2721240"/>
              <a:gd name="connsiteX302" fmla="*/ 309730 w 1663891"/>
              <a:gd name="connsiteY302" fmla="*/ 1448610 h 2721240"/>
              <a:gd name="connsiteX303" fmla="*/ 247341 w 1663891"/>
              <a:gd name="connsiteY303" fmla="*/ 1322784 h 2721240"/>
              <a:gd name="connsiteX304" fmla="*/ 189334 w 1663891"/>
              <a:gd name="connsiteY304" fmla="*/ 1190292 h 2721240"/>
              <a:gd name="connsiteX305" fmla="*/ 143709 w 1663891"/>
              <a:gd name="connsiteY305" fmla="*/ 1048464 h 2721240"/>
              <a:gd name="connsiteX306" fmla="*/ 119706 w 1663891"/>
              <a:gd name="connsiteY306" fmla="*/ 897207 h 2721240"/>
              <a:gd name="connsiteX307" fmla="*/ 118372 w 1663891"/>
              <a:gd name="connsiteY307" fmla="*/ 878157 h 2721240"/>
              <a:gd name="connsiteX308" fmla="*/ 118372 w 1663891"/>
              <a:gd name="connsiteY308" fmla="*/ 857774 h 2721240"/>
              <a:gd name="connsiteX309" fmla="*/ 118372 w 1663891"/>
              <a:gd name="connsiteY309" fmla="*/ 818436 h 2721240"/>
              <a:gd name="connsiteX310" fmla="*/ 121896 w 1663891"/>
              <a:gd name="connsiteY310" fmla="*/ 779478 h 2721240"/>
              <a:gd name="connsiteX311" fmla="*/ 123706 w 1663891"/>
              <a:gd name="connsiteY311" fmla="*/ 760428 h 2721240"/>
              <a:gd name="connsiteX312" fmla="*/ 127040 w 1663891"/>
              <a:gd name="connsiteY312" fmla="*/ 741378 h 2721240"/>
              <a:gd name="connsiteX313" fmla="*/ 133898 w 1663891"/>
              <a:gd name="connsiteY313" fmla="*/ 703278 h 2721240"/>
              <a:gd name="connsiteX314" fmla="*/ 143423 w 1663891"/>
              <a:gd name="connsiteY314" fmla="*/ 665654 h 2721240"/>
              <a:gd name="connsiteX315" fmla="*/ 148472 w 1663891"/>
              <a:gd name="connsiteY315" fmla="*/ 646604 h 2721240"/>
              <a:gd name="connsiteX316" fmla="*/ 154662 w 1663891"/>
              <a:gd name="connsiteY316" fmla="*/ 628221 h 2721240"/>
              <a:gd name="connsiteX317" fmla="*/ 167522 w 1663891"/>
              <a:gd name="connsiteY317" fmla="*/ 591741 h 2721240"/>
              <a:gd name="connsiteX318" fmla="*/ 238006 w 1663891"/>
              <a:gd name="connsiteY318" fmla="*/ 454961 h 2721240"/>
              <a:gd name="connsiteX319" fmla="*/ 451271 w 1663891"/>
              <a:gd name="connsiteY319" fmla="*/ 235886 h 2721240"/>
              <a:gd name="connsiteX320" fmla="*/ 459177 w 1663891"/>
              <a:gd name="connsiteY320" fmla="*/ 230267 h 2721240"/>
              <a:gd name="connsiteX321" fmla="*/ 467464 w 1663891"/>
              <a:gd name="connsiteY321" fmla="*/ 225314 h 2721240"/>
              <a:gd name="connsiteX322" fmla="*/ 484037 w 1663891"/>
              <a:gd name="connsiteY322" fmla="*/ 215789 h 2721240"/>
              <a:gd name="connsiteX323" fmla="*/ 500706 w 1663891"/>
              <a:gd name="connsiteY323" fmla="*/ 206264 h 2721240"/>
              <a:gd name="connsiteX324" fmla="*/ 517755 w 1663891"/>
              <a:gd name="connsiteY324" fmla="*/ 196739 h 2721240"/>
              <a:gd name="connsiteX325" fmla="*/ 588526 w 1663891"/>
              <a:gd name="connsiteY325" fmla="*/ 164830 h 2721240"/>
              <a:gd name="connsiteX326" fmla="*/ 662440 w 1663891"/>
              <a:gd name="connsiteY326" fmla="*/ 140541 h 2721240"/>
              <a:gd name="connsiteX327" fmla="*/ 700540 w 1663891"/>
              <a:gd name="connsiteY327" fmla="*/ 131778 h 2721240"/>
              <a:gd name="connsiteX328" fmla="*/ 738640 w 1663891"/>
              <a:gd name="connsiteY328" fmla="*/ 125587 h 2721240"/>
              <a:gd name="connsiteX329" fmla="*/ 817507 w 1663891"/>
              <a:gd name="connsiteY329" fmla="*/ 120194 h 2721240"/>
              <a:gd name="connsiteX330" fmla="*/ 856368 w 1663891"/>
              <a:gd name="connsiteY330" fmla="*/ 53959 h 2721240"/>
              <a:gd name="connsiteX331" fmla="*/ 999243 w 1663891"/>
              <a:gd name="connsiteY331" fmla="*/ 80248 h 2721240"/>
              <a:gd name="connsiteX332" fmla="*/ 1034391 w 1663891"/>
              <a:gd name="connsiteY332" fmla="*/ 92916 h 2721240"/>
              <a:gd name="connsiteX333" fmla="*/ 1068871 w 1663891"/>
              <a:gd name="connsiteY333" fmla="*/ 108061 h 2721240"/>
              <a:gd name="connsiteX334" fmla="*/ 1102209 w 1663891"/>
              <a:gd name="connsiteY334" fmla="*/ 126063 h 2721240"/>
              <a:gd name="connsiteX335" fmla="*/ 1133642 w 1663891"/>
              <a:gd name="connsiteY335" fmla="*/ 146066 h 2721240"/>
              <a:gd name="connsiteX336" fmla="*/ 1240798 w 1663891"/>
              <a:gd name="connsiteY336" fmla="*/ 241316 h 2721240"/>
              <a:gd name="connsiteX337" fmla="*/ 1319379 w 1663891"/>
              <a:gd name="connsiteY337" fmla="*/ 346091 h 2721240"/>
              <a:gd name="connsiteX338" fmla="*/ 1433679 w 1663891"/>
              <a:gd name="connsiteY338" fmla="*/ 544496 h 2721240"/>
              <a:gd name="connsiteX339" fmla="*/ 1541312 w 1663891"/>
              <a:gd name="connsiteY339" fmla="*/ 698611 h 2721240"/>
              <a:gd name="connsiteX340" fmla="*/ 1584677 w 1663891"/>
              <a:gd name="connsiteY340" fmla="*/ 734185 h 2721240"/>
              <a:gd name="connsiteX341" fmla="*/ 1554837 w 1663891"/>
              <a:gd name="connsiteY341" fmla="*/ 714613 h 2721240"/>
              <a:gd name="connsiteX342" fmla="*/ 1454348 w 1663891"/>
              <a:gd name="connsiteY342" fmla="*/ 587264 h 2721240"/>
              <a:gd name="connsiteX343" fmla="*/ 1396722 w 1663891"/>
              <a:gd name="connsiteY343" fmla="*/ 488299 h 2721240"/>
              <a:gd name="connsiteX344" fmla="*/ 1326523 w 1663891"/>
              <a:gd name="connsiteY344" fmla="*/ 368760 h 2721240"/>
              <a:gd name="connsiteX345" fmla="*/ 1281660 w 1663891"/>
              <a:gd name="connsiteY345" fmla="*/ 303133 h 2721240"/>
              <a:gd name="connsiteX346" fmla="*/ 1225748 w 1663891"/>
              <a:gd name="connsiteY346" fmla="*/ 236458 h 2721240"/>
              <a:gd name="connsiteX347" fmla="*/ 970574 w 1663891"/>
              <a:gd name="connsiteY347" fmla="*/ 81486 h 2721240"/>
              <a:gd name="connsiteX348" fmla="*/ 868085 w 1663891"/>
              <a:gd name="connsiteY348" fmla="*/ 64913 h 2721240"/>
              <a:gd name="connsiteX349" fmla="*/ 663678 w 1663891"/>
              <a:gd name="connsiteY349" fmla="*/ 82820 h 2721240"/>
              <a:gd name="connsiteX350" fmla="*/ 306871 w 1663891"/>
              <a:gd name="connsiteY350" fmla="*/ 288464 h 2721240"/>
              <a:gd name="connsiteX351" fmla="*/ 97988 w 1663891"/>
              <a:gd name="connsiteY351" fmla="*/ 650414 h 2721240"/>
              <a:gd name="connsiteX352" fmla="*/ 91416 w 1663891"/>
              <a:gd name="connsiteY352" fmla="*/ 676322 h 2721240"/>
              <a:gd name="connsiteX353" fmla="*/ 88082 w 1663891"/>
              <a:gd name="connsiteY353" fmla="*/ 689372 h 2721240"/>
              <a:gd name="connsiteX354" fmla="*/ 85701 w 1663891"/>
              <a:gd name="connsiteY354" fmla="*/ 702516 h 2721240"/>
              <a:gd name="connsiteX355" fmla="*/ 77033 w 1663891"/>
              <a:gd name="connsiteY355" fmla="*/ 755475 h 2721240"/>
              <a:gd name="connsiteX356" fmla="*/ 72366 w 1663891"/>
              <a:gd name="connsiteY356" fmla="*/ 809196 h 2721240"/>
              <a:gd name="connsiteX357" fmla="*/ 71890 w 1663891"/>
              <a:gd name="connsiteY357" fmla="*/ 863298 h 2721240"/>
              <a:gd name="connsiteX358" fmla="*/ 102370 w 1663891"/>
              <a:gd name="connsiteY358" fmla="*/ 1067990 h 2721240"/>
              <a:gd name="connsiteX359" fmla="*/ 166759 w 1663891"/>
              <a:gd name="connsiteY359" fmla="*/ 1249442 h 2721240"/>
              <a:gd name="connsiteX360" fmla="*/ 242959 w 1663891"/>
              <a:gd name="connsiteY360" fmla="*/ 1409652 h 2721240"/>
              <a:gd name="connsiteX361" fmla="*/ 317158 w 1663891"/>
              <a:gd name="connsiteY361" fmla="*/ 1554528 h 2721240"/>
              <a:gd name="connsiteX362" fmla="*/ 377452 w 1663891"/>
              <a:gd name="connsiteY362" fmla="*/ 1687878 h 2721240"/>
              <a:gd name="connsiteX363" fmla="*/ 419552 w 1663891"/>
              <a:gd name="connsiteY363" fmla="*/ 1813036 h 2721240"/>
              <a:gd name="connsiteX364" fmla="*/ 439840 w 1663891"/>
              <a:gd name="connsiteY364" fmla="*/ 1927336 h 2721240"/>
              <a:gd name="connsiteX365" fmla="*/ 441555 w 1663891"/>
              <a:gd name="connsiteY365" fmla="*/ 1953720 h 2721240"/>
              <a:gd name="connsiteX366" fmla="*/ 441555 w 1663891"/>
              <a:gd name="connsiteY366" fmla="*/ 1979247 h 2721240"/>
              <a:gd name="connsiteX367" fmla="*/ 440316 w 1663891"/>
              <a:gd name="connsiteY367" fmla="*/ 2003536 h 2721240"/>
              <a:gd name="connsiteX368" fmla="*/ 437935 w 1663891"/>
              <a:gd name="connsiteY368" fmla="*/ 2026872 h 2721240"/>
              <a:gd name="connsiteX369" fmla="*/ 434602 w 1663891"/>
              <a:gd name="connsiteY369" fmla="*/ 2049161 h 2721240"/>
              <a:gd name="connsiteX370" fmla="*/ 430125 w 1663891"/>
              <a:gd name="connsiteY370" fmla="*/ 2070401 h 2721240"/>
              <a:gd name="connsiteX371" fmla="*/ 424315 w 1663891"/>
              <a:gd name="connsiteY371" fmla="*/ 2090404 h 2721240"/>
              <a:gd name="connsiteX372" fmla="*/ 417933 w 1663891"/>
              <a:gd name="connsiteY372" fmla="*/ 2109454 h 2721240"/>
              <a:gd name="connsiteX373" fmla="*/ 344210 w 1663891"/>
              <a:gd name="connsiteY373" fmla="*/ 2240899 h 2721240"/>
              <a:gd name="connsiteX374" fmla="*/ 275249 w 1663891"/>
              <a:gd name="connsiteY374" fmla="*/ 2329958 h 2721240"/>
              <a:gd name="connsiteX375" fmla="*/ 248578 w 1663891"/>
              <a:gd name="connsiteY375" fmla="*/ 2363010 h 2721240"/>
              <a:gd name="connsiteX376" fmla="*/ 330112 w 1663891"/>
              <a:gd name="connsiteY376" fmla="*/ 2233565 h 2721240"/>
              <a:gd name="connsiteX377" fmla="*/ 381071 w 1663891"/>
              <a:gd name="connsiteY377" fmla="*/ 2117264 h 2721240"/>
              <a:gd name="connsiteX378" fmla="*/ 394406 w 1663891"/>
              <a:gd name="connsiteY378" fmla="*/ 2081927 h 2721240"/>
              <a:gd name="connsiteX379" fmla="*/ 399931 w 1663891"/>
              <a:gd name="connsiteY379" fmla="*/ 2064020 h 2721240"/>
              <a:gd name="connsiteX380" fmla="*/ 404122 w 1663891"/>
              <a:gd name="connsiteY380" fmla="*/ 2045541 h 2721240"/>
              <a:gd name="connsiteX381" fmla="*/ 407360 w 1663891"/>
              <a:gd name="connsiteY381" fmla="*/ 2026491 h 2721240"/>
              <a:gd name="connsiteX382" fmla="*/ 410027 w 1663891"/>
              <a:gd name="connsiteY382" fmla="*/ 2007441 h 2721240"/>
              <a:gd name="connsiteX383" fmla="*/ 411741 w 1663891"/>
              <a:gd name="connsiteY383" fmla="*/ 1967150 h 2721240"/>
              <a:gd name="connsiteX384" fmla="*/ 404979 w 1663891"/>
              <a:gd name="connsiteY384" fmla="*/ 1882092 h 2721240"/>
              <a:gd name="connsiteX385" fmla="*/ 396216 w 1663891"/>
              <a:gd name="connsiteY385" fmla="*/ 1837706 h 2721240"/>
              <a:gd name="connsiteX386" fmla="*/ 390882 w 1663891"/>
              <a:gd name="connsiteY386" fmla="*/ 1815227 h 2721240"/>
              <a:gd name="connsiteX387" fmla="*/ 384595 w 1663891"/>
              <a:gd name="connsiteY387" fmla="*/ 1792557 h 2721240"/>
              <a:gd name="connsiteX388" fmla="*/ 314110 w 1663891"/>
              <a:gd name="connsiteY388" fmla="*/ 1608153 h 2721240"/>
              <a:gd name="connsiteX389" fmla="*/ 291727 w 1663891"/>
              <a:gd name="connsiteY389" fmla="*/ 1561385 h 2721240"/>
              <a:gd name="connsiteX390" fmla="*/ 267628 w 1663891"/>
              <a:gd name="connsiteY390" fmla="*/ 1513094 h 2721240"/>
              <a:gd name="connsiteX391" fmla="*/ 217527 w 1663891"/>
              <a:gd name="connsiteY391" fmla="*/ 1413557 h 2721240"/>
              <a:gd name="connsiteX392" fmla="*/ 121420 w 1663891"/>
              <a:gd name="connsiteY392" fmla="*/ 1196864 h 2721240"/>
              <a:gd name="connsiteX393" fmla="*/ 82748 w 1663891"/>
              <a:gd name="connsiteY393" fmla="*/ 1076849 h 2721240"/>
              <a:gd name="connsiteX394" fmla="*/ 75128 w 1663891"/>
              <a:gd name="connsiteY394" fmla="*/ 1045321 h 2721240"/>
              <a:gd name="connsiteX395" fmla="*/ 71413 w 1663891"/>
              <a:gd name="connsiteY395" fmla="*/ 1029509 h 2721240"/>
              <a:gd name="connsiteX396" fmla="*/ 68365 w 1663891"/>
              <a:gd name="connsiteY396" fmla="*/ 1013412 h 2721240"/>
              <a:gd name="connsiteX397" fmla="*/ 62460 w 1663891"/>
              <a:gd name="connsiteY397" fmla="*/ 981027 h 2721240"/>
              <a:gd name="connsiteX398" fmla="*/ 58078 w 1663891"/>
              <a:gd name="connsiteY398" fmla="*/ 947975 h 2721240"/>
              <a:gd name="connsiteX399" fmla="*/ 55983 w 1663891"/>
              <a:gd name="connsiteY399" fmla="*/ 931402 h 2721240"/>
              <a:gd name="connsiteX400" fmla="*/ 54745 w 1663891"/>
              <a:gd name="connsiteY400" fmla="*/ 914638 h 2721240"/>
              <a:gd name="connsiteX401" fmla="*/ 52459 w 1663891"/>
              <a:gd name="connsiteY401" fmla="*/ 881015 h 2721240"/>
              <a:gd name="connsiteX402" fmla="*/ 53030 w 1663891"/>
              <a:gd name="connsiteY402" fmla="*/ 811958 h 2721240"/>
              <a:gd name="connsiteX403" fmla="*/ 59888 w 1663891"/>
              <a:gd name="connsiteY403" fmla="*/ 743759 h 2721240"/>
              <a:gd name="connsiteX404" fmla="*/ 65793 w 1663891"/>
              <a:gd name="connsiteY404" fmla="*/ 710136 h 2721240"/>
              <a:gd name="connsiteX405" fmla="*/ 72652 w 1663891"/>
              <a:gd name="connsiteY405" fmla="*/ 676799 h 2721240"/>
              <a:gd name="connsiteX406" fmla="*/ 175808 w 1663891"/>
              <a:gd name="connsiteY406" fmla="*/ 429815 h 2721240"/>
              <a:gd name="connsiteX407" fmla="*/ 350020 w 1663891"/>
              <a:gd name="connsiteY407" fmla="*/ 228933 h 2721240"/>
              <a:gd name="connsiteX408" fmla="*/ 583858 w 1663891"/>
              <a:gd name="connsiteY408" fmla="*/ 94535 h 2721240"/>
              <a:gd name="connsiteX409" fmla="*/ 856368 w 1663891"/>
              <a:gd name="connsiteY409" fmla="*/ 53959 h 2721240"/>
              <a:gd name="connsiteX410" fmla="*/ 773787 w 1663891"/>
              <a:gd name="connsiteY410" fmla="*/ 1571 h 2721240"/>
              <a:gd name="connsiteX411" fmla="*/ 1021437 w 1663891"/>
              <a:gd name="connsiteY411" fmla="*/ 31861 h 2721240"/>
              <a:gd name="connsiteX412" fmla="*/ 1140595 w 1663891"/>
              <a:gd name="connsiteY412" fmla="*/ 88249 h 2721240"/>
              <a:gd name="connsiteX413" fmla="*/ 1241655 w 1663891"/>
              <a:gd name="connsiteY413" fmla="*/ 167211 h 2721240"/>
              <a:gd name="connsiteX414" fmla="*/ 1379578 w 1663891"/>
              <a:gd name="connsiteY414" fmla="*/ 343424 h 2721240"/>
              <a:gd name="connsiteX415" fmla="*/ 1470827 w 1663891"/>
              <a:gd name="connsiteY415" fmla="*/ 503920 h 2721240"/>
              <a:gd name="connsiteX416" fmla="*/ 1550742 w 1663891"/>
              <a:gd name="connsiteY416" fmla="*/ 629269 h 2721240"/>
              <a:gd name="connsiteX417" fmla="*/ 1479685 w 1663891"/>
              <a:gd name="connsiteY417" fmla="*/ 522494 h 2721240"/>
              <a:gd name="connsiteX418" fmla="*/ 1400247 w 1663891"/>
              <a:gd name="connsiteY418" fmla="*/ 383810 h 2721240"/>
              <a:gd name="connsiteX419" fmla="*/ 1340620 w 1663891"/>
              <a:gd name="connsiteY419" fmla="*/ 290846 h 2721240"/>
              <a:gd name="connsiteX420" fmla="*/ 1254324 w 1663891"/>
              <a:gd name="connsiteY420" fmla="*/ 186071 h 2721240"/>
              <a:gd name="connsiteX421" fmla="*/ 1126308 w 1663891"/>
              <a:gd name="connsiteY421" fmla="*/ 86249 h 2721240"/>
              <a:gd name="connsiteX422" fmla="*/ 960478 w 1663891"/>
              <a:gd name="connsiteY422" fmla="*/ 22717 h 2721240"/>
              <a:gd name="connsiteX423" fmla="*/ 784551 w 1663891"/>
              <a:gd name="connsiteY423" fmla="*/ 9382 h 2721240"/>
              <a:gd name="connsiteX424" fmla="*/ 611482 w 1663891"/>
              <a:gd name="connsiteY424" fmla="*/ 40053 h 2721240"/>
              <a:gd name="connsiteX425" fmla="*/ 527947 w 1663891"/>
              <a:gd name="connsiteY425" fmla="*/ 70818 h 2721240"/>
              <a:gd name="connsiteX426" fmla="*/ 507564 w 1663891"/>
              <a:gd name="connsiteY426" fmla="*/ 80343 h 2721240"/>
              <a:gd name="connsiteX427" fmla="*/ 487561 w 1663891"/>
              <a:gd name="connsiteY427" fmla="*/ 89868 h 2721240"/>
              <a:gd name="connsiteX428" fmla="*/ 447938 w 1663891"/>
              <a:gd name="connsiteY428" fmla="*/ 110823 h 2721240"/>
              <a:gd name="connsiteX429" fmla="*/ 409838 w 1663891"/>
              <a:gd name="connsiteY429" fmla="*/ 134064 h 2721240"/>
              <a:gd name="connsiteX430" fmla="*/ 400313 w 1663891"/>
              <a:gd name="connsiteY430" fmla="*/ 140065 h 2721240"/>
              <a:gd name="connsiteX431" fmla="*/ 390788 w 1663891"/>
              <a:gd name="connsiteY431" fmla="*/ 146542 h 2721240"/>
              <a:gd name="connsiteX432" fmla="*/ 372594 w 1663891"/>
              <a:gd name="connsiteY432" fmla="*/ 159687 h 2721240"/>
              <a:gd name="connsiteX433" fmla="*/ 302681 w 1663891"/>
              <a:gd name="connsiteY433" fmla="*/ 215979 h 2721240"/>
              <a:gd name="connsiteX434" fmla="*/ 182857 w 1663891"/>
              <a:gd name="connsiteY434" fmla="*/ 349329 h 2721240"/>
              <a:gd name="connsiteX435" fmla="*/ 133136 w 1663891"/>
              <a:gd name="connsiteY435" fmla="*/ 424482 h 2721240"/>
              <a:gd name="connsiteX436" fmla="*/ 111705 w 1663891"/>
              <a:gd name="connsiteY436" fmla="*/ 464106 h 2721240"/>
              <a:gd name="connsiteX437" fmla="*/ 91798 w 1663891"/>
              <a:gd name="connsiteY437" fmla="*/ 504777 h 2721240"/>
              <a:gd name="connsiteX438" fmla="*/ 73795 w 1663891"/>
              <a:gd name="connsiteY438" fmla="*/ 546783 h 2721240"/>
              <a:gd name="connsiteX439" fmla="*/ 58650 w 1663891"/>
              <a:gd name="connsiteY439" fmla="*/ 589645 h 2721240"/>
              <a:gd name="connsiteX440" fmla="*/ 51412 w 1663891"/>
              <a:gd name="connsiteY440" fmla="*/ 611171 h 2721240"/>
              <a:gd name="connsiteX441" fmla="*/ 45411 w 1663891"/>
              <a:gd name="connsiteY441" fmla="*/ 633174 h 2721240"/>
              <a:gd name="connsiteX442" fmla="*/ 34266 w 1663891"/>
              <a:gd name="connsiteY442" fmla="*/ 677370 h 2721240"/>
              <a:gd name="connsiteX443" fmla="*/ 26266 w 1663891"/>
              <a:gd name="connsiteY443" fmla="*/ 722424 h 2721240"/>
              <a:gd name="connsiteX444" fmla="*/ 22551 w 1663891"/>
              <a:gd name="connsiteY444" fmla="*/ 744998 h 2721240"/>
              <a:gd name="connsiteX445" fmla="*/ 20455 w 1663891"/>
              <a:gd name="connsiteY445" fmla="*/ 767858 h 2721240"/>
              <a:gd name="connsiteX446" fmla="*/ 16645 w 1663891"/>
              <a:gd name="connsiteY446" fmla="*/ 813578 h 2721240"/>
              <a:gd name="connsiteX447" fmla="*/ 16645 w 1663891"/>
              <a:gd name="connsiteY447" fmla="*/ 859584 h 2721240"/>
              <a:gd name="connsiteX448" fmla="*/ 16645 w 1663891"/>
              <a:gd name="connsiteY448" fmla="*/ 882539 h 2721240"/>
              <a:gd name="connsiteX449" fmla="*/ 18264 w 1663891"/>
              <a:gd name="connsiteY449" fmla="*/ 904637 h 2721240"/>
              <a:gd name="connsiteX450" fmla="*/ 22455 w 1663891"/>
              <a:gd name="connsiteY450" fmla="*/ 948452 h 2721240"/>
              <a:gd name="connsiteX451" fmla="*/ 28551 w 1663891"/>
              <a:gd name="connsiteY451" fmla="*/ 991314 h 2721240"/>
              <a:gd name="connsiteX452" fmla="*/ 36647 w 1663891"/>
              <a:gd name="connsiteY452" fmla="*/ 1033034 h 2721240"/>
              <a:gd name="connsiteX453" fmla="*/ 81987 w 1663891"/>
              <a:gd name="connsiteY453" fmla="*/ 1187339 h 2721240"/>
              <a:gd name="connsiteX454" fmla="*/ 197620 w 1663891"/>
              <a:gd name="connsiteY454" fmla="*/ 1440894 h 2721240"/>
              <a:gd name="connsiteX455" fmla="*/ 297157 w 1663891"/>
              <a:gd name="connsiteY455" fmla="*/ 1639015 h 2721240"/>
              <a:gd name="connsiteX456" fmla="*/ 383358 w 1663891"/>
              <a:gd name="connsiteY456" fmla="*/ 1910763 h 2721240"/>
              <a:gd name="connsiteX457" fmla="*/ 384881 w 1663891"/>
              <a:gd name="connsiteY457" fmla="*/ 1922002 h 2721240"/>
              <a:gd name="connsiteX458" fmla="*/ 385548 w 1663891"/>
              <a:gd name="connsiteY458" fmla="*/ 1932289 h 2721240"/>
              <a:gd name="connsiteX459" fmla="*/ 387073 w 1663891"/>
              <a:gd name="connsiteY459" fmla="*/ 1951339 h 2721240"/>
              <a:gd name="connsiteX460" fmla="*/ 387073 w 1663891"/>
              <a:gd name="connsiteY460" fmla="*/ 1979914 h 2721240"/>
              <a:gd name="connsiteX461" fmla="*/ 385739 w 1663891"/>
              <a:gd name="connsiteY461" fmla="*/ 2002774 h 2721240"/>
              <a:gd name="connsiteX462" fmla="*/ 338781 w 1663891"/>
              <a:gd name="connsiteY462" fmla="*/ 1821799 h 2721240"/>
              <a:gd name="connsiteX463" fmla="*/ 289631 w 1663891"/>
              <a:gd name="connsiteY463" fmla="*/ 1681686 h 2721240"/>
              <a:gd name="connsiteX464" fmla="*/ 273916 w 1663891"/>
              <a:gd name="connsiteY464" fmla="*/ 1645682 h 2721240"/>
              <a:gd name="connsiteX465" fmla="*/ 257056 w 1663891"/>
              <a:gd name="connsiteY465" fmla="*/ 1609487 h 2721240"/>
              <a:gd name="connsiteX466" fmla="*/ 248389 w 1663891"/>
              <a:gd name="connsiteY466" fmla="*/ 1591294 h 2721240"/>
              <a:gd name="connsiteX467" fmla="*/ 238864 w 1663891"/>
              <a:gd name="connsiteY467" fmla="*/ 1572244 h 2721240"/>
              <a:gd name="connsiteX468" fmla="*/ 219814 w 1663891"/>
              <a:gd name="connsiteY468" fmla="*/ 1534144 h 2721240"/>
              <a:gd name="connsiteX469" fmla="*/ 61889 w 1663891"/>
              <a:gd name="connsiteY469" fmla="*/ 1188101 h 2721240"/>
              <a:gd name="connsiteX470" fmla="*/ 9025 w 1663891"/>
              <a:gd name="connsiteY470" fmla="*/ 978551 h 2721240"/>
              <a:gd name="connsiteX471" fmla="*/ 2644 w 1663891"/>
              <a:gd name="connsiteY471" fmla="*/ 922163 h 2721240"/>
              <a:gd name="connsiteX472" fmla="*/ 72 w 1663891"/>
              <a:gd name="connsiteY472" fmla="*/ 864346 h 2721240"/>
              <a:gd name="connsiteX473" fmla="*/ 72 w 1663891"/>
              <a:gd name="connsiteY473" fmla="*/ 833961 h 2721240"/>
              <a:gd name="connsiteX474" fmla="*/ 1024 w 1663891"/>
              <a:gd name="connsiteY474" fmla="*/ 804434 h 2721240"/>
              <a:gd name="connsiteX475" fmla="*/ 6453 w 1663891"/>
              <a:gd name="connsiteY475" fmla="*/ 746046 h 2721240"/>
              <a:gd name="connsiteX476" fmla="*/ 67985 w 1663891"/>
              <a:gd name="connsiteY476" fmla="*/ 524208 h 2721240"/>
              <a:gd name="connsiteX477" fmla="*/ 79415 w 1663891"/>
              <a:gd name="connsiteY477" fmla="*/ 498110 h 2721240"/>
              <a:gd name="connsiteX478" fmla="*/ 91798 w 1663891"/>
              <a:gd name="connsiteY478" fmla="*/ 472392 h 2721240"/>
              <a:gd name="connsiteX479" fmla="*/ 118753 w 1663891"/>
              <a:gd name="connsiteY479" fmla="*/ 422386 h 2721240"/>
              <a:gd name="connsiteX480" fmla="*/ 149138 w 1663891"/>
              <a:gd name="connsiteY480" fmla="*/ 374761 h 2721240"/>
              <a:gd name="connsiteX481" fmla="*/ 182475 w 1663891"/>
              <a:gd name="connsiteY481" fmla="*/ 328946 h 2721240"/>
              <a:gd name="connsiteX482" fmla="*/ 342972 w 1663891"/>
              <a:gd name="connsiteY482" fmla="*/ 167211 h 2721240"/>
              <a:gd name="connsiteX483" fmla="*/ 544140 w 1663891"/>
              <a:gd name="connsiteY483" fmla="*/ 53578 h 2721240"/>
              <a:gd name="connsiteX484" fmla="*/ 656154 w 1663891"/>
              <a:gd name="connsiteY484" fmla="*/ 18717 h 2721240"/>
              <a:gd name="connsiteX485" fmla="*/ 773787 w 1663891"/>
              <a:gd name="connsiteY485" fmla="*/ 1571 h 2721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</a:cxnLst>
            <a:rect l="l" t="t" r="r" b="b"/>
            <a:pathLst>
              <a:path w="1663891" h="2721240">
                <a:moveTo>
                  <a:pt x="1617143" y="755479"/>
                </a:moveTo>
                <a:lnTo>
                  <a:pt x="1663891" y="777045"/>
                </a:lnTo>
                <a:lnTo>
                  <a:pt x="1663891" y="777951"/>
                </a:lnTo>
                <a:lnTo>
                  <a:pt x="1634276" y="766715"/>
                </a:lnTo>
                <a:close/>
                <a:moveTo>
                  <a:pt x="1584677" y="734185"/>
                </a:moveTo>
                <a:lnTo>
                  <a:pt x="1617143" y="755479"/>
                </a:lnTo>
                <a:lnTo>
                  <a:pt x="1602271" y="748617"/>
                </a:lnTo>
                <a:close/>
                <a:moveTo>
                  <a:pt x="854845" y="364284"/>
                </a:moveTo>
                <a:cubicBezTo>
                  <a:pt x="868476" y="365903"/>
                  <a:pt x="881963" y="368485"/>
                  <a:pt x="895231" y="371999"/>
                </a:cubicBezTo>
                <a:cubicBezTo>
                  <a:pt x="907433" y="375390"/>
                  <a:pt x="919320" y="379819"/>
                  <a:pt x="930759" y="385239"/>
                </a:cubicBezTo>
                <a:cubicBezTo>
                  <a:pt x="933579" y="386353"/>
                  <a:pt x="936284" y="387725"/>
                  <a:pt x="938856" y="389335"/>
                </a:cubicBezTo>
                <a:lnTo>
                  <a:pt x="946762" y="393526"/>
                </a:lnTo>
                <a:cubicBezTo>
                  <a:pt x="951905" y="397145"/>
                  <a:pt x="957430" y="399907"/>
                  <a:pt x="962478" y="404003"/>
                </a:cubicBezTo>
                <a:cubicBezTo>
                  <a:pt x="973441" y="411795"/>
                  <a:pt x="983766" y="420462"/>
                  <a:pt x="993339" y="429911"/>
                </a:cubicBezTo>
                <a:cubicBezTo>
                  <a:pt x="1004245" y="440646"/>
                  <a:pt x="1014485" y="452038"/>
                  <a:pt x="1024010" y="464011"/>
                </a:cubicBezTo>
                <a:cubicBezTo>
                  <a:pt x="1034201" y="476869"/>
                  <a:pt x="1044393" y="491062"/>
                  <a:pt x="1054584" y="506206"/>
                </a:cubicBezTo>
                <a:cubicBezTo>
                  <a:pt x="1074968" y="536972"/>
                  <a:pt x="1095066" y="571738"/>
                  <a:pt x="1116211" y="610029"/>
                </a:cubicBezTo>
                <a:cubicBezTo>
                  <a:pt x="1137357" y="648320"/>
                  <a:pt x="1159550" y="689277"/>
                  <a:pt x="1184982" y="732139"/>
                </a:cubicBezTo>
                <a:cubicBezTo>
                  <a:pt x="1212014" y="778564"/>
                  <a:pt x="1242418" y="822941"/>
                  <a:pt x="1275946" y="864918"/>
                </a:cubicBezTo>
                <a:cubicBezTo>
                  <a:pt x="1314303" y="912876"/>
                  <a:pt x="1359004" y="955396"/>
                  <a:pt x="1408819" y="991315"/>
                </a:cubicBezTo>
                <a:cubicBezTo>
                  <a:pt x="1460483" y="1027452"/>
                  <a:pt x="1517157" y="1055847"/>
                  <a:pt x="1577031" y="1075611"/>
                </a:cubicBezTo>
                <a:cubicBezTo>
                  <a:pt x="1604568" y="1084522"/>
                  <a:pt x="1632535" y="1091978"/>
                  <a:pt x="1660816" y="1097955"/>
                </a:cubicBezTo>
                <a:lnTo>
                  <a:pt x="1663891" y="1098438"/>
                </a:lnTo>
                <a:lnTo>
                  <a:pt x="1663891" y="1124755"/>
                </a:lnTo>
                <a:lnTo>
                  <a:pt x="1554933" y="1097709"/>
                </a:lnTo>
                <a:cubicBezTo>
                  <a:pt x="1507689" y="1081536"/>
                  <a:pt x="1462388" y="1060161"/>
                  <a:pt x="1419869" y="1033987"/>
                </a:cubicBezTo>
                <a:cubicBezTo>
                  <a:pt x="1409201" y="1026938"/>
                  <a:pt x="1398437" y="1020271"/>
                  <a:pt x="1387959" y="1012746"/>
                </a:cubicBezTo>
                <a:cubicBezTo>
                  <a:pt x="1377482" y="1005221"/>
                  <a:pt x="1367005" y="997601"/>
                  <a:pt x="1357385" y="989505"/>
                </a:cubicBezTo>
                <a:cubicBezTo>
                  <a:pt x="1337982" y="973817"/>
                  <a:pt x="1319446" y="957091"/>
                  <a:pt x="1301854" y="939403"/>
                </a:cubicBezTo>
                <a:cubicBezTo>
                  <a:pt x="1269459" y="906533"/>
                  <a:pt x="1239808" y="871081"/>
                  <a:pt x="1213176" y="833390"/>
                </a:cubicBezTo>
                <a:cubicBezTo>
                  <a:pt x="1169294" y="769125"/>
                  <a:pt x="1128918" y="702545"/>
                  <a:pt x="1092208" y="633937"/>
                </a:cubicBezTo>
                <a:cubicBezTo>
                  <a:pt x="1058681" y="574215"/>
                  <a:pt x="1027534" y="522399"/>
                  <a:pt x="996958" y="485347"/>
                </a:cubicBezTo>
                <a:cubicBezTo>
                  <a:pt x="966383" y="448294"/>
                  <a:pt x="938951" y="427720"/>
                  <a:pt x="910472" y="415719"/>
                </a:cubicBezTo>
                <a:cubicBezTo>
                  <a:pt x="874067" y="401869"/>
                  <a:pt x="834881" y="396907"/>
                  <a:pt x="796172" y="401241"/>
                </a:cubicBezTo>
                <a:cubicBezTo>
                  <a:pt x="773407" y="403298"/>
                  <a:pt x="750890" y="407508"/>
                  <a:pt x="728925" y="413814"/>
                </a:cubicBezTo>
                <a:cubicBezTo>
                  <a:pt x="723210" y="415243"/>
                  <a:pt x="717781" y="417338"/>
                  <a:pt x="712161" y="418957"/>
                </a:cubicBezTo>
                <a:cubicBezTo>
                  <a:pt x="706541" y="420577"/>
                  <a:pt x="701207" y="423434"/>
                  <a:pt x="695778" y="425530"/>
                </a:cubicBezTo>
                <a:lnTo>
                  <a:pt x="679204" y="431816"/>
                </a:lnTo>
                <a:lnTo>
                  <a:pt x="663202" y="439817"/>
                </a:lnTo>
                <a:cubicBezTo>
                  <a:pt x="573248" y="486175"/>
                  <a:pt x="500554" y="560204"/>
                  <a:pt x="455843" y="650986"/>
                </a:cubicBezTo>
                <a:cubicBezTo>
                  <a:pt x="433288" y="695516"/>
                  <a:pt x="418258" y="743474"/>
                  <a:pt x="411361" y="792909"/>
                </a:cubicBezTo>
                <a:cubicBezTo>
                  <a:pt x="410028" y="804911"/>
                  <a:pt x="409456" y="816817"/>
                  <a:pt x="408028" y="828723"/>
                </a:cubicBezTo>
                <a:cubicBezTo>
                  <a:pt x="408028" y="840534"/>
                  <a:pt x="408028" y="852345"/>
                  <a:pt x="408028" y="864156"/>
                </a:cubicBezTo>
                <a:cubicBezTo>
                  <a:pt x="409399" y="889940"/>
                  <a:pt x="412590" y="915591"/>
                  <a:pt x="417553" y="940928"/>
                </a:cubicBezTo>
                <a:cubicBezTo>
                  <a:pt x="437841" y="1045703"/>
                  <a:pt x="493086" y="1161527"/>
                  <a:pt x="557570" y="1286018"/>
                </a:cubicBezTo>
                <a:lnTo>
                  <a:pt x="607005" y="1382221"/>
                </a:lnTo>
                <a:lnTo>
                  <a:pt x="619578" y="1407081"/>
                </a:lnTo>
                <a:lnTo>
                  <a:pt x="632342" y="1433179"/>
                </a:lnTo>
                <a:cubicBezTo>
                  <a:pt x="640914" y="1450420"/>
                  <a:pt x="649010" y="1468517"/>
                  <a:pt x="657297" y="1486234"/>
                </a:cubicBezTo>
                <a:cubicBezTo>
                  <a:pt x="691311" y="1560119"/>
                  <a:pt x="719495" y="1636557"/>
                  <a:pt x="741593" y="1714834"/>
                </a:cubicBezTo>
                <a:cubicBezTo>
                  <a:pt x="765825" y="1800111"/>
                  <a:pt x="778293" y="1888303"/>
                  <a:pt x="778645" y="1976962"/>
                </a:cubicBezTo>
                <a:cubicBezTo>
                  <a:pt x="778322" y="2072745"/>
                  <a:pt x="759195" y="2167529"/>
                  <a:pt x="722353" y="2255949"/>
                </a:cubicBezTo>
                <a:cubicBezTo>
                  <a:pt x="718067" y="2267284"/>
                  <a:pt x="712828" y="2277285"/>
                  <a:pt x="707970" y="2287763"/>
                </a:cubicBezTo>
                <a:cubicBezTo>
                  <a:pt x="703112" y="2298240"/>
                  <a:pt x="697969" y="2308718"/>
                  <a:pt x="692730" y="2318528"/>
                </a:cubicBezTo>
                <a:lnTo>
                  <a:pt x="676538" y="2347103"/>
                </a:lnTo>
                <a:lnTo>
                  <a:pt x="668346" y="2361391"/>
                </a:lnTo>
                <a:lnTo>
                  <a:pt x="659869" y="2374726"/>
                </a:lnTo>
                <a:lnTo>
                  <a:pt x="642914" y="2401205"/>
                </a:lnTo>
                <a:lnTo>
                  <a:pt x="625769" y="2425970"/>
                </a:lnTo>
                <a:cubicBezTo>
                  <a:pt x="614244" y="2442829"/>
                  <a:pt x="602909" y="2457403"/>
                  <a:pt x="591479" y="2472738"/>
                </a:cubicBezTo>
                <a:cubicBezTo>
                  <a:pt x="545950" y="2532269"/>
                  <a:pt x="503659" y="2581609"/>
                  <a:pt x="469178" y="2627329"/>
                </a:cubicBezTo>
                <a:cubicBezTo>
                  <a:pt x="454224" y="2646003"/>
                  <a:pt x="440430" y="2665553"/>
                  <a:pt x="427865" y="2685864"/>
                </a:cubicBezTo>
                <a:lnTo>
                  <a:pt x="408840" y="2721240"/>
                </a:lnTo>
                <a:lnTo>
                  <a:pt x="340360" y="2721240"/>
                </a:lnTo>
                <a:lnTo>
                  <a:pt x="361260" y="2675144"/>
                </a:lnTo>
                <a:cubicBezTo>
                  <a:pt x="381320" y="2641930"/>
                  <a:pt x="403589" y="2610107"/>
                  <a:pt x="427935" y="2579894"/>
                </a:cubicBezTo>
                <a:cubicBezTo>
                  <a:pt x="453652" y="2547128"/>
                  <a:pt x="482037" y="2513219"/>
                  <a:pt x="511565" y="2476929"/>
                </a:cubicBezTo>
                <a:cubicBezTo>
                  <a:pt x="541092" y="2440639"/>
                  <a:pt x="571763" y="2400729"/>
                  <a:pt x="600814" y="2357104"/>
                </a:cubicBezTo>
                <a:cubicBezTo>
                  <a:pt x="607958" y="2345769"/>
                  <a:pt x="615387" y="2335197"/>
                  <a:pt x="622245" y="2323291"/>
                </a:cubicBezTo>
                <a:lnTo>
                  <a:pt x="642724" y="2287476"/>
                </a:lnTo>
                <a:lnTo>
                  <a:pt x="661774" y="2249376"/>
                </a:lnTo>
                <a:cubicBezTo>
                  <a:pt x="667965" y="2236613"/>
                  <a:pt x="673013" y="2222611"/>
                  <a:pt x="678538" y="2209277"/>
                </a:cubicBezTo>
                <a:cubicBezTo>
                  <a:pt x="699245" y="2154736"/>
                  <a:pt x="712818" y="2097749"/>
                  <a:pt x="718924" y="2039732"/>
                </a:cubicBezTo>
                <a:cubicBezTo>
                  <a:pt x="724039" y="1983991"/>
                  <a:pt x="723372" y="1927879"/>
                  <a:pt x="716924" y="1872282"/>
                </a:cubicBezTo>
                <a:cubicBezTo>
                  <a:pt x="710827" y="1819580"/>
                  <a:pt x="700445" y="1767469"/>
                  <a:pt x="685872" y="1716453"/>
                </a:cubicBezTo>
                <a:cubicBezTo>
                  <a:pt x="672328" y="1667656"/>
                  <a:pt x="656011" y="1619670"/>
                  <a:pt x="637009" y="1572721"/>
                </a:cubicBezTo>
                <a:cubicBezTo>
                  <a:pt x="618530" y="1526715"/>
                  <a:pt x="598909" y="1481947"/>
                  <a:pt x="577573" y="1438895"/>
                </a:cubicBezTo>
                <a:cubicBezTo>
                  <a:pt x="556237" y="1395841"/>
                  <a:pt x="536234" y="1355646"/>
                  <a:pt x="516041" y="1315641"/>
                </a:cubicBezTo>
                <a:cubicBezTo>
                  <a:pt x="476950" y="1240927"/>
                  <a:pt x="441975" y="1164136"/>
                  <a:pt x="411266" y="1085612"/>
                </a:cubicBezTo>
                <a:cubicBezTo>
                  <a:pt x="397236" y="1050217"/>
                  <a:pt x="385739" y="1013870"/>
                  <a:pt x="376881" y="976837"/>
                </a:cubicBezTo>
                <a:cubicBezTo>
                  <a:pt x="368670" y="942452"/>
                  <a:pt x="363660" y="907371"/>
                  <a:pt x="361927" y="872062"/>
                </a:cubicBezTo>
                <a:cubicBezTo>
                  <a:pt x="361641" y="867880"/>
                  <a:pt x="361641" y="863680"/>
                  <a:pt x="361927" y="859489"/>
                </a:cubicBezTo>
                <a:lnTo>
                  <a:pt x="361927" y="847202"/>
                </a:lnTo>
                <a:lnTo>
                  <a:pt x="361927" y="828723"/>
                </a:lnTo>
                <a:lnTo>
                  <a:pt x="362594" y="822532"/>
                </a:lnTo>
                <a:cubicBezTo>
                  <a:pt x="363793" y="805949"/>
                  <a:pt x="365889" y="789451"/>
                  <a:pt x="368880" y="773097"/>
                </a:cubicBezTo>
                <a:cubicBezTo>
                  <a:pt x="374843" y="739778"/>
                  <a:pt x="384092" y="707146"/>
                  <a:pt x="396502" y="675656"/>
                </a:cubicBezTo>
                <a:cubicBezTo>
                  <a:pt x="422687" y="611991"/>
                  <a:pt x="460625" y="553831"/>
                  <a:pt x="508326" y="504206"/>
                </a:cubicBezTo>
                <a:cubicBezTo>
                  <a:pt x="520194" y="492043"/>
                  <a:pt x="532691" y="480498"/>
                  <a:pt x="545759" y="469630"/>
                </a:cubicBezTo>
                <a:cubicBezTo>
                  <a:pt x="552331" y="464392"/>
                  <a:pt x="558618" y="458581"/>
                  <a:pt x="565285" y="453533"/>
                </a:cubicBezTo>
                <a:lnTo>
                  <a:pt x="585860" y="439055"/>
                </a:lnTo>
                <a:cubicBezTo>
                  <a:pt x="589288" y="436674"/>
                  <a:pt x="592622" y="434102"/>
                  <a:pt x="596051" y="431816"/>
                </a:cubicBezTo>
                <a:lnTo>
                  <a:pt x="606815" y="425625"/>
                </a:lnTo>
                <a:lnTo>
                  <a:pt x="628151" y="412861"/>
                </a:lnTo>
                <a:lnTo>
                  <a:pt x="650249" y="402384"/>
                </a:lnTo>
                <a:lnTo>
                  <a:pt x="661297" y="396955"/>
                </a:lnTo>
                <a:cubicBezTo>
                  <a:pt x="665012" y="395240"/>
                  <a:pt x="668822" y="394097"/>
                  <a:pt x="672632" y="392669"/>
                </a:cubicBezTo>
                <a:cubicBezTo>
                  <a:pt x="730077" y="368246"/>
                  <a:pt x="792695" y="358483"/>
                  <a:pt x="854845" y="364284"/>
                </a:cubicBezTo>
                <a:close/>
                <a:moveTo>
                  <a:pt x="828365" y="275130"/>
                </a:moveTo>
                <a:cubicBezTo>
                  <a:pt x="886030" y="275282"/>
                  <a:pt x="942637" y="290617"/>
                  <a:pt x="992482" y="319611"/>
                </a:cubicBezTo>
                <a:cubicBezTo>
                  <a:pt x="1040107" y="348186"/>
                  <a:pt x="1081445" y="391811"/>
                  <a:pt x="1118116" y="445342"/>
                </a:cubicBezTo>
                <a:cubicBezTo>
                  <a:pt x="1154787" y="498872"/>
                  <a:pt x="1187553" y="560118"/>
                  <a:pt x="1222891" y="624126"/>
                </a:cubicBezTo>
                <a:cubicBezTo>
                  <a:pt x="1258229" y="688134"/>
                  <a:pt x="1297472" y="755761"/>
                  <a:pt x="1350812" y="819484"/>
                </a:cubicBezTo>
                <a:cubicBezTo>
                  <a:pt x="1378177" y="852450"/>
                  <a:pt x="1409096" y="882282"/>
                  <a:pt x="1443014" y="908447"/>
                </a:cubicBezTo>
                <a:cubicBezTo>
                  <a:pt x="1477857" y="934945"/>
                  <a:pt x="1515794" y="957110"/>
                  <a:pt x="1555980" y="974455"/>
                </a:cubicBezTo>
                <a:lnTo>
                  <a:pt x="1663891" y="1008694"/>
                </a:lnTo>
                <a:lnTo>
                  <a:pt x="1663891" y="1026837"/>
                </a:lnTo>
                <a:lnTo>
                  <a:pt x="1589732" y="1007438"/>
                </a:lnTo>
                <a:cubicBezTo>
                  <a:pt x="1560105" y="997249"/>
                  <a:pt x="1531244" y="984828"/>
                  <a:pt x="1503403" y="970264"/>
                </a:cubicBezTo>
                <a:cubicBezTo>
                  <a:pt x="1474342" y="954643"/>
                  <a:pt x="1446681" y="936546"/>
                  <a:pt x="1420725" y="916162"/>
                </a:cubicBezTo>
                <a:cubicBezTo>
                  <a:pt x="1395322" y="895874"/>
                  <a:pt x="1371596" y="873576"/>
                  <a:pt x="1349764" y="849487"/>
                </a:cubicBezTo>
                <a:cubicBezTo>
                  <a:pt x="1309397" y="803900"/>
                  <a:pt x="1273488" y="754561"/>
                  <a:pt x="1242513" y="702135"/>
                </a:cubicBezTo>
                <a:cubicBezTo>
                  <a:pt x="1212413" y="652605"/>
                  <a:pt x="1185934" y="603552"/>
                  <a:pt x="1159550" y="557736"/>
                </a:cubicBezTo>
                <a:cubicBezTo>
                  <a:pt x="1107162" y="465630"/>
                  <a:pt x="1052489" y="386286"/>
                  <a:pt x="983813" y="345424"/>
                </a:cubicBezTo>
                <a:cubicBezTo>
                  <a:pt x="917805" y="303800"/>
                  <a:pt x="825794" y="293894"/>
                  <a:pt x="734925" y="313039"/>
                </a:cubicBezTo>
                <a:cubicBezTo>
                  <a:pt x="712161" y="317611"/>
                  <a:pt x="689844" y="324212"/>
                  <a:pt x="668250" y="332756"/>
                </a:cubicBezTo>
                <a:cubicBezTo>
                  <a:pt x="657487" y="337233"/>
                  <a:pt x="646343" y="340852"/>
                  <a:pt x="635675" y="345900"/>
                </a:cubicBezTo>
                <a:lnTo>
                  <a:pt x="603956" y="361617"/>
                </a:lnTo>
                <a:cubicBezTo>
                  <a:pt x="561971" y="385000"/>
                  <a:pt x="523108" y="413614"/>
                  <a:pt x="488323" y="446770"/>
                </a:cubicBezTo>
                <a:cubicBezTo>
                  <a:pt x="452919" y="480374"/>
                  <a:pt x="422077" y="518484"/>
                  <a:pt x="396598" y="560118"/>
                </a:cubicBezTo>
                <a:cubicBezTo>
                  <a:pt x="370632" y="601408"/>
                  <a:pt x="350115" y="645871"/>
                  <a:pt x="335542" y="692420"/>
                </a:cubicBezTo>
                <a:cubicBezTo>
                  <a:pt x="321512" y="738368"/>
                  <a:pt x="313578" y="785955"/>
                  <a:pt x="311920" y="833961"/>
                </a:cubicBezTo>
                <a:lnTo>
                  <a:pt x="311920" y="869299"/>
                </a:lnTo>
                <a:lnTo>
                  <a:pt x="314778" y="905685"/>
                </a:lnTo>
                <a:cubicBezTo>
                  <a:pt x="316683" y="917781"/>
                  <a:pt x="318016" y="929973"/>
                  <a:pt x="320016" y="942165"/>
                </a:cubicBezTo>
                <a:cubicBezTo>
                  <a:pt x="322017" y="954358"/>
                  <a:pt x="324493" y="966550"/>
                  <a:pt x="327351" y="978742"/>
                </a:cubicBezTo>
                <a:cubicBezTo>
                  <a:pt x="349734" y="1076849"/>
                  <a:pt x="394026" y="1175052"/>
                  <a:pt x="443651" y="1274017"/>
                </a:cubicBezTo>
                <a:lnTo>
                  <a:pt x="521470" y="1425654"/>
                </a:lnTo>
                <a:cubicBezTo>
                  <a:pt x="547664" y="1477185"/>
                  <a:pt x="573667" y="1531572"/>
                  <a:pt x="596241" y="1586913"/>
                </a:cubicBezTo>
                <a:cubicBezTo>
                  <a:pt x="619578" y="1643043"/>
                  <a:pt x="638932" y="1700746"/>
                  <a:pt x="654153" y="1759601"/>
                </a:cubicBezTo>
                <a:cubicBezTo>
                  <a:pt x="670041" y="1820275"/>
                  <a:pt x="679366" y="1882483"/>
                  <a:pt x="681966" y="1945148"/>
                </a:cubicBezTo>
                <a:cubicBezTo>
                  <a:pt x="684662" y="2009871"/>
                  <a:pt x="677794" y="2074640"/>
                  <a:pt x="661583" y="2137363"/>
                </a:cubicBezTo>
                <a:cubicBezTo>
                  <a:pt x="656915" y="2153079"/>
                  <a:pt x="652058" y="2168700"/>
                  <a:pt x="647296" y="2184130"/>
                </a:cubicBezTo>
                <a:cubicBezTo>
                  <a:pt x="642533" y="2199561"/>
                  <a:pt x="635579" y="2214229"/>
                  <a:pt x="629484" y="2228993"/>
                </a:cubicBezTo>
                <a:lnTo>
                  <a:pt x="608910" y="2271379"/>
                </a:lnTo>
                <a:lnTo>
                  <a:pt x="586431" y="2311194"/>
                </a:lnTo>
                <a:cubicBezTo>
                  <a:pt x="556741" y="2359067"/>
                  <a:pt x="524032" y="2405006"/>
                  <a:pt x="488513" y="2448735"/>
                </a:cubicBezTo>
                <a:cubicBezTo>
                  <a:pt x="455653" y="2490169"/>
                  <a:pt x="423934" y="2528269"/>
                  <a:pt x="395835" y="2565321"/>
                </a:cubicBezTo>
                <a:cubicBezTo>
                  <a:pt x="367546" y="2602326"/>
                  <a:pt x="343186" y="2638045"/>
                  <a:pt x="324041" y="2673216"/>
                </a:cubicBezTo>
                <a:lnTo>
                  <a:pt x="301469" y="2721240"/>
                </a:lnTo>
                <a:lnTo>
                  <a:pt x="244444" y="2721240"/>
                </a:lnTo>
                <a:lnTo>
                  <a:pt x="247436" y="2709815"/>
                </a:lnTo>
                <a:cubicBezTo>
                  <a:pt x="259580" y="2679526"/>
                  <a:pt x="274363" y="2650360"/>
                  <a:pt x="291632" y="2622661"/>
                </a:cubicBezTo>
                <a:cubicBezTo>
                  <a:pt x="299823" y="2608374"/>
                  <a:pt x="309920" y="2594563"/>
                  <a:pt x="319255" y="2580465"/>
                </a:cubicBezTo>
                <a:cubicBezTo>
                  <a:pt x="328589" y="2566369"/>
                  <a:pt x="339162" y="2552748"/>
                  <a:pt x="349925" y="2539032"/>
                </a:cubicBezTo>
                <a:cubicBezTo>
                  <a:pt x="392311" y="2483977"/>
                  <a:pt x="440032" y="2429780"/>
                  <a:pt x="485465" y="2369868"/>
                </a:cubicBezTo>
                <a:cubicBezTo>
                  <a:pt x="534215" y="2308384"/>
                  <a:pt x="573448" y="2239937"/>
                  <a:pt x="601861" y="2166795"/>
                </a:cubicBezTo>
                <a:cubicBezTo>
                  <a:pt x="628122" y="2090462"/>
                  <a:pt x="639123" y="2009718"/>
                  <a:pt x="634246" y="1929146"/>
                </a:cubicBezTo>
                <a:cubicBezTo>
                  <a:pt x="629407" y="1851451"/>
                  <a:pt x="614653" y="1774688"/>
                  <a:pt x="590336" y="1700736"/>
                </a:cubicBezTo>
                <a:cubicBezTo>
                  <a:pt x="567285" y="1628984"/>
                  <a:pt x="539187" y="1558957"/>
                  <a:pt x="506230" y="1491186"/>
                </a:cubicBezTo>
                <a:cubicBezTo>
                  <a:pt x="474226" y="1424511"/>
                  <a:pt x="440698" y="1360503"/>
                  <a:pt x="409361" y="1296781"/>
                </a:cubicBezTo>
                <a:cubicBezTo>
                  <a:pt x="377985" y="1234850"/>
                  <a:pt x="350001" y="1171251"/>
                  <a:pt x="325541" y="1106281"/>
                </a:cubicBezTo>
                <a:cubicBezTo>
                  <a:pt x="301995" y="1044292"/>
                  <a:pt x="286003" y="979694"/>
                  <a:pt x="277916" y="913876"/>
                </a:cubicBezTo>
                <a:cubicBezTo>
                  <a:pt x="276678" y="905780"/>
                  <a:pt x="276678" y="897779"/>
                  <a:pt x="275915" y="889778"/>
                </a:cubicBezTo>
                <a:cubicBezTo>
                  <a:pt x="275154" y="881777"/>
                  <a:pt x="274487" y="873681"/>
                  <a:pt x="274678" y="865870"/>
                </a:cubicBezTo>
                <a:cubicBezTo>
                  <a:pt x="274678" y="850059"/>
                  <a:pt x="274678" y="834343"/>
                  <a:pt x="275535" y="818245"/>
                </a:cubicBezTo>
                <a:lnTo>
                  <a:pt x="277725" y="794718"/>
                </a:lnTo>
                <a:cubicBezTo>
                  <a:pt x="278240" y="786832"/>
                  <a:pt x="279202" y="778973"/>
                  <a:pt x="280583" y="771192"/>
                </a:cubicBezTo>
                <a:lnTo>
                  <a:pt x="284869" y="747760"/>
                </a:lnTo>
                <a:cubicBezTo>
                  <a:pt x="286012" y="739892"/>
                  <a:pt x="287632" y="732101"/>
                  <a:pt x="289727" y="724424"/>
                </a:cubicBezTo>
                <a:cubicBezTo>
                  <a:pt x="320474" y="599494"/>
                  <a:pt x="389635" y="487366"/>
                  <a:pt x="487466" y="403812"/>
                </a:cubicBezTo>
                <a:cubicBezTo>
                  <a:pt x="535282" y="362874"/>
                  <a:pt x="589717" y="330365"/>
                  <a:pt x="648439" y="307705"/>
                </a:cubicBezTo>
                <a:lnTo>
                  <a:pt x="670251" y="299418"/>
                </a:lnTo>
                <a:cubicBezTo>
                  <a:pt x="677680" y="297228"/>
                  <a:pt x="685014" y="294751"/>
                  <a:pt x="692444" y="292751"/>
                </a:cubicBezTo>
                <a:cubicBezTo>
                  <a:pt x="707398" y="288655"/>
                  <a:pt x="722447" y="285131"/>
                  <a:pt x="737592" y="282369"/>
                </a:cubicBezTo>
                <a:cubicBezTo>
                  <a:pt x="767530" y="276939"/>
                  <a:pt x="797943" y="274520"/>
                  <a:pt x="828365" y="275130"/>
                </a:cubicBezTo>
                <a:close/>
                <a:moveTo>
                  <a:pt x="809583" y="192335"/>
                </a:moveTo>
                <a:cubicBezTo>
                  <a:pt x="838260" y="191888"/>
                  <a:pt x="866976" y="193862"/>
                  <a:pt x="895422" y="198263"/>
                </a:cubicBezTo>
                <a:cubicBezTo>
                  <a:pt x="952238" y="207093"/>
                  <a:pt x="1006417" y="228334"/>
                  <a:pt x="1054108" y="260462"/>
                </a:cubicBezTo>
                <a:cubicBezTo>
                  <a:pt x="1100962" y="293504"/>
                  <a:pt x="1141758" y="334395"/>
                  <a:pt x="1174695" y="381334"/>
                </a:cubicBezTo>
                <a:cubicBezTo>
                  <a:pt x="1242418" y="474107"/>
                  <a:pt x="1288995" y="580311"/>
                  <a:pt x="1351479" y="678323"/>
                </a:cubicBezTo>
                <a:cubicBezTo>
                  <a:pt x="1381835" y="728406"/>
                  <a:pt x="1418602" y="774326"/>
                  <a:pt x="1460826" y="814912"/>
                </a:cubicBezTo>
                <a:cubicBezTo>
                  <a:pt x="1482514" y="834991"/>
                  <a:pt x="1506051" y="852974"/>
                  <a:pt x="1531121" y="868633"/>
                </a:cubicBezTo>
                <a:cubicBezTo>
                  <a:pt x="1556457" y="883902"/>
                  <a:pt x="1583108" y="896875"/>
                  <a:pt x="1610749" y="907400"/>
                </a:cubicBezTo>
                <a:lnTo>
                  <a:pt x="1663891" y="922648"/>
                </a:lnTo>
                <a:lnTo>
                  <a:pt x="1663891" y="933021"/>
                </a:lnTo>
                <a:lnTo>
                  <a:pt x="1638277" y="927783"/>
                </a:lnTo>
                <a:cubicBezTo>
                  <a:pt x="1601730" y="916982"/>
                  <a:pt x="1566572" y="901961"/>
                  <a:pt x="1533502" y="883016"/>
                </a:cubicBezTo>
                <a:cubicBezTo>
                  <a:pt x="1499078" y="863270"/>
                  <a:pt x="1467351" y="839162"/>
                  <a:pt x="1439109" y="811292"/>
                </a:cubicBezTo>
                <a:cubicBezTo>
                  <a:pt x="1410620" y="782765"/>
                  <a:pt x="1384741" y="751742"/>
                  <a:pt x="1361766" y="718614"/>
                </a:cubicBezTo>
                <a:cubicBezTo>
                  <a:pt x="1338430" y="685467"/>
                  <a:pt x="1317284" y="650606"/>
                  <a:pt x="1296806" y="615173"/>
                </a:cubicBezTo>
                <a:cubicBezTo>
                  <a:pt x="1255753" y="544307"/>
                  <a:pt x="1217653" y="470583"/>
                  <a:pt x="1169551" y="403051"/>
                </a:cubicBezTo>
                <a:cubicBezTo>
                  <a:pt x="1145834" y="369161"/>
                  <a:pt x="1118421" y="338014"/>
                  <a:pt x="1087827" y="310182"/>
                </a:cubicBezTo>
                <a:cubicBezTo>
                  <a:pt x="1072492" y="296371"/>
                  <a:pt x="1056090" y="283788"/>
                  <a:pt x="1038773" y="272558"/>
                </a:cubicBezTo>
                <a:cubicBezTo>
                  <a:pt x="1029915" y="267224"/>
                  <a:pt x="1021342" y="261509"/>
                  <a:pt x="1012008" y="257033"/>
                </a:cubicBezTo>
                <a:cubicBezTo>
                  <a:pt x="1007436" y="254651"/>
                  <a:pt x="1002959" y="252080"/>
                  <a:pt x="998197" y="249889"/>
                </a:cubicBezTo>
                <a:lnTo>
                  <a:pt x="984004" y="243698"/>
                </a:lnTo>
                <a:cubicBezTo>
                  <a:pt x="945047" y="227515"/>
                  <a:pt x="903766" y="217609"/>
                  <a:pt x="861703" y="214361"/>
                </a:cubicBezTo>
                <a:cubicBezTo>
                  <a:pt x="818698" y="211027"/>
                  <a:pt x="775445" y="213265"/>
                  <a:pt x="733021" y="221028"/>
                </a:cubicBezTo>
                <a:cubicBezTo>
                  <a:pt x="646124" y="236868"/>
                  <a:pt x="563990" y="272339"/>
                  <a:pt x="492895" y="324755"/>
                </a:cubicBezTo>
                <a:cubicBezTo>
                  <a:pt x="345601" y="432112"/>
                  <a:pt x="248674" y="595084"/>
                  <a:pt x="224672" y="775764"/>
                </a:cubicBezTo>
                <a:cubicBezTo>
                  <a:pt x="222138" y="798119"/>
                  <a:pt x="220833" y="820608"/>
                  <a:pt x="220766" y="843106"/>
                </a:cubicBezTo>
                <a:cubicBezTo>
                  <a:pt x="220766" y="854346"/>
                  <a:pt x="220766" y="865490"/>
                  <a:pt x="220766" y="876729"/>
                </a:cubicBezTo>
                <a:lnTo>
                  <a:pt x="223338" y="910448"/>
                </a:lnTo>
                <a:cubicBezTo>
                  <a:pt x="228358" y="955558"/>
                  <a:pt x="237149" y="1000164"/>
                  <a:pt x="249627" y="1043798"/>
                </a:cubicBezTo>
                <a:cubicBezTo>
                  <a:pt x="262057" y="1087479"/>
                  <a:pt x="277230" y="1130332"/>
                  <a:pt x="295061" y="1172099"/>
                </a:cubicBezTo>
                <a:cubicBezTo>
                  <a:pt x="312587" y="1214009"/>
                  <a:pt x="331828" y="1255253"/>
                  <a:pt x="352211" y="1295924"/>
                </a:cubicBezTo>
                <a:cubicBezTo>
                  <a:pt x="392597" y="1377458"/>
                  <a:pt x="436126" y="1456897"/>
                  <a:pt x="474893" y="1538717"/>
                </a:cubicBezTo>
                <a:cubicBezTo>
                  <a:pt x="493943" y="1579484"/>
                  <a:pt x="511850" y="1621013"/>
                  <a:pt x="527662" y="1662542"/>
                </a:cubicBezTo>
                <a:cubicBezTo>
                  <a:pt x="543530" y="1704223"/>
                  <a:pt x="556789" y="1746847"/>
                  <a:pt x="567381" y="1790177"/>
                </a:cubicBezTo>
                <a:cubicBezTo>
                  <a:pt x="573096" y="1811703"/>
                  <a:pt x="576906" y="1833515"/>
                  <a:pt x="581097" y="1855137"/>
                </a:cubicBezTo>
                <a:cubicBezTo>
                  <a:pt x="585288" y="1876759"/>
                  <a:pt x="587669" y="1898761"/>
                  <a:pt x="588812" y="1920764"/>
                </a:cubicBezTo>
                <a:cubicBezTo>
                  <a:pt x="589955" y="1942767"/>
                  <a:pt x="590717" y="1964580"/>
                  <a:pt x="590813" y="1986392"/>
                </a:cubicBezTo>
                <a:cubicBezTo>
                  <a:pt x="590241" y="1997250"/>
                  <a:pt x="589669" y="2008204"/>
                  <a:pt x="589003" y="2018967"/>
                </a:cubicBezTo>
                <a:cubicBezTo>
                  <a:pt x="588336" y="2029730"/>
                  <a:pt x="586526" y="2040589"/>
                  <a:pt x="585383" y="2051352"/>
                </a:cubicBezTo>
                <a:lnTo>
                  <a:pt x="583192" y="2067449"/>
                </a:lnTo>
                <a:cubicBezTo>
                  <a:pt x="582335" y="2072783"/>
                  <a:pt x="581002" y="2078022"/>
                  <a:pt x="579954" y="2083356"/>
                </a:cubicBezTo>
                <a:cubicBezTo>
                  <a:pt x="577573" y="2093834"/>
                  <a:pt x="575763" y="2104502"/>
                  <a:pt x="572906" y="2114788"/>
                </a:cubicBezTo>
                <a:cubicBezTo>
                  <a:pt x="570048" y="2125076"/>
                  <a:pt x="566714" y="2135363"/>
                  <a:pt x="563381" y="2145555"/>
                </a:cubicBezTo>
                <a:cubicBezTo>
                  <a:pt x="560047" y="2155746"/>
                  <a:pt x="555951" y="2165557"/>
                  <a:pt x="552236" y="2175463"/>
                </a:cubicBezTo>
                <a:cubicBezTo>
                  <a:pt x="536644" y="2213992"/>
                  <a:pt x="517203" y="2250844"/>
                  <a:pt x="494229" y="2285477"/>
                </a:cubicBezTo>
                <a:cubicBezTo>
                  <a:pt x="472226" y="2319767"/>
                  <a:pt x="448414" y="2352152"/>
                  <a:pt x="424315" y="2382251"/>
                </a:cubicBezTo>
                <a:cubicBezTo>
                  <a:pt x="400217" y="2412350"/>
                  <a:pt x="376119" y="2442258"/>
                  <a:pt x="353069" y="2471310"/>
                </a:cubicBezTo>
                <a:cubicBezTo>
                  <a:pt x="330018" y="2500361"/>
                  <a:pt x="307920" y="2529221"/>
                  <a:pt x="287537" y="2558178"/>
                </a:cubicBezTo>
                <a:cubicBezTo>
                  <a:pt x="278012" y="2572941"/>
                  <a:pt x="267629" y="2586753"/>
                  <a:pt x="258962" y="2602183"/>
                </a:cubicBezTo>
                <a:cubicBezTo>
                  <a:pt x="254580" y="2609612"/>
                  <a:pt x="250008" y="2616851"/>
                  <a:pt x="245912" y="2624281"/>
                </a:cubicBezTo>
                <a:lnTo>
                  <a:pt x="234292" y="2646760"/>
                </a:lnTo>
                <a:lnTo>
                  <a:pt x="204973" y="2721240"/>
                </a:lnTo>
                <a:lnTo>
                  <a:pt x="157352" y="2721240"/>
                </a:lnTo>
                <a:lnTo>
                  <a:pt x="162283" y="2700862"/>
                </a:lnTo>
                <a:cubicBezTo>
                  <a:pt x="182752" y="2644303"/>
                  <a:pt x="210651" y="2590715"/>
                  <a:pt x="245245" y="2541509"/>
                </a:cubicBezTo>
                <a:cubicBezTo>
                  <a:pt x="278774" y="2492741"/>
                  <a:pt x="316016" y="2447687"/>
                  <a:pt x="352592" y="2403206"/>
                </a:cubicBezTo>
                <a:cubicBezTo>
                  <a:pt x="389492" y="2359829"/>
                  <a:pt x="424144" y="2314585"/>
                  <a:pt x="456415" y="2267665"/>
                </a:cubicBezTo>
                <a:cubicBezTo>
                  <a:pt x="488066" y="2221812"/>
                  <a:pt x="512812" y="2171548"/>
                  <a:pt x="529853" y="2118503"/>
                </a:cubicBezTo>
                <a:cubicBezTo>
                  <a:pt x="545969" y="2065173"/>
                  <a:pt x="553455" y="2009604"/>
                  <a:pt x="552046" y="1953912"/>
                </a:cubicBezTo>
                <a:cubicBezTo>
                  <a:pt x="550512" y="1897581"/>
                  <a:pt x="542616" y="1841593"/>
                  <a:pt x="528519" y="1787033"/>
                </a:cubicBezTo>
                <a:cubicBezTo>
                  <a:pt x="500897" y="1676829"/>
                  <a:pt x="454319" y="1571673"/>
                  <a:pt x="402599" y="1469089"/>
                </a:cubicBezTo>
                <a:cubicBezTo>
                  <a:pt x="350878" y="1366505"/>
                  <a:pt x="296490" y="1263730"/>
                  <a:pt x="254866" y="1154764"/>
                </a:cubicBezTo>
                <a:cubicBezTo>
                  <a:pt x="213242" y="1045798"/>
                  <a:pt x="185810" y="930260"/>
                  <a:pt x="193049" y="813102"/>
                </a:cubicBezTo>
                <a:lnTo>
                  <a:pt x="197144" y="769573"/>
                </a:lnTo>
                <a:cubicBezTo>
                  <a:pt x="199335" y="755095"/>
                  <a:pt x="202192" y="740998"/>
                  <a:pt x="204669" y="726425"/>
                </a:cubicBezTo>
                <a:lnTo>
                  <a:pt x="206574" y="715661"/>
                </a:lnTo>
                <a:lnTo>
                  <a:pt x="209431" y="705089"/>
                </a:lnTo>
                <a:lnTo>
                  <a:pt x="214956" y="684038"/>
                </a:lnTo>
                <a:cubicBezTo>
                  <a:pt x="216957" y="676990"/>
                  <a:pt x="218671" y="669941"/>
                  <a:pt x="220671" y="662988"/>
                </a:cubicBezTo>
                <a:lnTo>
                  <a:pt x="228005" y="642319"/>
                </a:lnTo>
                <a:cubicBezTo>
                  <a:pt x="246788" y="587264"/>
                  <a:pt x="272697" y="534915"/>
                  <a:pt x="305063" y="486585"/>
                </a:cubicBezTo>
                <a:cubicBezTo>
                  <a:pt x="337286" y="438312"/>
                  <a:pt x="375109" y="394031"/>
                  <a:pt x="417743" y="354664"/>
                </a:cubicBezTo>
                <a:cubicBezTo>
                  <a:pt x="460958" y="315935"/>
                  <a:pt x="508974" y="282931"/>
                  <a:pt x="560618" y="256461"/>
                </a:cubicBezTo>
                <a:cubicBezTo>
                  <a:pt x="611986" y="229886"/>
                  <a:pt x="667051" y="211170"/>
                  <a:pt x="723972" y="200930"/>
                </a:cubicBezTo>
                <a:cubicBezTo>
                  <a:pt x="752266" y="195648"/>
                  <a:pt x="780905" y="192781"/>
                  <a:pt x="809583" y="192335"/>
                </a:cubicBezTo>
                <a:close/>
                <a:moveTo>
                  <a:pt x="817507" y="120194"/>
                </a:moveTo>
                <a:cubicBezTo>
                  <a:pt x="843858" y="120194"/>
                  <a:pt x="870209" y="121991"/>
                  <a:pt x="896374" y="125587"/>
                </a:cubicBezTo>
                <a:cubicBezTo>
                  <a:pt x="923073" y="129397"/>
                  <a:pt x="949419" y="135388"/>
                  <a:pt x="975146" y="143494"/>
                </a:cubicBezTo>
                <a:cubicBezTo>
                  <a:pt x="981623" y="145304"/>
                  <a:pt x="988005" y="147494"/>
                  <a:pt x="994196" y="149971"/>
                </a:cubicBezTo>
                <a:cubicBezTo>
                  <a:pt x="1000388" y="152448"/>
                  <a:pt x="1006959" y="154734"/>
                  <a:pt x="1013246" y="157305"/>
                </a:cubicBezTo>
                <a:cubicBezTo>
                  <a:pt x="1025724" y="162925"/>
                  <a:pt x="1038392" y="168068"/>
                  <a:pt x="1050394" y="174831"/>
                </a:cubicBezTo>
                <a:cubicBezTo>
                  <a:pt x="1098209" y="199939"/>
                  <a:pt x="1141557" y="232762"/>
                  <a:pt x="1178695" y="271986"/>
                </a:cubicBezTo>
                <a:cubicBezTo>
                  <a:pt x="1213052" y="309124"/>
                  <a:pt x="1243770" y="349472"/>
                  <a:pt x="1270421" y="392477"/>
                </a:cubicBezTo>
                <a:cubicBezTo>
                  <a:pt x="1322428" y="475059"/>
                  <a:pt x="1362528" y="558498"/>
                  <a:pt x="1408914" y="632698"/>
                </a:cubicBezTo>
                <a:cubicBezTo>
                  <a:pt x="1455301" y="706898"/>
                  <a:pt x="1507594" y="770811"/>
                  <a:pt x="1575888" y="810053"/>
                </a:cubicBezTo>
                <a:lnTo>
                  <a:pt x="1663891" y="845019"/>
                </a:lnTo>
                <a:lnTo>
                  <a:pt x="1663891" y="849229"/>
                </a:lnTo>
                <a:lnTo>
                  <a:pt x="1623227" y="838628"/>
                </a:lnTo>
                <a:lnTo>
                  <a:pt x="1608654" y="832723"/>
                </a:lnTo>
                <a:lnTo>
                  <a:pt x="1594462" y="825865"/>
                </a:lnTo>
                <a:cubicBezTo>
                  <a:pt x="1584937" y="821579"/>
                  <a:pt x="1575412" y="815578"/>
                  <a:pt x="1565887" y="810530"/>
                </a:cubicBezTo>
                <a:cubicBezTo>
                  <a:pt x="1546941" y="798824"/>
                  <a:pt x="1528939" y="785641"/>
                  <a:pt x="1512070" y="771096"/>
                </a:cubicBezTo>
                <a:cubicBezTo>
                  <a:pt x="1475056" y="737321"/>
                  <a:pt x="1442566" y="698897"/>
                  <a:pt x="1415391" y="656796"/>
                </a:cubicBezTo>
                <a:cubicBezTo>
                  <a:pt x="1385197" y="611838"/>
                  <a:pt x="1356908" y="561546"/>
                  <a:pt x="1326619" y="507349"/>
                </a:cubicBezTo>
                <a:cubicBezTo>
                  <a:pt x="1295386" y="449456"/>
                  <a:pt x="1260382" y="393687"/>
                  <a:pt x="1221844" y="340376"/>
                </a:cubicBezTo>
                <a:cubicBezTo>
                  <a:pt x="1200231" y="311325"/>
                  <a:pt x="1176143" y="284207"/>
                  <a:pt x="1149834" y="259318"/>
                </a:cubicBezTo>
                <a:cubicBezTo>
                  <a:pt x="1122021" y="232924"/>
                  <a:pt x="1091008" y="210112"/>
                  <a:pt x="1057538" y="191405"/>
                </a:cubicBezTo>
                <a:cubicBezTo>
                  <a:pt x="987919" y="153829"/>
                  <a:pt x="910043" y="134188"/>
                  <a:pt x="830937" y="134255"/>
                </a:cubicBezTo>
                <a:cubicBezTo>
                  <a:pt x="791638" y="133769"/>
                  <a:pt x="752395" y="137217"/>
                  <a:pt x="713780" y="144542"/>
                </a:cubicBezTo>
                <a:cubicBezTo>
                  <a:pt x="674909" y="151629"/>
                  <a:pt x="636866" y="162668"/>
                  <a:pt x="600242" y="177498"/>
                </a:cubicBezTo>
                <a:cubicBezTo>
                  <a:pt x="525890" y="206464"/>
                  <a:pt x="457110" y="248107"/>
                  <a:pt x="396978" y="300561"/>
                </a:cubicBezTo>
                <a:cubicBezTo>
                  <a:pt x="274344" y="407022"/>
                  <a:pt x="189714" y="550535"/>
                  <a:pt x="155901" y="709374"/>
                </a:cubicBezTo>
                <a:cubicBezTo>
                  <a:pt x="139632" y="789061"/>
                  <a:pt x="137537" y="870995"/>
                  <a:pt x="149709" y="951404"/>
                </a:cubicBezTo>
                <a:lnTo>
                  <a:pt x="151805" y="966168"/>
                </a:lnTo>
                <a:lnTo>
                  <a:pt x="154567" y="980837"/>
                </a:lnTo>
                <a:lnTo>
                  <a:pt x="160282" y="1010078"/>
                </a:lnTo>
                <a:lnTo>
                  <a:pt x="167331" y="1038653"/>
                </a:lnTo>
                <a:lnTo>
                  <a:pt x="170855" y="1053036"/>
                </a:lnTo>
                <a:lnTo>
                  <a:pt x="174951" y="1067038"/>
                </a:lnTo>
                <a:lnTo>
                  <a:pt x="183237" y="1095137"/>
                </a:lnTo>
                <a:lnTo>
                  <a:pt x="192762" y="1122664"/>
                </a:lnTo>
                <a:cubicBezTo>
                  <a:pt x="198668" y="1141143"/>
                  <a:pt x="206002" y="1158669"/>
                  <a:pt x="212670" y="1176671"/>
                </a:cubicBezTo>
                <a:cubicBezTo>
                  <a:pt x="269248" y="1318212"/>
                  <a:pt x="343163" y="1444037"/>
                  <a:pt x="401456" y="1566148"/>
                </a:cubicBezTo>
                <a:cubicBezTo>
                  <a:pt x="429811" y="1625175"/>
                  <a:pt x="454157" y="1686049"/>
                  <a:pt x="474321" y="1748361"/>
                </a:cubicBezTo>
                <a:cubicBezTo>
                  <a:pt x="493248" y="1806197"/>
                  <a:pt x="505392" y="1866033"/>
                  <a:pt x="510516" y="1926669"/>
                </a:cubicBezTo>
                <a:cubicBezTo>
                  <a:pt x="521499" y="2034226"/>
                  <a:pt x="494800" y="2142268"/>
                  <a:pt x="434983" y="2232327"/>
                </a:cubicBezTo>
                <a:cubicBezTo>
                  <a:pt x="407532" y="2274951"/>
                  <a:pt x="377662" y="2315975"/>
                  <a:pt x="345544" y="2355199"/>
                </a:cubicBezTo>
                <a:cubicBezTo>
                  <a:pt x="314492" y="2394061"/>
                  <a:pt x="283441" y="2431399"/>
                  <a:pt x="255437" y="2468737"/>
                </a:cubicBezTo>
                <a:cubicBezTo>
                  <a:pt x="228329" y="2504132"/>
                  <a:pt x="203516" y="2541232"/>
                  <a:pt x="181142" y="2579798"/>
                </a:cubicBezTo>
                <a:cubicBezTo>
                  <a:pt x="161692" y="2614060"/>
                  <a:pt x="145404" y="2650027"/>
                  <a:pt x="132469" y="2687241"/>
                </a:cubicBezTo>
                <a:lnTo>
                  <a:pt x="124238" y="2721240"/>
                </a:lnTo>
                <a:lnTo>
                  <a:pt x="107410" y="2721240"/>
                </a:lnTo>
                <a:lnTo>
                  <a:pt x="112371" y="2683907"/>
                </a:lnTo>
                <a:lnTo>
                  <a:pt x="119801" y="2655332"/>
                </a:lnTo>
                <a:lnTo>
                  <a:pt x="128850" y="2627900"/>
                </a:lnTo>
                <a:cubicBezTo>
                  <a:pt x="134660" y="2608850"/>
                  <a:pt x="142471" y="2592181"/>
                  <a:pt x="149709" y="2574464"/>
                </a:cubicBezTo>
                <a:cubicBezTo>
                  <a:pt x="153234" y="2564939"/>
                  <a:pt x="157615" y="2557415"/>
                  <a:pt x="161616" y="2548842"/>
                </a:cubicBezTo>
                <a:cubicBezTo>
                  <a:pt x="165616" y="2540270"/>
                  <a:pt x="169712" y="2531697"/>
                  <a:pt x="173998" y="2523697"/>
                </a:cubicBezTo>
                <a:cubicBezTo>
                  <a:pt x="182857" y="2507694"/>
                  <a:pt x="191429" y="2490835"/>
                  <a:pt x="200764" y="2476072"/>
                </a:cubicBezTo>
                <a:cubicBezTo>
                  <a:pt x="230100" y="2435400"/>
                  <a:pt x="260676" y="2398252"/>
                  <a:pt x="289918" y="2362724"/>
                </a:cubicBezTo>
                <a:cubicBezTo>
                  <a:pt x="319159" y="2327196"/>
                  <a:pt x="347068" y="2292715"/>
                  <a:pt x="372499" y="2258425"/>
                </a:cubicBezTo>
                <a:cubicBezTo>
                  <a:pt x="396759" y="2226364"/>
                  <a:pt x="417934" y="2192074"/>
                  <a:pt x="435745" y="2156031"/>
                </a:cubicBezTo>
                <a:cubicBezTo>
                  <a:pt x="452195" y="2122113"/>
                  <a:pt x="464111" y="2086184"/>
                  <a:pt x="471178" y="2049161"/>
                </a:cubicBezTo>
                <a:cubicBezTo>
                  <a:pt x="483218" y="1970227"/>
                  <a:pt x="478912" y="1889665"/>
                  <a:pt x="458510" y="1812464"/>
                </a:cubicBezTo>
                <a:cubicBezTo>
                  <a:pt x="448480" y="1771355"/>
                  <a:pt x="436041" y="1730864"/>
                  <a:pt x="421267" y="1691211"/>
                </a:cubicBezTo>
                <a:cubicBezTo>
                  <a:pt x="405932" y="1650825"/>
                  <a:pt x="388692" y="1610535"/>
                  <a:pt x="369928" y="1570530"/>
                </a:cubicBezTo>
                <a:cubicBezTo>
                  <a:pt x="351163" y="1530525"/>
                  <a:pt x="330303" y="1489758"/>
                  <a:pt x="309730" y="1448610"/>
                </a:cubicBezTo>
                <a:cubicBezTo>
                  <a:pt x="289155" y="1407462"/>
                  <a:pt x="267724" y="1365742"/>
                  <a:pt x="247341" y="1322784"/>
                </a:cubicBezTo>
                <a:cubicBezTo>
                  <a:pt x="226957" y="1279827"/>
                  <a:pt x="207145" y="1235821"/>
                  <a:pt x="189334" y="1190292"/>
                </a:cubicBezTo>
                <a:cubicBezTo>
                  <a:pt x="171264" y="1143981"/>
                  <a:pt x="156025" y="1096623"/>
                  <a:pt x="143709" y="1048464"/>
                </a:cubicBezTo>
                <a:cubicBezTo>
                  <a:pt x="130955" y="998915"/>
                  <a:pt x="122925" y="948271"/>
                  <a:pt x="119706" y="897207"/>
                </a:cubicBezTo>
                <a:lnTo>
                  <a:pt x="118372" y="878157"/>
                </a:lnTo>
                <a:lnTo>
                  <a:pt x="118372" y="857774"/>
                </a:lnTo>
                <a:lnTo>
                  <a:pt x="118372" y="818436"/>
                </a:lnTo>
                <a:lnTo>
                  <a:pt x="121896" y="779478"/>
                </a:lnTo>
                <a:lnTo>
                  <a:pt x="123706" y="760428"/>
                </a:lnTo>
                <a:cubicBezTo>
                  <a:pt x="124659" y="753951"/>
                  <a:pt x="125897" y="747569"/>
                  <a:pt x="127040" y="741378"/>
                </a:cubicBezTo>
                <a:lnTo>
                  <a:pt x="133898" y="703278"/>
                </a:lnTo>
                <a:cubicBezTo>
                  <a:pt x="136851" y="690705"/>
                  <a:pt x="140375" y="678227"/>
                  <a:pt x="143423" y="665654"/>
                </a:cubicBezTo>
                <a:lnTo>
                  <a:pt x="148472" y="646604"/>
                </a:lnTo>
                <a:cubicBezTo>
                  <a:pt x="150186" y="640413"/>
                  <a:pt x="152567" y="634412"/>
                  <a:pt x="154662" y="628221"/>
                </a:cubicBezTo>
                <a:lnTo>
                  <a:pt x="167522" y="591741"/>
                </a:lnTo>
                <a:cubicBezTo>
                  <a:pt x="186448" y="543935"/>
                  <a:pt x="210060" y="498119"/>
                  <a:pt x="238006" y="454961"/>
                </a:cubicBezTo>
                <a:cubicBezTo>
                  <a:pt x="293499" y="368227"/>
                  <a:pt x="366061" y="293684"/>
                  <a:pt x="451271" y="235886"/>
                </a:cubicBezTo>
                <a:lnTo>
                  <a:pt x="459177" y="230267"/>
                </a:lnTo>
                <a:lnTo>
                  <a:pt x="467464" y="225314"/>
                </a:lnTo>
                <a:lnTo>
                  <a:pt x="484037" y="215789"/>
                </a:lnTo>
                <a:lnTo>
                  <a:pt x="500706" y="206264"/>
                </a:lnTo>
                <a:cubicBezTo>
                  <a:pt x="506192" y="202749"/>
                  <a:pt x="511888" y="199568"/>
                  <a:pt x="517755" y="196739"/>
                </a:cubicBezTo>
                <a:cubicBezTo>
                  <a:pt x="540683" y="184699"/>
                  <a:pt x="564323" y="174041"/>
                  <a:pt x="588526" y="164830"/>
                </a:cubicBezTo>
                <a:cubicBezTo>
                  <a:pt x="612548" y="154972"/>
                  <a:pt x="637247" y="146856"/>
                  <a:pt x="662440" y="140541"/>
                </a:cubicBezTo>
                <a:cubicBezTo>
                  <a:pt x="674918" y="137017"/>
                  <a:pt x="687777" y="134636"/>
                  <a:pt x="700540" y="131778"/>
                </a:cubicBezTo>
                <a:cubicBezTo>
                  <a:pt x="713304" y="128921"/>
                  <a:pt x="726067" y="127016"/>
                  <a:pt x="738640" y="125587"/>
                </a:cubicBezTo>
                <a:cubicBezTo>
                  <a:pt x="764806" y="121991"/>
                  <a:pt x="791157" y="120194"/>
                  <a:pt x="817507" y="120194"/>
                </a:cubicBezTo>
                <a:close/>
                <a:moveTo>
                  <a:pt x="856368" y="53959"/>
                </a:moveTo>
                <a:cubicBezTo>
                  <a:pt x="904908" y="56702"/>
                  <a:pt x="952904" y="65532"/>
                  <a:pt x="999243" y="80248"/>
                </a:cubicBezTo>
                <a:cubicBezTo>
                  <a:pt x="1011055" y="83772"/>
                  <a:pt x="1022675" y="88630"/>
                  <a:pt x="1034391" y="92916"/>
                </a:cubicBezTo>
                <a:cubicBezTo>
                  <a:pt x="1046107" y="97202"/>
                  <a:pt x="1057442" y="102917"/>
                  <a:pt x="1068871" y="108061"/>
                </a:cubicBezTo>
                <a:cubicBezTo>
                  <a:pt x="1080301" y="113204"/>
                  <a:pt x="1091351" y="119776"/>
                  <a:pt x="1102209" y="126063"/>
                </a:cubicBezTo>
                <a:cubicBezTo>
                  <a:pt x="1113067" y="132350"/>
                  <a:pt x="1123640" y="138826"/>
                  <a:pt x="1133642" y="146066"/>
                </a:cubicBezTo>
                <a:cubicBezTo>
                  <a:pt x="1173018" y="173440"/>
                  <a:pt x="1208994" y="205416"/>
                  <a:pt x="1240798" y="241316"/>
                </a:cubicBezTo>
                <a:cubicBezTo>
                  <a:pt x="1269592" y="274215"/>
                  <a:pt x="1295862" y="309238"/>
                  <a:pt x="1319379" y="346091"/>
                </a:cubicBezTo>
                <a:cubicBezTo>
                  <a:pt x="1364623" y="416099"/>
                  <a:pt x="1399008" y="483822"/>
                  <a:pt x="1433679" y="544496"/>
                </a:cubicBezTo>
                <a:cubicBezTo>
                  <a:pt x="1468350" y="605171"/>
                  <a:pt x="1502831" y="658796"/>
                  <a:pt x="1541312" y="698611"/>
                </a:cubicBezTo>
                <a:lnTo>
                  <a:pt x="1584677" y="734185"/>
                </a:lnTo>
                <a:lnTo>
                  <a:pt x="1554837" y="714613"/>
                </a:lnTo>
                <a:cubicBezTo>
                  <a:pt x="1524262" y="687562"/>
                  <a:pt x="1490448" y="645842"/>
                  <a:pt x="1454348" y="587264"/>
                </a:cubicBezTo>
                <a:cubicBezTo>
                  <a:pt x="1436156" y="558022"/>
                  <a:pt x="1417296" y="525065"/>
                  <a:pt x="1396722" y="488299"/>
                </a:cubicBezTo>
                <a:cubicBezTo>
                  <a:pt x="1376148" y="451532"/>
                  <a:pt x="1353574" y="411527"/>
                  <a:pt x="1326523" y="368760"/>
                </a:cubicBezTo>
                <a:cubicBezTo>
                  <a:pt x="1312997" y="347424"/>
                  <a:pt x="1297948" y="325421"/>
                  <a:pt x="1281660" y="303133"/>
                </a:cubicBezTo>
                <a:cubicBezTo>
                  <a:pt x="1264401" y="279787"/>
                  <a:pt x="1245732" y="257518"/>
                  <a:pt x="1225748" y="236458"/>
                </a:cubicBezTo>
                <a:cubicBezTo>
                  <a:pt x="1157616" y="161030"/>
                  <a:pt x="1068919" y="107166"/>
                  <a:pt x="970574" y="81486"/>
                </a:cubicBezTo>
                <a:cubicBezTo>
                  <a:pt x="936969" y="72952"/>
                  <a:pt x="902670" y="67399"/>
                  <a:pt x="868085" y="64913"/>
                </a:cubicBezTo>
                <a:cubicBezTo>
                  <a:pt x="799428" y="60255"/>
                  <a:pt x="730477" y="66303"/>
                  <a:pt x="663678" y="82820"/>
                </a:cubicBezTo>
                <a:cubicBezTo>
                  <a:pt x="528090" y="117243"/>
                  <a:pt x="404626" y="188404"/>
                  <a:pt x="306871" y="288464"/>
                </a:cubicBezTo>
                <a:cubicBezTo>
                  <a:pt x="206840" y="388810"/>
                  <a:pt x="134821" y="513597"/>
                  <a:pt x="97988" y="650414"/>
                </a:cubicBezTo>
                <a:lnTo>
                  <a:pt x="91416" y="676322"/>
                </a:lnTo>
                <a:lnTo>
                  <a:pt x="88082" y="689372"/>
                </a:lnTo>
                <a:cubicBezTo>
                  <a:pt x="87225" y="693658"/>
                  <a:pt x="86558" y="698135"/>
                  <a:pt x="85701" y="702516"/>
                </a:cubicBezTo>
                <a:cubicBezTo>
                  <a:pt x="82748" y="720233"/>
                  <a:pt x="79415" y="737759"/>
                  <a:pt x="77033" y="755475"/>
                </a:cubicBezTo>
                <a:lnTo>
                  <a:pt x="72366" y="809196"/>
                </a:lnTo>
                <a:cubicBezTo>
                  <a:pt x="71318" y="827198"/>
                  <a:pt x="72366" y="845296"/>
                  <a:pt x="71890" y="863298"/>
                </a:cubicBezTo>
                <a:cubicBezTo>
                  <a:pt x="73814" y="932507"/>
                  <a:pt x="84043" y="1001230"/>
                  <a:pt x="102370" y="1067990"/>
                </a:cubicBezTo>
                <a:cubicBezTo>
                  <a:pt x="119286" y="1129989"/>
                  <a:pt x="140803" y="1190644"/>
                  <a:pt x="166759" y="1249442"/>
                </a:cubicBezTo>
                <a:cubicBezTo>
                  <a:pt x="191238" y="1306020"/>
                  <a:pt x="217527" y="1359074"/>
                  <a:pt x="242959" y="1409652"/>
                </a:cubicBezTo>
                <a:cubicBezTo>
                  <a:pt x="268390" y="1460230"/>
                  <a:pt x="294013" y="1508331"/>
                  <a:pt x="317158" y="1554528"/>
                </a:cubicBezTo>
                <a:cubicBezTo>
                  <a:pt x="340304" y="1600724"/>
                  <a:pt x="360211" y="1644253"/>
                  <a:pt x="377452" y="1687878"/>
                </a:cubicBezTo>
                <a:cubicBezTo>
                  <a:pt x="393997" y="1728711"/>
                  <a:pt x="408056" y="1770507"/>
                  <a:pt x="419552" y="1813036"/>
                </a:cubicBezTo>
                <a:cubicBezTo>
                  <a:pt x="429535" y="1850498"/>
                  <a:pt x="436316" y="1888731"/>
                  <a:pt x="439840" y="1927336"/>
                </a:cubicBezTo>
                <a:cubicBezTo>
                  <a:pt x="439840" y="1936194"/>
                  <a:pt x="441650" y="1945147"/>
                  <a:pt x="441555" y="1953720"/>
                </a:cubicBezTo>
                <a:cubicBezTo>
                  <a:pt x="441459" y="1962293"/>
                  <a:pt x="441555" y="1970865"/>
                  <a:pt x="441555" y="1979247"/>
                </a:cubicBezTo>
                <a:cubicBezTo>
                  <a:pt x="441555" y="1987629"/>
                  <a:pt x="440603" y="1995535"/>
                  <a:pt x="440316" y="2003536"/>
                </a:cubicBezTo>
                <a:cubicBezTo>
                  <a:pt x="440021" y="2011356"/>
                  <a:pt x="439221" y="2019148"/>
                  <a:pt x="437935" y="2026872"/>
                </a:cubicBezTo>
                <a:cubicBezTo>
                  <a:pt x="436697" y="2034397"/>
                  <a:pt x="436507" y="2042112"/>
                  <a:pt x="434602" y="2049161"/>
                </a:cubicBezTo>
                <a:cubicBezTo>
                  <a:pt x="432697" y="2056209"/>
                  <a:pt x="431554" y="2063448"/>
                  <a:pt x="430125" y="2070401"/>
                </a:cubicBezTo>
                <a:cubicBezTo>
                  <a:pt x="428696" y="2077354"/>
                  <a:pt x="426029" y="2083831"/>
                  <a:pt x="424315" y="2090404"/>
                </a:cubicBezTo>
                <a:cubicBezTo>
                  <a:pt x="422581" y="2096881"/>
                  <a:pt x="420447" y="2103244"/>
                  <a:pt x="417933" y="2109454"/>
                </a:cubicBezTo>
                <a:cubicBezTo>
                  <a:pt x="399283" y="2156336"/>
                  <a:pt x="374499" y="2200542"/>
                  <a:pt x="344210" y="2240899"/>
                </a:cubicBezTo>
                <a:cubicBezTo>
                  <a:pt x="317063" y="2278237"/>
                  <a:pt x="292203" y="2308717"/>
                  <a:pt x="275249" y="2329958"/>
                </a:cubicBezTo>
                <a:lnTo>
                  <a:pt x="248578" y="2363010"/>
                </a:lnTo>
                <a:cubicBezTo>
                  <a:pt x="278487" y="2317480"/>
                  <a:pt x="306966" y="2274617"/>
                  <a:pt x="330112" y="2233565"/>
                </a:cubicBezTo>
                <a:cubicBezTo>
                  <a:pt x="351791" y="2197027"/>
                  <a:pt x="368907" y="2157965"/>
                  <a:pt x="381071" y="2117264"/>
                </a:cubicBezTo>
                <a:cubicBezTo>
                  <a:pt x="386129" y="2105720"/>
                  <a:pt x="390577" y="2093928"/>
                  <a:pt x="394406" y="2081927"/>
                </a:cubicBezTo>
                <a:cubicBezTo>
                  <a:pt x="396121" y="2075926"/>
                  <a:pt x="398502" y="2070116"/>
                  <a:pt x="399931" y="2064020"/>
                </a:cubicBezTo>
                <a:lnTo>
                  <a:pt x="404122" y="2045541"/>
                </a:lnTo>
                <a:cubicBezTo>
                  <a:pt x="405598" y="2039264"/>
                  <a:pt x="406684" y="2032901"/>
                  <a:pt x="407360" y="2026491"/>
                </a:cubicBezTo>
                <a:cubicBezTo>
                  <a:pt x="408122" y="2020014"/>
                  <a:pt x="409551" y="2013728"/>
                  <a:pt x="410027" y="2007441"/>
                </a:cubicBezTo>
                <a:cubicBezTo>
                  <a:pt x="410599" y="1994106"/>
                  <a:pt x="412408" y="1981057"/>
                  <a:pt x="411741" y="1967150"/>
                </a:cubicBezTo>
                <a:cubicBezTo>
                  <a:pt x="411789" y="1938661"/>
                  <a:pt x="409522" y="1910219"/>
                  <a:pt x="404979" y="1882092"/>
                </a:cubicBezTo>
                <a:cubicBezTo>
                  <a:pt x="402121" y="1867328"/>
                  <a:pt x="400026" y="1852660"/>
                  <a:pt x="396216" y="1837706"/>
                </a:cubicBezTo>
                <a:cubicBezTo>
                  <a:pt x="394406" y="1830181"/>
                  <a:pt x="392882" y="1822751"/>
                  <a:pt x="390882" y="1815227"/>
                </a:cubicBezTo>
                <a:lnTo>
                  <a:pt x="384595" y="1792557"/>
                </a:lnTo>
                <a:cubicBezTo>
                  <a:pt x="365841" y="1729378"/>
                  <a:pt x="342276" y="1667732"/>
                  <a:pt x="314110" y="1608153"/>
                </a:cubicBezTo>
                <a:cubicBezTo>
                  <a:pt x="306776" y="1592628"/>
                  <a:pt x="299537" y="1577387"/>
                  <a:pt x="291727" y="1561385"/>
                </a:cubicBezTo>
                <a:lnTo>
                  <a:pt x="267628" y="1513094"/>
                </a:lnTo>
                <a:lnTo>
                  <a:pt x="217527" y="1413557"/>
                </a:lnTo>
                <a:cubicBezTo>
                  <a:pt x="181779" y="1343034"/>
                  <a:pt x="149699" y="1270701"/>
                  <a:pt x="121420" y="1196864"/>
                </a:cubicBezTo>
                <a:cubicBezTo>
                  <a:pt x="106656" y="1158764"/>
                  <a:pt x="94178" y="1117997"/>
                  <a:pt x="82748" y="1076849"/>
                </a:cubicBezTo>
                <a:lnTo>
                  <a:pt x="75128" y="1045321"/>
                </a:lnTo>
                <a:lnTo>
                  <a:pt x="71413" y="1029509"/>
                </a:lnTo>
                <a:lnTo>
                  <a:pt x="68365" y="1013412"/>
                </a:lnTo>
                <a:lnTo>
                  <a:pt x="62460" y="981027"/>
                </a:lnTo>
                <a:lnTo>
                  <a:pt x="58078" y="947975"/>
                </a:lnTo>
                <a:lnTo>
                  <a:pt x="55983" y="931402"/>
                </a:lnTo>
                <a:lnTo>
                  <a:pt x="54745" y="914638"/>
                </a:lnTo>
                <a:lnTo>
                  <a:pt x="52459" y="881015"/>
                </a:lnTo>
                <a:cubicBezTo>
                  <a:pt x="52459" y="858059"/>
                  <a:pt x="52459" y="834914"/>
                  <a:pt x="53030" y="811958"/>
                </a:cubicBezTo>
                <a:cubicBezTo>
                  <a:pt x="55221" y="789194"/>
                  <a:pt x="56650" y="766334"/>
                  <a:pt x="59888" y="743759"/>
                </a:cubicBezTo>
                <a:lnTo>
                  <a:pt x="65793" y="710136"/>
                </a:lnTo>
                <a:cubicBezTo>
                  <a:pt x="67985" y="698992"/>
                  <a:pt x="69413" y="687657"/>
                  <a:pt x="72652" y="676799"/>
                </a:cubicBezTo>
                <a:cubicBezTo>
                  <a:pt x="93425" y="589426"/>
                  <a:pt x="128268" y="506006"/>
                  <a:pt x="175808" y="429815"/>
                </a:cubicBezTo>
                <a:cubicBezTo>
                  <a:pt x="222861" y="354044"/>
                  <a:pt x="281668" y="286236"/>
                  <a:pt x="350020" y="228933"/>
                </a:cubicBezTo>
                <a:cubicBezTo>
                  <a:pt x="419533" y="170840"/>
                  <a:pt x="498667" y="125349"/>
                  <a:pt x="583858" y="94535"/>
                </a:cubicBezTo>
                <a:cubicBezTo>
                  <a:pt x="670993" y="62646"/>
                  <a:pt x="763719" y="48834"/>
                  <a:pt x="856368" y="53959"/>
                </a:cubicBezTo>
                <a:close/>
                <a:moveTo>
                  <a:pt x="773787" y="1571"/>
                </a:moveTo>
                <a:cubicBezTo>
                  <a:pt x="857513" y="-4229"/>
                  <a:pt x="941580" y="6058"/>
                  <a:pt x="1021437" y="31861"/>
                </a:cubicBezTo>
                <a:cubicBezTo>
                  <a:pt x="1063176" y="46053"/>
                  <a:pt x="1103152" y="64980"/>
                  <a:pt x="1140595" y="88249"/>
                </a:cubicBezTo>
                <a:cubicBezTo>
                  <a:pt x="1176952" y="110966"/>
                  <a:pt x="1210823" y="137427"/>
                  <a:pt x="1241655" y="167211"/>
                </a:cubicBezTo>
                <a:cubicBezTo>
                  <a:pt x="1294967" y="219818"/>
                  <a:pt x="1341325" y="279035"/>
                  <a:pt x="1379578" y="343424"/>
                </a:cubicBezTo>
                <a:cubicBezTo>
                  <a:pt x="1414915" y="400574"/>
                  <a:pt x="1443490" y="455343"/>
                  <a:pt x="1470827" y="503920"/>
                </a:cubicBezTo>
                <a:cubicBezTo>
                  <a:pt x="1494402" y="547583"/>
                  <a:pt x="1521109" y="589474"/>
                  <a:pt x="1550742" y="629269"/>
                </a:cubicBezTo>
                <a:cubicBezTo>
                  <a:pt x="1524177" y="595684"/>
                  <a:pt x="1500412" y="559975"/>
                  <a:pt x="1479685" y="522494"/>
                </a:cubicBezTo>
                <a:cubicBezTo>
                  <a:pt x="1458540" y="486870"/>
                  <a:pt x="1433870" y="440865"/>
                  <a:pt x="1400247" y="383810"/>
                </a:cubicBezTo>
                <a:cubicBezTo>
                  <a:pt x="1383292" y="355235"/>
                  <a:pt x="1364147" y="324183"/>
                  <a:pt x="1340620" y="290846"/>
                </a:cubicBezTo>
                <a:cubicBezTo>
                  <a:pt x="1314789" y="253603"/>
                  <a:pt x="1285928" y="218561"/>
                  <a:pt x="1254324" y="186071"/>
                </a:cubicBezTo>
                <a:cubicBezTo>
                  <a:pt x="1216215" y="147323"/>
                  <a:pt x="1173181" y="113757"/>
                  <a:pt x="1126308" y="86249"/>
                </a:cubicBezTo>
                <a:cubicBezTo>
                  <a:pt x="1074673" y="56569"/>
                  <a:pt x="1018723" y="35138"/>
                  <a:pt x="960478" y="22717"/>
                </a:cubicBezTo>
                <a:cubicBezTo>
                  <a:pt x="902709" y="10363"/>
                  <a:pt x="843530" y="5877"/>
                  <a:pt x="784551" y="9382"/>
                </a:cubicBezTo>
                <a:cubicBezTo>
                  <a:pt x="725858" y="12802"/>
                  <a:pt x="667774" y="23098"/>
                  <a:pt x="611482" y="40053"/>
                </a:cubicBezTo>
                <a:cubicBezTo>
                  <a:pt x="582907" y="48339"/>
                  <a:pt x="555760" y="59769"/>
                  <a:pt x="527947" y="70818"/>
                </a:cubicBezTo>
                <a:cubicBezTo>
                  <a:pt x="520975" y="73600"/>
                  <a:pt x="514174" y="76781"/>
                  <a:pt x="507564" y="80343"/>
                </a:cubicBezTo>
                <a:lnTo>
                  <a:pt x="487561" y="89868"/>
                </a:lnTo>
                <a:cubicBezTo>
                  <a:pt x="474321" y="96726"/>
                  <a:pt x="460415" y="102727"/>
                  <a:pt x="447938" y="110823"/>
                </a:cubicBezTo>
                <a:lnTo>
                  <a:pt x="409838" y="134064"/>
                </a:lnTo>
                <a:lnTo>
                  <a:pt x="400313" y="140065"/>
                </a:lnTo>
                <a:lnTo>
                  <a:pt x="390788" y="146542"/>
                </a:lnTo>
                <a:lnTo>
                  <a:pt x="372594" y="159687"/>
                </a:lnTo>
                <a:cubicBezTo>
                  <a:pt x="348267" y="177136"/>
                  <a:pt x="324922" y="195929"/>
                  <a:pt x="302681" y="215979"/>
                </a:cubicBezTo>
                <a:cubicBezTo>
                  <a:pt x="258237" y="256165"/>
                  <a:pt x="218080" y="300857"/>
                  <a:pt x="182857" y="349329"/>
                </a:cubicBezTo>
                <a:cubicBezTo>
                  <a:pt x="165016" y="373523"/>
                  <a:pt x="148424" y="398602"/>
                  <a:pt x="133136" y="424482"/>
                </a:cubicBezTo>
                <a:cubicBezTo>
                  <a:pt x="125421" y="437245"/>
                  <a:pt x="118848" y="450866"/>
                  <a:pt x="111705" y="464106"/>
                </a:cubicBezTo>
                <a:cubicBezTo>
                  <a:pt x="104561" y="477345"/>
                  <a:pt x="97512" y="490776"/>
                  <a:pt x="91798" y="504777"/>
                </a:cubicBezTo>
                <a:lnTo>
                  <a:pt x="73795" y="546783"/>
                </a:lnTo>
                <a:cubicBezTo>
                  <a:pt x="68271" y="560879"/>
                  <a:pt x="63699" y="575358"/>
                  <a:pt x="58650" y="589645"/>
                </a:cubicBezTo>
                <a:lnTo>
                  <a:pt x="51412" y="611171"/>
                </a:lnTo>
                <a:cubicBezTo>
                  <a:pt x="49125" y="618411"/>
                  <a:pt x="47411" y="625840"/>
                  <a:pt x="45411" y="633174"/>
                </a:cubicBezTo>
                <a:lnTo>
                  <a:pt x="34266" y="677370"/>
                </a:lnTo>
                <a:cubicBezTo>
                  <a:pt x="31314" y="692325"/>
                  <a:pt x="28838" y="707469"/>
                  <a:pt x="26266" y="722424"/>
                </a:cubicBezTo>
                <a:lnTo>
                  <a:pt x="22551" y="744998"/>
                </a:lnTo>
                <a:lnTo>
                  <a:pt x="20455" y="767858"/>
                </a:lnTo>
                <a:cubicBezTo>
                  <a:pt x="19122" y="783098"/>
                  <a:pt x="17884" y="798338"/>
                  <a:pt x="16645" y="813578"/>
                </a:cubicBezTo>
                <a:lnTo>
                  <a:pt x="16645" y="859584"/>
                </a:lnTo>
                <a:lnTo>
                  <a:pt x="16645" y="882539"/>
                </a:lnTo>
                <a:lnTo>
                  <a:pt x="18264" y="904637"/>
                </a:lnTo>
                <a:cubicBezTo>
                  <a:pt x="19503" y="919305"/>
                  <a:pt x="20169" y="934164"/>
                  <a:pt x="22455" y="948452"/>
                </a:cubicBezTo>
                <a:cubicBezTo>
                  <a:pt x="24741" y="962739"/>
                  <a:pt x="26170" y="977027"/>
                  <a:pt x="28551" y="991314"/>
                </a:cubicBezTo>
                <a:cubicBezTo>
                  <a:pt x="30933" y="1005602"/>
                  <a:pt x="33981" y="1019127"/>
                  <a:pt x="36647" y="1033034"/>
                </a:cubicBezTo>
                <a:cubicBezTo>
                  <a:pt x="48364" y="1085402"/>
                  <a:pt x="63518" y="1136952"/>
                  <a:pt x="81987" y="1187339"/>
                </a:cubicBezTo>
                <a:cubicBezTo>
                  <a:pt x="115429" y="1274093"/>
                  <a:pt x="154043" y="1358760"/>
                  <a:pt x="197620" y="1440894"/>
                </a:cubicBezTo>
                <a:cubicBezTo>
                  <a:pt x="235720" y="1515094"/>
                  <a:pt x="270963" y="1581674"/>
                  <a:pt x="297157" y="1639015"/>
                </a:cubicBezTo>
                <a:cubicBezTo>
                  <a:pt x="351639" y="1755600"/>
                  <a:pt x="376500" y="1849803"/>
                  <a:pt x="383358" y="1910763"/>
                </a:cubicBezTo>
                <a:cubicBezTo>
                  <a:pt x="383358" y="1914668"/>
                  <a:pt x="384501" y="1918382"/>
                  <a:pt x="384881" y="1922002"/>
                </a:cubicBezTo>
                <a:lnTo>
                  <a:pt x="385548" y="1932289"/>
                </a:lnTo>
                <a:cubicBezTo>
                  <a:pt x="386120" y="1938957"/>
                  <a:pt x="386596" y="1945243"/>
                  <a:pt x="387073" y="1951339"/>
                </a:cubicBezTo>
                <a:cubicBezTo>
                  <a:pt x="387073" y="1962579"/>
                  <a:pt x="387073" y="1972104"/>
                  <a:pt x="387073" y="1979914"/>
                </a:cubicBezTo>
                <a:cubicBezTo>
                  <a:pt x="386215" y="1994868"/>
                  <a:pt x="385739" y="2002774"/>
                  <a:pt x="385739" y="2002774"/>
                </a:cubicBezTo>
                <a:cubicBezTo>
                  <a:pt x="379977" y="1940309"/>
                  <a:pt x="364117" y="1879187"/>
                  <a:pt x="338781" y="1821799"/>
                </a:cubicBezTo>
                <a:cubicBezTo>
                  <a:pt x="325579" y="1774041"/>
                  <a:pt x="309158" y="1727225"/>
                  <a:pt x="289631" y="1681686"/>
                </a:cubicBezTo>
                <a:cubicBezTo>
                  <a:pt x="284679" y="1669780"/>
                  <a:pt x="279535" y="1657779"/>
                  <a:pt x="273916" y="1645682"/>
                </a:cubicBezTo>
                <a:cubicBezTo>
                  <a:pt x="268296" y="1633585"/>
                  <a:pt x="262962" y="1621679"/>
                  <a:pt x="257056" y="1609487"/>
                </a:cubicBezTo>
                <a:lnTo>
                  <a:pt x="248389" y="1591294"/>
                </a:lnTo>
                <a:lnTo>
                  <a:pt x="238864" y="1572244"/>
                </a:lnTo>
                <a:lnTo>
                  <a:pt x="219814" y="1534144"/>
                </a:lnTo>
                <a:cubicBezTo>
                  <a:pt x="167807" y="1430322"/>
                  <a:pt x="108276" y="1318403"/>
                  <a:pt x="61889" y="1188101"/>
                </a:cubicBezTo>
                <a:cubicBezTo>
                  <a:pt x="37496" y="1120140"/>
                  <a:pt x="19789" y="1049950"/>
                  <a:pt x="9025" y="978551"/>
                </a:cubicBezTo>
                <a:cubicBezTo>
                  <a:pt x="6739" y="959501"/>
                  <a:pt x="3691" y="941403"/>
                  <a:pt x="2644" y="922163"/>
                </a:cubicBezTo>
                <a:cubicBezTo>
                  <a:pt x="1596" y="902922"/>
                  <a:pt x="-404" y="884063"/>
                  <a:pt x="72" y="864346"/>
                </a:cubicBezTo>
                <a:lnTo>
                  <a:pt x="72" y="833961"/>
                </a:lnTo>
                <a:cubicBezTo>
                  <a:pt x="72" y="824436"/>
                  <a:pt x="72" y="814149"/>
                  <a:pt x="1024" y="804434"/>
                </a:cubicBezTo>
                <a:cubicBezTo>
                  <a:pt x="2615" y="784879"/>
                  <a:pt x="4424" y="765410"/>
                  <a:pt x="6453" y="746046"/>
                </a:cubicBezTo>
                <a:cubicBezTo>
                  <a:pt x="17112" y="669712"/>
                  <a:pt x="37800" y="595122"/>
                  <a:pt x="67985" y="524208"/>
                </a:cubicBezTo>
                <a:lnTo>
                  <a:pt x="79415" y="498110"/>
                </a:lnTo>
                <a:cubicBezTo>
                  <a:pt x="83225" y="489347"/>
                  <a:pt x="87225" y="480679"/>
                  <a:pt x="91798" y="472392"/>
                </a:cubicBezTo>
                <a:cubicBezTo>
                  <a:pt x="100656" y="455724"/>
                  <a:pt x="109514" y="438864"/>
                  <a:pt x="118753" y="422386"/>
                </a:cubicBezTo>
                <a:lnTo>
                  <a:pt x="149138" y="374761"/>
                </a:lnTo>
                <a:cubicBezTo>
                  <a:pt x="159425" y="358950"/>
                  <a:pt x="171331" y="344186"/>
                  <a:pt x="182475" y="328946"/>
                </a:cubicBezTo>
                <a:cubicBezTo>
                  <a:pt x="228948" y="268491"/>
                  <a:pt x="282878" y="214151"/>
                  <a:pt x="342972" y="167211"/>
                </a:cubicBezTo>
                <a:cubicBezTo>
                  <a:pt x="404341" y="120053"/>
                  <a:pt x="472064" y="81801"/>
                  <a:pt x="544140" y="53578"/>
                </a:cubicBezTo>
                <a:cubicBezTo>
                  <a:pt x="580459" y="38900"/>
                  <a:pt x="617920" y="27241"/>
                  <a:pt x="656154" y="18717"/>
                </a:cubicBezTo>
                <a:cubicBezTo>
                  <a:pt x="694845" y="9858"/>
                  <a:pt x="734182" y="4124"/>
                  <a:pt x="773787" y="1571"/>
                </a:cubicBezTo>
                <a:close/>
              </a:path>
            </a:pathLst>
          </a:custGeom>
          <a:gradFill>
            <a:gsLst>
              <a:gs pos="0">
                <a:srgbClr val="C65BC4">
                  <a:alpha val="0"/>
                </a:srgbClr>
              </a:gs>
              <a:gs pos="100000">
                <a:srgbClr val="C65BC4">
                  <a:alpha val="80000"/>
                </a:srgbClr>
              </a:gs>
            </a:gsLst>
            <a:lin ang="108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76" name="Freeform: Shape 875">
            <a:extLst>
              <a:ext uri="{FF2B5EF4-FFF2-40B4-BE49-F238E27FC236}">
                <a16:creationId xmlns:a16="http://schemas.microsoft.com/office/drawing/2014/main" id="{57D95BF4-41D2-717F-42D2-12FBEFE33A1A}"/>
              </a:ext>
            </a:extLst>
          </p:cNvPr>
          <p:cNvSpPr/>
          <p:nvPr/>
        </p:nvSpPr>
        <p:spPr>
          <a:xfrm>
            <a:off x="1" y="1179585"/>
            <a:ext cx="2040971" cy="1828952"/>
          </a:xfrm>
          <a:custGeom>
            <a:avLst/>
            <a:gdLst>
              <a:gd name="connsiteX0" fmla="*/ 136864 w 2040971"/>
              <a:gd name="connsiteY0" fmla="*/ 1768327 h 1828952"/>
              <a:gd name="connsiteX1" fmla="*/ 136891 w 2040971"/>
              <a:gd name="connsiteY1" fmla="*/ 1768354 h 1828952"/>
              <a:gd name="connsiteX2" fmla="*/ 136908 w 2040971"/>
              <a:gd name="connsiteY2" fmla="*/ 1768336 h 1828952"/>
              <a:gd name="connsiteX3" fmla="*/ 143642 w 2040971"/>
              <a:gd name="connsiteY3" fmla="*/ 1775070 h 1828952"/>
              <a:gd name="connsiteX4" fmla="*/ 89759 w 2040971"/>
              <a:gd name="connsiteY4" fmla="*/ 1828952 h 1828952"/>
              <a:gd name="connsiteX5" fmla="*/ 89734 w 2040971"/>
              <a:gd name="connsiteY5" fmla="*/ 1828927 h 1828952"/>
              <a:gd name="connsiteX6" fmla="*/ 89719 w 2040971"/>
              <a:gd name="connsiteY6" fmla="*/ 1828943 h 1828952"/>
              <a:gd name="connsiteX7" fmla="*/ 82983 w 2040971"/>
              <a:gd name="connsiteY7" fmla="*/ 1822208 h 1828952"/>
              <a:gd name="connsiteX8" fmla="*/ 65934 w 2040971"/>
              <a:gd name="connsiteY8" fmla="*/ 1697410 h 1828952"/>
              <a:gd name="connsiteX9" fmla="*/ 65956 w 2040971"/>
              <a:gd name="connsiteY9" fmla="*/ 1697432 h 1828952"/>
              <a:gd name="connsiteX10" fmla="*/ 65975 w 2040971"/>
              <a:gd name="connsiteY10" fmla="*/ 1697412 h 1828952"/>
              <a:gd name="connsiteX11" fmla="*/ 72709 w 2040971"/>
              <a:gd name="connsiteY11" fmla="*/ 1704146 h 1828952"/>
              <a:gd name="connsiteX12" fmla="*/ 18836 w 2040971"/>
              <a:gd name="connsiteY12" fmla="*/ 1758029 h 1828952"/>
              <a:gd name="connsiteX13" fmla="*/ 18811 w 2040971"/>
              <a:gd name="connsiteY13" fmla="*/ 1758004 h 1828952"/>
              <a:gd name="connsiteX14" fmla="*/ 18795 w 2040971"/>
              <a:gd name="connsiteY14" fmla="*/ 1758020 h 1828952"/>
              <a:gd name="connsiteX15" fmla="*/ 12060 w 2040971"/>
              <a:gd name="connsiteY15" fmla="*/ 1751285 h 1828952"/>
              <a:gd name="connsiteX16" fmla="*/ 244637 w 2040971"/>
              <a:gd name="connsiteY16" fmla="*/ 1660575 h 1828952"/>
              <a:gd name="connsiteX17" fmla="*/ 244653 w 2040971"/>
              <a:gd name="connsiteY17" fmla="*/ 1660591 h 1828952"/>
              <a:gd name="connsiteX18" fmla="*/ 244664 w 2040971"/>
              <a:gd name="connsiteY18" fmla="*/ 1660579 h 1828952"/>
              <a:gd name="connsiteX19" fmla="*/ 251398 w 2040971"/>
              <a:gd name="connsiteY19" fmla="*/ 1667313 h 1828952"/>
              <a:gd name="connsiteX20" fmla="*/ 197525 w 2040971"/>
              <a:gd name="connsiteY20" fmla="*/ 1721196 h 1828952"/>
              <a:gd name="connsiteX21" fmla="*/ 197506 w 2040971"/>
              <a:gd name="connsiteY21" fmla="*/ 1721177 h 1828952"/>
              <a:gd name="connsiteX22" fmla="*/ 197492 w 2040971"/>
              <a:gd name="connsiteY22" fmla="*/ 1721191 h 1828952"/>
              <a:gd name="connsiteX23" fmla="*/ 190757 w 2040971"/>
              <a:gd name="connsiteY23" fmla="*/ 1714456 h 1828952"/>
              <a:gd name="connsiteX24" fmla="*/ 1529507 w 2040971"/>
              <a:gd name="connsiteY24" fmla="*/ 1652264 h 1828952"/>
              <a:gd name="connsiteX25" fmla="*/ 1536241 w 2040971"/>
              <a:gd name="connsiteY25" fmla="*/ 1658998 h 1828952"/>
              <a:gd name="connsiteX26" fmla="*/ 1491512 w 2040971"/>
              <a:gd name="connsiteY26" fmla="*/ 1703727 h 1828952"/>
              <a:gd name="connsiteX27" fmla="*/ 1477577 w 2040971"/>
              <a:gd name="connsiteY27" fmla="*/ 1704194 h 1828952"/>
              <a:gd name="connsiteX28" fmla="*/ 0 w 2040971"/>
              <a:gd name="connsiteY28" fmla="*/ 1631437 h 1828952"/>
              <a:gd name="connsiteX29" fmla="*/ 1796 w 2040971"/>
              <a:gd name="connsiteY29" fmla="*/ 1633233 h 1828952"/>
              <a:gd name="connsiteX30" fmla="*/ 0 w 2040971"/>
              <a:gd name="connsiteY30" fmla="*/ 1635029 h 1828952"/>
              <a:gd name="connsiteX31" fmla="*/ 173741 w 2040971"/>
              <a:gd name="connsiteY31" fmla="*/ 1589656 h 1828952"/>
              <a:gd name="connsiteX32" fmla="*/ 180475 w 2040971"/>
              <a:gd name="connsiteY32" fmla="*/ 1596390 h 1828952"/>
              <a:gd name="connsiteX33" fmla="*/ 126602 w 2040971"/>
              <a:gd name="connsiteY33" fmla="*/ 1650273 h 1828952"/>
              <a:gd name="connsiteX34" fmla="*/ 126582 w 2040971"/>
              <a:gd name="connsiteY34" fmla="*/ 1650253 h 1828952"/>
              <a:gd name="connsiteX35" fmla="*/ 126568 w 2040971"/>
              <a:gd name="connsiteY35" fmla="*/ 1650268 h 1828952"/>
              <a:gd name="connsiteX36" fmla="*/ 119833 w 2040971"/>
              <a:gd name="connsiteY36" fmla="*/ 1643533 h 1828952"/>
              <a:gd name="connsiteX37" fmla="*/ 173707 w 2040971"/>
              <a:gd name="connsiteY37" fmla="*/ 1589658 h 1828952"/>
              <a:gd name="connsiteX38" fmla="*/ 173723 w 2040971"/>
              <a:gd name="connsiteY38" fmla="*/ 1589674 h 1828952"/>
              <a:gd name="connsiteX39" fmla="*/ 1458584 w 2040971"/>
              <a:gd name="connsiteY39" fmla="*/ 1581341 h 1828952"/>
              <a:gd name="connsiteX40" fmla="*/ 1465318 w 2040971"/>
              <a:gd name="connsiteY40" fmla="*/ 1588075 h 1828952"/>
              <a:gd name="connsiteX41" fmla="*/ 1411435 w 2040971"/>
              <a:gd name="connsiteY41" fmla="*/ 1641958 h 1828952"/>
              <a:gd name="connsiteX42" fmla="*/ 1411415 w 2040971"/>
              <a:gd name="connsiteY42" fmla="*/ 1641938 h 1828952"/>
              <a:gd name="connsiteX43" fmla="*/ 1411394 w 2040971"/>
              <a:gd name="connsiteY43" fmla="*/ 1641958 h 1828952"/>
              <a:gd name="connsiteX44" fmla="*/ 1404659 w 2040971"/>
              <a:gd name="connsiteY44" fmla="*/ 1635223 h 1828952"/>
              <a:gd name="connsiteX45" fmla="*/ 1458540 w 2040971"/>
              <a:gd name="connsiteY45" fmla="*/ 1581342 h 1828952"/>
              <a:gd name="connsiteX46" fmla="*/ 1458561 w 2040971"/>
              <a:gd name="connsiteY46" fmla="*/ 1581364 h 1828952"/>
              <a:gd name="connsiteX47" fmla="*/ 1208981 w 2040971"/>
              <a:gd name="connsiteY47" fmla="*/ 1547270 h 1828952"/>
              <a:gd name="connsiteX48" fmla="*/ 1215716 w 2040971"/>
              <a:gd name="connsiteY48" fmla="*/ 1553995 h 1828952"/>
              <a:gd name="connsiteX49" fmla="*/ 1175215 w 2040971"/>
              <a:gd name="connsiteY49" fmla="*/ 1594505 h 1828952"/>
              <a:gd name="connsiteX50" fmla="*/ 1167843 w 2040971"/>
              <a:gd name="connsiteY50" fmla="*/ 1588408 h 1828952"/>
              <a:gd name="connsiteX51" fmla="*/ 1637263 w 2040971"/>
              <a:gd name="connsiteY51" fmla="*/ 1544498 h 1828952"/>
              <a:gd name="connsiteX52" fmla="*/ 1643998 w 2040971"/>
              <a:gd name="connsiteY52" fmla="*/ 1551232 h 1828952"/>
              <a:gd name="connsiteX53" fmla="*/ 1590115 w 2040971"/>
              <a:gd name="connsiteY53" fmla="*/ 1605115 h 1828952"/>
              <a:gd name="connsiteX54" fmla="*/ 1590098 w 2040971"/>
              <a:gd name="connsiteY54" fmla="*/ 1605098 h 1828952"/>
              <a:gd name="connsiteX55" fmla="*/ 1590075 w 2040971"/>
              <a:gd name="connsiteY55" fmla="*/ 1605120 h 1828952"/>
              <a:gd name="connsiteX56" fmla="*/ 1583340 w 2040971"/>
              <a:gd name="connsiteY56" fmla="*/ 1598385 h 1828952"/>
              <a:gd name="connsiteX57" fmla="*/ 1637221 w 2040971"/>
              <a:gd name="connsiteY57" fmla="*/ 1544504 h 1828952"/>
              <a:gd name="connsiteX58" fmla="*/ 1637239 w 2040971"/>
              <a:gd name="connsiteY58" fmla="*/ 1544522 h 1828952"/>
              <a:gd name="connsiteX59" fmla="*/ 102790 w 2040971"/>
              <a:gd name="connsiteY59" fmla="*/ 1518729 h 1828952"/>
              <a:gd name="connsiteX60" fmla="*/ 102810 w 2040971"/>
              <a:gd name="connsiteY60" fmla="*/ 1518750 h 1828952"/>
              <a:gd name="connsiteX61" fmla="*/ 102827 w 2040971"/>
              <a:gd name="connsiteY61" fmla="*/ 1518733 h 1828952"/>
              <a:gd name="connsiteX62" fmla="*/ 109562 w 2040971"/>
              <a:gd name="connsiteY62" fmla="*/ 1525467 h 1828952"/>
              <a:gd name="connsiteX63" fmla="*/ 55688 w 2040971"/>
              <a:gd name="connsiteY63" fmla="*/ 1579350 h 1828952"/>
              <a:gd name="connsiteX64" fmla="*/ 55664 w 2040971"/>
              <a:gd name="connsiteY64" fmla="*/ 1579326 h 1828952"/>
              <a:gd name="connsiteX65" fmla="*/ 55644 w 2040971"/>
              <a:gd name="connsiteY65" fmla="*/ 1579345 h 1828952"/>
              <a:gd name="connsiteX66" fmla="*/ 48909 w 2040971"/>
              <a:gd name="connsiteY66" fmla="*/ 1572610 h 1828952"/>
              <a:gd name="connsiteX67" fmla="*/ 1387661 w 2040971"/>
              <a:gd name="connsiteY67" fmla="*/ 1510427 h 1828952"/>
              <a:gd name="connsiteX68" fmla="*/ 1394395 w 2040971"/>
              <a:gd name="connsiteY68" fmla="*/ 1517161 h 1828952"/>
              <a:gd name="connsiteX69" fmla="*/ 1340512 w 2040971"/>
              <a:gd name="connsiteY69" fmla="*/ 1571044 h 1828952"/>
              <a:gd name="connsiteX70" fmla="*/ 1340499 w 2040971"/>
              <a:gd name="connsiteY70" fmla="*/ 1571031 h 1828952"/>
              <a:gd name="connsiteX71" fmla="*/ 1340477 w 2040971"/>
              <a:gd name="connsiteY71" fmla="*/ 1571052 h 1828952"/>
              <a:gd name="connsiteX72" fmla="*/ 1333742 w 2040971"/>
              <a:gd name="connsiteY72" fmla="*/ 1564316 h 1828952"/>
              <a:gd name="connsiteX73" fmla="*/ 1387630 w 2040971"/>
              <a:gd name="connsiteY73" fmla="*/ 1510429 h 1828952"/>
              <a:gd name="connsiteX74" fmla="*/ 1387645 w 2040971"/>
              <a:gd name="connsiteY74" fmla="*/ 1510443 h 1828952"/>
              <a:gd name="connsiteX75" fmla="*/ 1815943 w 2040971"/>
              <a:gd name="connsiteY75" fmla="*/ 1507655 h 1828952"/>
              <a:gd name="connsiteX76" fmla="*/ 1822677 w 2040971"/>
              <a:gd name="connsiteY76" fmla="*/ 1514389 h 1828952"/>
              <a:gd name="connsiteX77" fmla="*/ 1768794 w 2040971"/>
              <a:gd name="connsiteY77" fmla="*/ 1568272 h 1828952"/>
              <a:gd name="connsiteX78" fmla="*/ 1768779 w 2040971"/>
              <a:gd name="connsiteY78" fmla="*/ 1568257 h 1828952"/>
              <a:gd name="connsiteX79" fmla="*/ 1768754 w 2040971"/>
              <a:gd name="connsiteY79" fmla="*/ 1568281 h 1828952"/>
              <a:gd name="connsiteX80" fmla="*/ 1762019 w 2040971"/>
              <a:gd name="connsiteY80" fmla="*/ 1561546 h 1828952"/>
              <a:gd name="connsiteX81" fmla="*/ 1815900 w 2040971"/>
              <a:gd name="connsiteY81" fmla="*/ 1507665 h 1828952"/>
              <a:gd name="connsiteX82" fmla="*/ 1815916 w 2040971"/>
              <a:gd name="connsiteY82" fmla="*/ 1507682 h 1828952"/>
              <a:gd name="connsiteX83" fmla="*/ 281470 w 2040971"/>
              <a:gd name="connsiteY83" fmla="*/ 1481884 h 1828952"/>
              <a:gd name="connsiteX84" fmla="*/ 281492 w 2040971"/>
              <a:gd name="connsiteY84" fmla="*/ 1481905 h 1828952"/>
              <a:gd name="connsiteX85" fmla="*/ 281507 w 2040971"/>
              <a:gd name="connsiteY85" fmla="*/ 1481890 h 1828952"/>
              <a:gd name="connsiteX86" fmla="*/ 288241 w 2040971"/>
              <a:gd name="connsiteY86" fmla="*/ 1488624 h 1828952"/>
              <a:gd name="connsiteX87" fmla="*/ 234358 w 2040971"/>
              <a:gd name="connsiteY87" fmla="*/ 1542507 h 1828952"/>
              <a:gd name="connsiteX88" fmla="*/ 234338 w 2040971"/>
              <a:gd name="connsiteY88" fmla="*/ 1542487 h 1828952"/>
              <a:gd name="connsiteX89" fmla="*/ 234318 w 2040971"/>
              <a:gd name="connsiteY89" fmla="*/ 1542507 h 1828952"/>
              <a:gd name="connsiteX90" fmla="*/ 227582 w 2040971"/>
              <a:gd name="connsiteY90" fmla="*/ 1535771 h 1828952"/>
              <a:gd name="connsiteX91" fmla="*/ 1138058 w 2040971"/>
              <a:gd name="connsiteY91" fmla="*/ 1476356 h 1828952"/>
              <a:gd name="connsiteX92" fmla="*/ 1144792 w 2040971"/>
              <a:gd name="connsiteY92" fmla="*/ 1483100 h 1828952"/>
              <a:gd name="connsiteX93" fmla="*/ 1102244 w 2040971"/>
              <a:gd name="connsiteY93" fmla="*/ 1525648 h 1828952"/>
              <a:gd name="connsiteX94" fmla="*/ 1095967 w 2040971"/>
              <a:gd name="connsiteY94" fmla="*/ 1518457 h 1828952"/>
              <a:gd name="connsiteX95" fmla="*/ 1566340 w 2040971"/>
              <a:gd name="connsiteY95" fmla="*/ 1473584 h 1828952"/>
              <a:gd name="connsiteX96" fmla="*/ 1573075 w 2040971"/>
              <a:gd name="connsiteY96" fmla="*/ 1480319 h 1828952"/>
              <a:gd name="connsiteX97" fmla="*/ 1519201 w 2040971"/>
              <a:gd name="connsiteY97" fmla="*/ 1534202 h 1828952"/>
              <a:gd name="connsiteX98" fmla="*/ 1519184 w 2040971"/>
              <a:gd name="connsiteY98" fmla="*/ 1534185 h 1828952"/>
              <a:gd name="connsiteX99" fmla="*/ 1519163 w 2040971"/>
              <a:gd name="connsiteY99" fmla="*/ 1534206 h 1828952"/>
              <a:gd name="connsiteX100" fmla="*/ 1512427 w 2040971"/>
              <a:gd name="connsiteY100" fmla="*/ 1527471 h 1828952"/>
              <a:gd name="connsiteX101" fmla="*/ 1566302 w 2040971"/>
              <a:gd name="connsiteY101" fmla="*/ 1473596 h 1828952"/>
              <a:gd name="connsiteX102" fmla="*/ 1566315 w 2040971"/>
              <a:gd name="connsiteY102" fmla="*/ 1473609 h 1828952"/>
              <a:gd name="connsiteX103" fmla="*/ 31914 w 2040971"/>
              <a:gd name="connsiteY103" fmla="*/ 1447810 h 1828952"/>
              <a:gd name="connsiteX104" fmla="*/ 38648 w 2040971"/>
              <a:gd name="connsiteY104" fmla="*/ 1454544 h 1828952"/>
              <a:gd name="connsiteX105" fmla="*/ 0 w 2040971"/>
              <a:gd name="connsiteY105" fmla="*/ 1493199 h 1828952"/>
              <a:gd name="connsiteX106" fmla="*/ 0 w 2040971"/>
              <a:gd name="connsiteY106" fmla="*/ 1479694 h 1828952"/>
              <a:gd name="connsiteX107" fmla="*/ 31879 w 2040971"/>
              <a:gd name="connsiteY107" fmla="*/ 1447815 h 1828952"/>
              <a:gd name="connsiteX108" fmla="*/ 31894 w 2040971"/>
              <a:gd name="connsiteY108" fmla="*/ 1447830 h 1828952"/>
              <a:gd name="connsiteX109" fmla="*/ 1316747 w 2040971"/>
              <a:gd name="connsiteY109" fmla="*/ 1439504 h 1828952"/>
              <a:gd name="connsiteX110" fmla="*/ 1323481 w 2040971"/>
              <a:gd name="connsiteY110" fmla="*/ 1446238 h 1828952"/>
              <a:gd name="connsiteX111" fmla="*/ 1269598 w 2040971"/>
              <a:gd name="connsiteY111" fmla="*/ 1500121 h 1828952"/>
              <a:gd name="connsiteX112" fmla="*/ 1269579 w 2040971"/>
              <a:gd name="connsiteY112" fmla="*/ 1500102 h 1828952"/>
              <a:gd name="connsiteX113" fmla="*/ 1269560 w 2040971"/>
              <a:gd name="connsiteY113" fmla="*/ 1500121 h 1828952"/>
              <a:gd name="connsiteX114" fmla="*/ 1262825 w 2040971"/>
              <a:gd name="connsiteY114" fmla="*/ 1493386 h 1828952"/>
              <a:gd name="connsiteX115" fmla="*/ 1316706 w 2040971"/>
              <a:gd name="connsiteY115" fmla="*/ 1439505 h 1828952"/>
              <a:gd name="connsiteX116" fmla="*/ 1316726 w 2040971"/>
              <a:gd name="connsiteY116" fmla="*/ 1439525 h 1828952"/>
              <a:gd name="connsiteX117" fmla="*/ 1744997 w 2040971"/>
              <a:gd name="connsiteY117" fmla="*/ 1436736 h 1828952"/>
              <a:gd name="connsiteX118" fmla="*/ 1745016 w 2040971"/>
              <a:gd name="connsiteY118" fmla="*/ 1436755 h 1828952"/>
              <a:gd name="connsiteX119" fmla="*/ 1745029 w 2040971"/>
              <a:gd name="connsiteY119" fmla="*/ 1436742 h 1828952"/>
              <a:gd name="connsiteX120" fmla="*/ 1751763 w 2040971"/>
              <a:gd name="connsiteY120" fmla="*/ 1443476 h 1828952"/>
              <a:gd name="connsiteX121" fmla="*/ 1697881 w 2040971"/>
              <a:gd name="connsiteY121" fmla="*/ 1497359 h 1828952"/>
              <a:gd name="connsiteX122" fmla="*/ 1697863 w 2040971"/>
              <a:gd name="connsiteY122" fmla="*/ 1497341 h 1828952"/>
              <a:gd name="connsiteX123" fmla="*/ 1697844 w 2040971"/>
              <a:gd name="connsiteY123" fmla="*/ 1497359 h 1828952"/>
              <a:gd name="connsiteX124" fmla="*/ 1691109 w 2040971"/>
              <a:gd name="connsiteY124" fmla="*/ 1490623 h 1828952"/>
              <a:gd name="connsiteX125" fmla="*/ 210546 w 2040971"/>
              <a:gd name="connsiteY125" fmla="*/ 1410974 h 1828952"/>
              <a:gd name="connsiteX126" fmla="*/ 210566 w 2040971"/>
              <a:gd name="connsiteY126" fmla="*/ 1410995 h 1828952"/>
              <a:gd name="connsiteX127" fmla="*/ 210584 w 2040971"/>
              <a:gd name="connsiteY127" fmla="*/ 1410977 h 1828952"/>
              <a:gd name="connsiteX128" fmla="*/ 217318 w 2040971"/>
              <a:gd name="connsiteY128" fmla="*/ 1417711 h 1828952"/>
              <a:gd name="connsiteX129" fmla="*/ 163445 w 2040971"/>
              <a:gd name="connsiteY129" fmla="*/ 1471593 h 1828952"/>
              <a:gd name="connsiteX130" fmla="*/ 163421 w 2040971"/>
              <a:gd name="connsiteY130" fmla="*/ 1471569 h 1828952"/>
              <a:gd name="connsiteX131" fmla="*/ 163407 w 2040971"/>
              <a:gd name="connsiteY131" fmla="*/ 1471584 h 1828952"/>
              <a:gd name="connsiteX132" fmla="*/ 156671 w 2040971"/>
              <a:gd name="connsiteY132" fmla="*/ 1464849 h 1828952"/>
              <a:gd name="connsiteX133" fmla="*/ 1067144 w 2040971"/>
              <a:gd name="connsiteY133" fmla="*/ 1405433 h 1828952"/>
              <a:gd name="connsiteX134" fmla="*/ 1073879 w 2040971"/>
              <a:gd name="connsiteY134" fmla="*/ 1412167 h 1828952"/>
              <a:gd name="connsiteX135" fmla="*/ 1038293 w 2040971"/>
              <a:gd name="connsiteY135" fmla="*/ 1447753 h 1828952"/>
              <a:gd name="connsiteX136" fmla="*/ 1032064 w 2040971"/>
              <a:gd name="connsiteY136" fmla="*/ 1440513 h 1828952"/>
              <a:gd name="connsiteX137" fmla="*/ 1495427 w 2040971"/>
              <a:gd name="connsiteY137" fmla="*/ 1402661 h 1828952"/>
              <a:gd name="connsiteX138" fmla="*/ 1502161 w 2040971"/>
              <a:gd name="connsiteY138" fmla="*/ 1409395 h 1828952"/>
              <a:gd name="connsiteX139" fmla="*/ 1448278 w 2040971"/>
              <a:gd name="connsiteY139" fmla="*/ 1463278 h 1828952"/>
              <a:gd name="connsiteX140" fmla="*/ 1448261 w 2040971"/>
              <a:gd name="connsiteY140" fmla="*/ 1463261 h 1828952"/>
              <a:gd name="connsiteX141" fmla="*/ 1448239 w 2040971"/>
              <a:gd name="connsiteY141" fmla="*/ 1463283 h 1828952"/>
              <a:gd name="connsiteX142" fmla="*/ 1441504 w 2040971"/>
              <a:gd name="connsiteY142" fmla="*/ 1456548 h 1828952"/>
              <a:gd name="connsiteX143" fmla="*/ 1495385 w 2040971"/>
              <a:gd name="connsiteY143" fmla="*/ 1402667 h 1828952"/>
              <a:gd name="connsiteX144" fmla="*/ 1495403 w 2040971"/>
              <a:gd name="connsiteY144" fmla="*/ 1402685 h 1828952"/>
              <a:gd name="connsiteX145" fmla="*/ 1923709 w 2040971"/>
              <a:gd name="connsiteY145" fmla="*/ 1399889 h 1828952"/>
              <a:gd name="connsiteX146" fmla="*/ 1930443 w 2040971"/>
              <a:gd name="connsiteY146" fmla="*/ 1406624 h 1828952"/>
              <a:gd name="connsiteX147" fmla="*/ 1876569 w 2040971"/>
              <a:gd name="connsiteY147" fmla="*/ 1460507 h 1828952"/>
              <a:gd name="connsiteX148" fmla="*/ 1876547 w 2040971"/>
              <a:gd name="connsiteY148" fmla="*/ 1460485 h 1828952"/>
              <a:gd name="connsiteX149" fmla="*/ 1876518 w 2040971"/>
              <a:gd name="connsiteY149" fmla="*/ 1460513 h 1828952"/>
              <a:gd name="connsiteX150" fmla="*/ 1869783 w 2040971"/>
              <a:gd name="connsiteY150" fmla="*/ 1453778 h 1828952"/>
              <a:gd name="connsiteX151" fmla="*/ 1923664 w 2040971"/>
              <a:gd name="connsiteY151" fmla="*/ 1399897 h 1828952"/>
              <a:gd name="connsiteX152" fmla="*/ 1923682 w 2040971"/>
              <a:gd name="connsiteY152" fmla="*/ 1399916 h 1828952"/>
              <a:gd name="connsiteX153" fmla="*/ 389273 w 2040971"/>
              <a:gd name="connsiteY153" fmla="*/ 1374124 h 1828952"/>
              <a:gd name="connsiteX154" fmla="*/ 396007 w 2040971"/>
              <a:gd name="connsiteY154" fmla="*/ 1380858 h 1828952"/>
              <a:gd name="connsiteX155" fmla="*/ 342124 w 2040971"/>
              <a:gd name="connsiteY155" fmla="*/ 1434741 h 1828952"/>
              <a:gd name="connsiteX156" fmla="*/ 342110 w 2040971"/>
              <a:gd name="connsiteY156" fmla="*/ 1434726 h 1828952"/>
              <a:gd name="connsiteX157" fmla="*/ 342091 w 2040971"/>
              <a:gd name="connsiteY157" fmla="*/ 1434745 h 1828952"/>
              <a:gd name="connsiteX158" fmla="*/ 335355 w 2040971"/>
              <a:gd name="connsiteY158" fmla="*/ 1428010 h 1828952"/>
              <a:gd name="connsiteX159" fmla="*/ 389236 w 2040971"/>
              <a:gd name="connsiteY159" fmla="*/ 1374129 h 1828952"/>
              <a:gd name="connsiteX160" fmla="*/ 389252 w 2040971"/>
              <a:gd name="connsiteY160" fmla="*/ 1374145 h 1828952"/>
              <a:gd name="connsiteX161" fmla="*/ 1245834 w 2040971"/>
              <a:gd name="connsiteY161" fmla="*/ 1368590 h 1828952"/>
              <a:gd name="connsiteX162" fmla="*/ 1252568 w 2040971"/>
              <a:gd name="connsiteY162" fmla="*/ 1375325 h 1828952"/>
              <a:gd name="connsiteX163" fmla="*/ 1198685 w 2040971"/>
              <a:gd name="connsiteY163" fmla="*/ 1429207 h 1828952"/>
              <a:gd name="connsiteX164" fmla="*/ 1198668 w 2040971"/>
              <a:gd name="connsiteY164" fmla="*/ 1429190 h 1828952"/>
              <a:gd name="connsiteX165" fmla="*/ 1198649 w 2040971"/>
              <a:gd name="connsiteY165" fmla="*/ 1429208 h 1828952"/>
              <a:gd name="connsiteX166" fmla="*/ 1191914 w 2040971"/>
              <a:gd name="connsiteY166" fmla="*/ 1422473 h 1828952"/>
              <a:gd name="connsiteX167" fmla="*/ 1245795 w 2040971"/>
              <a:gd name="connsiteY167" fmla="*/ 1368592 h 1828952"/>
              <a:gd name="connsiteX168" fmla="*/ 1245813 w 2040971"/>
              <a:gd name="connsiteY168" fmla="*/ 1368611 h 1828952"/>
              <a:gd name="connsiteX169" fmla="*/ 1674106 w 2040971"/>
              <a:gd name="connsiteY169" fmla="*/ 1365819 h 1828952"/>
              <a:gd name="connsiteX170" fmla="*/ 1680840 w 2040971"/>
              <a:gd name="connsiteY170" fmla="*/ 1372553 h 1828952"/>
              <a:gd name="connsiteX171" fmla="*/ 1626957 w 2040971"/>
              <a:gd name="connsiteY171" fmla="*/ 1426435 h 1828952"/>
              <a:gd name="connsiteX172" fmla="*/ 1626944 w 2040971"/>
              <a:gd name="connsiteY172" fmla="*/ 1426422 h 1828952"/>
              <a:gd name="connsiteX173" fmla="*/ 1626922 w 2040971"/>
              <a:gd name="connsiteY173" fmla="*/ 1426444 h 1828952"/>
              <a:gd name="connsiteX174" fmla="*/ 1620187 w 2040971"/>
              <a:gd name="connsiteY174" fmla="*/ 1419709 h 1828952"/>
              <a:gd name="connsiteX175" fmla="*/ 1674068 w 2040971"/>
              <a:gd name="connsiteY175" fmla="*/ 1365828 h 1828952"/>
              <a:gd name="connsiteX176" fmla="*/ 1674082 w 2040971"/>
              <a:gd name="connsiteY176" fmla="*/ 1365843 h 1828952"/>
              <a:gd name="connsiteX177" fmla="*/ 139654 w 2040971"/>
              <a:gd name="connsiteY177" fmla="*/ 1339914 h 1828952"/>
              <a:gd name="connsiteX178" fmla="*/ 146390 w 2040971"/>
              <a:gd name="connsiteY178" fmla="*/ 1346650 h 1828952"/>
              <a:gd name="connsiteX179" fmla="*/ 146333 w 2040971"/>
              <a:gd name="connsiteY179" fmla="*/ 1346707 h 1828952"/>
              <a:gd name="connsiteX180" fmla="*/ 146414 w 2040971"/>
              <a:gd name="connsiteY180" fmla="*/ 1346788 h 1828952"/>
              <a:gd name="connsiteX181" fmla="*/ 92531 w 2040971"/>
              <a:gd name="connsiteY181" fmla="*/ 1400670 h 1828952"/>
              <a:gd name="connsiteX182" fmla="*/ 85797 w 2040971"/>
              <a:gd name="connsiteY182" fmla="*/ 1393936 h 1828952"/>
              <a:gd name="connsiteX183" fmla="*/ 85856 w 2040971"/>
              <a:gd name="connsiteY183" fmla="*/ 1393878 h 1828952"/>
              <a:gd name="connsiteX184" fmla="*/ 85774 w 2040971"/>
              <a:gd name="connsiteY184" fmla="*/ 1393795 h 1828952"/>
              <a:gd name="connsiteX185" fmla="*/ 996222 w 2040971"/>
              <a:gd name="connsiteY185" fmla="*/ 1334510 h 1828952"/>
              <a:gd name="connsiteX186" fmla="*/ 1002956 w 2040971"/>
              <a:gd name="connsiteY186" fmla="*/ 1341244 h 1828952"/>
              <a:gd name="connsiteX187" fmla="*/ 967427 w 2040971"/>
              <a:gd name="connsiteY187" fmla="*/ 1376772 h 1828952"/>
              <a:gd name="connsiteX188" fmla="*/ 959941 w 2040971"/>
              <a:gd name="connsiteY188" fmla="*/ 1370791 h 1828952"/>
              <a:gd name="connsiteX189" fmla="*/ 1424513 w 2040971"/>
              <a:gd name="connsiteY189" fmla="*/ 1331738 h 1828952"/>
              <a:gd name="connsiteX190" fmla="*/ 1431247 w 2040971"/>
              <a:gd name="connsiteY190" fmla="*/ 1338472 h 1828952"/>
              <a:gd name="connsiteX191" fmla="*/ 1377364 w 2040971"/>
              <a:gd name="connsiteY191" fmla="*/ 1392355 h 1828952"/>
              <a:gd name="connsiteX192" fmla="*/ 1377348 w 2040971"/>
              <a:gd name="connsiteY192" fmla="*/ 1392339 h 1828952"/>
              <a:gd name="connsiteX193" fmla="*/ 1377318 w 2040971"/>
              <a:gd name="connsiteY193" fmla="*/ 1392369 h 1828952"/>
              <a:gd name="connsiteX194" fmla="*/ 1370583 w 2040971"/>
              <a:gd name="connsiteY194" fmla="*/ 1385634 h 1828952"/>
              <a:gd name="connsiteX195" fmla="*/ 1424464 w 2040971"/>
              <a:gd name="connsiteY195" fmla="*/ 1331753 h 1828952"/>
              <a:gd name="connsiteX196" fmla="*/ 1424481 w 2040971"/>
              <a:gd name="connsiteY196" fmla="*/ 1331770 h 1828952"/>
              <a:gd name="connsiteX197" fmla="*/ 1852786 w 2040971"/>
              <a:gd name="connsiteY197" fmla="*/ 1328976 h 1828952"/>
              <a:gd name="connsiteX198" fmla="*/ 1859520 w 2040971"/>
              <a:gd name="connsiteY198" fmla="*/ 1335710 h 1828952"/>
              <a:gd name="connsiteX199" fmla="*/ 1805646 w 2040971"/>
              <a:gd name="connsiteY199" fmla="*/ 1389593 h 1828952"/>
              <a:gd name="connsiteX200" fmla="*/ 1805631 w 2040971"/>
              <a:gd name="connsiteY200" fmla="*/ 1389578 h 1828952"/>
              <a:gd name="connsiteX201" fmla="*/ 1805609 w 2040971"/>
              <a:gd name="connsiteY201" fmla="*/ 1389600 h 1828952"/>
              <a:gd name="connsiteX202" fmla="*/ 1798873 w 2040971"/>
              <a:gd name="connsiteY202" fmla="*/ 1382865 h 1828952"/>
              <a:gd name="connsiteX203" fmla="*/ 1852748 w 2040971"/>
              <a:gd name="connsiteY203" fmla="*/ 1328990 h 1828952"/>
              <a:gd name="connsiteX204" fmla="*/ 1852760 w 2040971"/>
              <a:gd name="connsiteY204" fmla="*/ 1329002 h 1828952"/>
              <a:gd name="connsiteX205" fmla="*/ 318319 w 2040971"/>
              <a:gd name="connsiteY205" fmla="*/ 1303209 h 1828952"/>
              <a:gd name="connsiteX206" fmla="*/ 318340 w 2040971"/>
              <a:gd name="connsiteY206" fmla="*/ 1303230 h 1828952"/>
              <a:gd name="connsiteX207" fmla="*/ 318359 w 2040971"/>
              <a:gd name="connsiteY207" fmla="*/ 1303211 h 1828952"/>
              <a:gd name="connsiteX208" fmla="*/ 325093 w 2040971"/>
              <a:gd name="connsiteY208" fmla="*/ 1309945 h 1828952"/>
              <a:gd name="connsiteX209" fmla="*/ 271210 w 2040971"/>
              <a:gd name="connsiteY209" fmla="*/ 1363828 h 1828952"/>
              <a:gd name="connsiteX210" fmla="*/ 271190 w 2040971"/>
              <a:gd name="connsiteY210" fmla="*/ 1363808 h 1828952"/>
              <a:gd name="connsiteX211" fmla="*/ 271167 w 2040971"/>
              <a:gd name="connsiteY211" fmla="*/ 1363832 h 1828952"/>
              <a:gd name="connsiteX212" fmla="*/ 264431 w 2040971"/>
              <a:gd name="connsiteY212" fmla="*/ 1357096 h 1828952"/>
              <a:gd name="connsiteX213" fmla="*/ 1174911 w 2040971"/>
              <a:gd name="connsiteY213" fmla="*/ 1297667 h 1828952"/>
              <a:gd name="connsiteX214" fmla="*/ 1181645 w 2040971"/>
              <a:gd name="connsiteY214" fmla="*/ 1304401 h 1828952"/>
              <a:gd name="connsiteX215" fmla="*/ 1127762 w 2040971"/>
              <a:gd name="connsiteY215" fmla="*/ 1358284 h 1828952"/>
              <a:gd name="connsiteX216" fmla="*/ 1127750 w 2040971"/>
              <a:gd name="connsiteY216" fmla="*/ 1358272 h 1828952"/>
              <a:gd name="connsiteX217" fmla="*/ 1127728 w 2040971"/>
              <a:gd name="connsiteY217" fmla="*/ 1358294 h 1828952"/>
              <a:gd name="connsiteX218" fmla="*/ 1120993 w 2040971"/>
              <a:gd name="connsiteY218" fmla="*/ 1351559 h 1828952"/>
              <a:gd name="connsiteX219" fmla="*/ 1174874 w 2040971"/>
              <a:gd name="connsiteY219" fmla="*/ 1297678 h 1828952"/>
              <a:gd name="connsiteX220" fmla="*/ 1174887 w 2040971"/>
              <a:gd name="connsiteY220" fmla="*/ 1297691 h 1828952"/>
              <a:gd name="connsiteX221" fmla="*/ 1603183 w 2040971"/>
              <a:gd name="connsiteY221" fmla="*/ 1294895 h 1828952"/>
              <a:gd name="connsiteX222" fmla="*/ 1609917 w 2040971"/>
              <a:gd name="connsiteY222" fmla="*/ 1301630 h 1828952"/>
              <a:gd name="connsiteX223" fmla="*/ 1556034 w 2040971"/>
              <a:gd name="connsiteY223" fmla="*/ 1355512 h 1828952"/>
              <a:gd name="connsiteX224" fmla="*/ 1556020 w 2040971"/>
              <a:gd name="connsiteY224" fmla="*/ 1355498 h 1828952"/>
              <a:gd name="connsiteX225" fmla="*/ 1555995 w 2040971"/>
              <a:gd name="connsiteY225" fmla="*/ 1355522 h 1828952"/>
              <a:gd name="connsiteX226" fmla="*/ 1549260 w 2040971"/>
              <a:gd name="connsiteY226" fmla="*/ 1348786 h 1828952"/>
              <a:gd name="connsiteX227" fmla="*/ 1603148 w 2040971"/>
              <a:gd name="connsiteY227" fmla="*/ 1294899 h 1828952"/>
              <a:gd name="connsiteX228" fmla="*/ 1603164 w 2040971"/>
              <a:gd name="connsiteY228" fmla="*/ 1294914 h 1828952"/>
              <a:gd name="connsiteX229" fmla="*/ 68738 w 2040971"/>
              <a:gd name="connsiteY229" fmla="*/ 1269016 h 1828952"/>
              <a:gd name="connsiteX230" fmla="*/ 75473 w 2040971"/>
              <a:gd name="connsiteY230" fmla="*/ 1275752 h 1828952"/>
              <a:gd name="connsiteX231" fmla="*/ 75426 w 2040971"/>
              <a:gd name="connsiteY231" fmla="*/ 1275799 h 1828952"/>
              <a:gd name="connsiteX232" fmla="*/ 75491 w 2040971"/>
              <a:gd name="connsiteY232" fmla="*/ 1275864 h 1828952"/>
              <a:gd name="connsiteX233" fmla="*/ 21608 w 2040971"/>
              <a:gd name="connsiteY233" fmla="*/ 1329747 h 1828952"/>
              <a:gd name="connsiteX234" fmla="*/ 14874 w 2040971"/>
              <a:gd name="connsiteY234" fmla="*/ 1323013 h 1828952"/>
              <a:gd name="connsiteX235" fmla="*/ 14924 w 2040971"/>
              <a:gd name="connsiteY235" fmla="*/ 1322964 h 1828952"/>
              <a:gd name="connsiteX236" fmla="*/ 14857 w 2040971"/>
              <a:gd name="connsiteY236" fmla="*/ 1322897 h 1828952"/>
              <a:gd name="connsiteX237" fmla="*/ 497016 w 2040971"/>
              <a:gd name="connsiteY237" fmla="*/ 1266368 h 1828952"/>
              <a:gd name="connsiteX238" fmla="*/ 503750 w 2040971"/>
              <a:gd name="connsiteY238" fmla="*/ 1273102 h 1828952"/>
              <a:gd name="connsiteX239" fmla="*/ 449890 w 2040971"/>
              <a:gd name="connsiteY239" fmla="*/ 1326985 h 1828952"/>
              <a:gd name="connsiteX240" fmla="*/ 449873 w 2040971"/>
              <a:gd name="connsiteY240" fmla="*/ 1326968 h 1828952"/>
              <a:gd name="connsiteX241" fmla="*/ 449855 w 2040971"/>
              <a:gd name="connsiteY241" fmla="*/ 1326986 h 1828952"/>
              <a:gd name="connsiteX242" fmla="*/ 443120 w 2040971"/>
              <a:gd name="connsiteY242" fmla="*/ 1320251 h 1828952"/>
              <a:gd name="connsiteX243" fmla="*/ 496997 w 2040971"/>
              <a:gd name="connsiteY243" fmla="*/ 1266370 h 1828952"/>
              <a:gd name="connsiteX244" fmla="*/ 497005 w 2040971"/>
              <a:gd name="connsiteY244" fmla="*/ 1266379 h 1828952"/>
              <a:gd name="connsiteX245" fmla="*/ 925298 w 2040971"/>
              <a:gd name="connsiteY245" fmla="*/ 1263596 h 1828952"/>
              <a:gd name="connsiteX246" fmla="*/ 932042 w 2040971"/>
              <a:gd name="connsiteY246" fmla="*/ 1270330 h 1828952"/>
              <a:gd name="connsiteX247" fmla="*/ 882408 w 2040971"/>
              <a:gd name="connsiteY247" fmla="*/ 1319965 h 1828952"/>
              <a:gd name="connsiteX248" fmla="*/ 873254 w 2040971"/>
              <a:gd name="connsiteY248" fmla="*/ 1315650 h 1828952"/>
              <a:gd name="connsiteX249" fmla="*/ 1353590 w 2040971"/>
              <a:gd name="connsiteY249" fmla="*/ 1260824 h 1828952"/>
              <a:gd name="connsiteX250" fmla="*/ 1360324 w 2040971"/>
              <a:gd name="connsiteY250" fmla="*/ 1267559 h 1828952"/>
              <a:gd name="connsiteX251" fmla="*/ 1306441 w 2040971"/>
              <a:gd name="connsiteY251" fmla="*/ 1321441 h 1828952"/>
              <a:gd name="connsiteX252" fmla="*/ 1306427 w 2040971"/>
              <a:gd name="connsiteY252" fmla="*/ 1321427 h 1828952"/>
              <a:gd name="connsiteX253" fmla="*/ 1306407 w 2040971"/>
              <a:gd name="connsiteY253" fmla="*/ 1321446 h 1828952"/>
              <a:gd name="connsiteX254" fmla="*/ 1299672 w 2040971"/>
              <a:gd name="connsiteY254" fmla="*/ 1314711 h 1828952"/>
              <a:gd name="connsiteX255" fmla="*/ 1353553 w 2040971"/>
              <a:gd name="connsiteY255" fmla="*/ 1260830 h 1828952"/>
              <a:gd name="connsiteX256" fmla="*/ 1353568 w 2040971"/>
              <a:gd name="connsiteY256" fmla="*/ 1260846 h 1828952"/>
              <a:gd name="connsiteX257" fmla="*/ 1781872 w 2040971"/>
              <a:gd name="connsiteY257" fmla="*/ 1258062 h 1828952"/>
              <a:gd name="connsiteX258" fmla="*/ 1788606 w 2040971"/>
              <a:gd name="connsiteY258" fmla="*/ 1264796 h 1828952"/>
              <a:gd name="connsiteX259" fmla="*/ 1734723 w 2040971"/>
              <a:gd name="connsiteY259" fmla="*/ 1318679 h 1828952"/>
              <a:gd name="connsiteX260" fmla="*/ 1734708 w 2040971"/>
              <a:gd name="connsiteY260" fmla="*/ 1318664 h 1828952"/>
              <a:gd name="connsiteX261" fmla="*/ 1734689 w 2040971"/>
              <a:gd name="connsiteY261" fmla="*/ 1318683 h 1828952"/>
              <a:gd name="connsiteX262" fmla="*/ 1727954 w 2040971"/>
              <a:gd name="connsiteY262" fmla="*/ 1311948 h 1828952"/>
              <a:gd name="connsiteX263" fmla="*/ 1781835 w 2040971"/>
              <a:gd name="connsiteY263" fmla="*/ 1258067 h 1828952"/>
              <a:gd name="connsiteX264" fmla="*/ 1781851 w 2040971"/>
              <a:gd name="connsiteY264" fmla="*/ 1258083 h 1828952"/>
              <a:gd name="connsiteX265" fmla="*/ 247404 w 2040971"/>
              <a:gd name="connsiteY265" fmla="*/ 1232161 h 1828952"/>
              <a:gd name="connsiteX266" fmla="*/ 254140 w 2040971"/>
              <a:gd name="connsiteY266" fmla="*/ 1238897 h 1828952"/>
              <a:gd name="connsiteX267" fmla="*/ 254092 w 2040971"/>
              <a:gd name="connsiteY267" fmla="*/ 1238944 h 1828952"/>
              <a:gd name="connsiteX268" fmla="*/ 254170 w 2040971"/>
              <a:gd name="connsiteY268" fmla="*/ 1239022 h 1828952"/>
              <a:gd name="connsiteX269" fmla="*/ 200287 w 2040971"/>
              <a:gd name="connsiteY269" fmla="*/ 1292905 h 1828952"/>
              <a:gd name="connsiteX270" fmla="*/ 193553 w 2040971"/>
              <a:gd name="connsiteY270" fmla="*/ 1286171 h 1828952"/>
              <a:gd name="connsiteX271" fmla="*/ 193603 w 2040971"/>
              <a:gd name="connsiteY271" fmla="*/ 1286121 h 1828952"/>
              <a:gd name="connsiteX272" fmla="*/ 193524 w 2040971"/>
              <a:gd name="connsiteY272" fmla="*/ 1286042 h 1828952"/>
              <a:gd name="connsiteX273" fmla="*/ 675684 w 2040971"/>
              <a:gd name="connsiteY273" fmla="*/ 1229525 h 1828952"/>
              <a:gd name="connsiteX274" fmla="*/ 675694 w 2040971"/>
              <a:gd name="connsiteY274" fmla="*/ 1229536 h 1828952"/>
              <a:gd name="connsiteX275" fmla="*/ 675705 w 2040971"/>
              <a:gd name="connsiteY275" fmla="*/ 1229525 h 1828952"/>
              <a:gd name="connsiteX276" fmla="*/ 682439 w 2040971"/>
              <a:gd name="connsiteY276" fmla="*/ 1236259 h 1828952"/>
              <a:gd name="connsiteX277" fmla="*/ 628566 w 2040971"/>
              <a:gd name="connsiteY277" fmla="*/ 1290142 h 1828952"/>
              <a:gd name="connsiteX278" fmla="*/ 628552 w 2040971"/>
              <a:gd name="connsiteY278" fmla="*/ 1290128 h 1828952"/>
              <a:gd name="connsiteX279" fmla="*/ 628538 w 2040971"/>
              <a:gd name="connsiteY279" fmla="*/ 1290141 h 1828952"/>
              <a:gd name="connsiteX280" fmla="*/ 621803 w 2040971"/>
              <a:gd name="connsiteY280" fmla="*/ 1283406 h 1828952"/>
              <a:gd name="connsiteX281" fmla="*/ 1103987 w 2040971"/>
              <a:gd name="connsiteY281" fmla="*/ 1226753 h 1828952"/>
              <a:gd name="connsiteX282" fmla="*/ 1110721 w 2040971"/>
              <a:gd name="connsiteY282" fmla="*/ 1233488 h 1828952"/>
              <a:gd name="connsiteX283" fmla="*/ 1056838 w 2040971"/>
              <a:gd name="connsiteY283" fmla="*/ 1287371 h 1828952"/>
              <a:gd name="connsiteX284" fmla="*/ 1056826 w 2040971"/>
              <a:gd name="connsiteY284" fmla="*/ 1287359 h 1828952"/>
              <a:gd name="connsiteX285" fmla="*/ 1056806 w 2040971"/>
              <a:gd name="connsiteY285" fmla="*/ 1287378 h 1828952"/>
              <a:gd name="connsiteX286" fmla="*/ 1050071 w 2040971"/>
              <a:gd name="connsiteY286" fmla="*/ 1280643 h 1828952"/>
              <a:gd name="connsiteX287" fmla="*/ 1103952 w 2040971"/>
              <a:gd name="connsiteY287" fmla="*/ 1226762 h 1828952"/>
              <a:gd name="connsiteX288" fmla="*/ 1103965 w 2040971"/>
              <a:gd name="connsiteY288" fmla="*/ 1226775 h 1828952"/>
              <a:gd name="connsiteX289" fmla="*/ 1532269 w 2040971"/>
              <a:gd name="connsiteY289" fmla="*/ 1223982 h 1828952"/>
              <a:gd name="connsiteX290" fmla="*/ 1539003 w 2040971"/>
              <a:gd name="connsiteY290" fmla="*/ 1230716 h 1828952"/>
              <a:gd name="connsiteX291" fmla="*/ 1485130 w 2040971"/>
              <a:gd name="connsiteY291" fmla="*/ 1284599 h 1828952"/>
              <a:gd name="connsiteX292" fmla="*/ 1485113 w 2040971"/>
              <a:gd name="connsiteY292" fmla="*/ 1284582 h 1828952"/>
              <a:gd name="connsiteX293" fmla="*/ 1485094 w 2040971"/>
              <a:gd name="connsiteY293" fmla="*/ 1284601 h 1828952"/>
              <a:gd name="connsiteX294" fmla="*/ 1478358 w 2040971"/>
              <a:gd name="connsiteY294" fmla="*/ 1277866 h 1828952"/>
              <a:gd name="connsiteX295" fmla="*/ 1532233 w 2040971"/>
              <a:gd name="connsiteY295" fmla="*/ 1223991 h 1828952"/>
              <a:gd name="connsiteX296" fmla="*/ 1532246 w 2040971"/>
              <a:gd name="connsiteY296" fmla="*/ 1224005 h 1828952"/>
              <a:gd name="connsiteX297" fmla="*/ 1960561 w 2040971"/>
              <a:gd name="connsiteY297" fmla="*/ 1221210 h 1828952"/>
              <a:gd name="connsiteX298" fmla="*/ 1967295 w 2040971"/>
              <a:gd name="connsiteY298" fmla="*/ 1227944 h 1828952"/>
              <a:gd name="connsiteX299" fmla="*/ 1913412 w 2040971"/>
              <a:gd name="connsiteY299" fmla="*/ 1281827 h 1828952"/>
              <a:gd name="connsiteX300" fmla="*/ 1913399 w 2040971"/>
              <a:gd name="connsiteY300" fmla="*/ 1281814 h 1828952"/>
              <a:gd name="connsiteX301" fmla="*/ 1913372 w 2040971"/>
              <a:gd name="connsiteY301" fmla="*/ 1281841 h 1828952"/>
              <a:gd name="connsiteX302" fmla="*/ 1906637 w 2040971"/>
              <a:gd name="connsiteY302" fmla="*/ 1275105 h 1828952"/>
              <a:gd name="connsiteX303" fmla="*/ 1960525 w 2040971"/>
              <a:gd name="connsiteY303" fmla="*/ 1221218 h 1828952"/>
              <a:gd name="connsiteX304" fmla="*/ 1960539 w 2040971"/>
              <a:gd name="connsiteY304" fmla="*/ 1221232 h 1828952"/>
              <a:gd name="connsiteX305" fmla="*/ 0 w 2040971"/>
              <a:gd name="connsiteY305" fmla="*/ 1200276 h 1828952"/>
              <a:gd name="connsiteX306" fmla="*/ 4556 w 2040971"/>
              <a:gd name="connsiteY306" fmla="*/ 1204832 h 1828952"/>
              <a:gd name="connsiteX307" fmla="*/ 4507 w 2040971"/>
              <a:gd name="connsiteY307" fmla="*/ 1204881 h 1828952"/>
              <a:gd name="connsiteX308" fmla="*/ 4577 w 2040971"/>
              <a:gd name="connsiteY308" fmla="*/ 1204951 h 1828952"/>
              <a:gd name="connsiteX309" fmla="*/ 0 w 2040971"/>
              <a:gd name="connsiteY309" fmla="*/ 1209528 h 1828952"/>
              <a:gd name="connsiteX310" fmla="*/ 426116 w 2040971"/>
              <a:gd name="connsiteY310" fmla="*/ 1195445 h 1828952"/>
              <a:gd name="connsiteX311" fmla="*/ 432850 w 2040971"/>
              <a:gd name="connsiteY311" fmla="*/ 1202179 h 1828952"/>
              <a:gd name="connsiteX312" fmla="*/ 378967 w 2040971"/>
              <a:gd name="connsiteY312" fmla="*/ 1256062 h 1828952"/>
              <a:gd name="connsiteX313" fmla="*/ 378949 w 2040971"/>
              <a:gd name="connsiteY313" fmla="*/ 1256044 h 1828952"/>
              <a:gd name="connsiteX314" fmla="*/ 378929 w 2040971"/>
              <a:gd name="connsiteY314" fmla="*/ 1256063 h 1828952"/>
              <a:gd name="connsiteX315" fmla="*/ 372194 w 2040971"/>
              <a:gd name="connsiteY315" fmla="*/ 1249328 h 1828952"/>
              <a:gd name="connsiteX316" fmla="*/ 426075 w 2040971"/>
              <a:gd name="connsiteY316" fmla="*/ 1195447 h 1828952"/>
              <a:gd name="connsiteX317" fmla="*/ 426094 w 2040971"/>
              <a:gd name="connsiteY317" fmla="*/ 1195467 h 1828952"/>
              <a:gd name="connsiteX318" fmla="*/ 854385 w 2040971"/>
              <a:gd name="connsiteY318" fmla="*/ 1192673 h 1828952"/>
              <a:gd name="connsiteX319" fmla="*/ 861119 w 2040971"/>
              <a:gd name="connsiteY319" fmla="*/ 1199407 h 1828952"/>
              <a:gd name="connsiteX320" fmla="*/ 807245 w 2040971"/>
              <a:gd name="connsiteY320" fmla="*/ 1253290 h 1828952"/>
              <a:gd name="connsiteX321" fmla="*/ 807227 w 2040971"/>
              <a:gd name="connsiteY321" fmla="*/ 1253272 h 1828952"/>
              <a:gd name="connsiteX322" fmla="*/ 807212 w 2040971"/>
              <a:gd name="connsiteY322" fmla="*/ 1253287 h 1828952"/>
              <a:gd name="connsiteX323" fmla="*/ 800476 w 2040971"/>
              <a:gd name="connsiteY323" fmla="*/ 1246552 h 1828952"/>
              <a:gd name="connsiteX324" fmla="*/ 854351 w 2040971"/>
              <a:gd name="connsiteY324" fmla="*/ 1192677 h 1828952"/>
              <a:gd name="connsiteX325" fmla="*/ 854366 w 2040971"/>
              <a:gd name="connsiteY325" fmla="*/ 1192692 h 1828952"/>
              <a:gd name="connsiteX326" fmla="*/ 1282676 w 2040971"/>
              <a:gd name="connsiteY326" fmla="*/ 1189901 h 1828952"/>
              <a:gd name="connsiteX327" fmla="*/ 1289411 w 2040971"/>
              <a:gd name="connsiteY327" fmla="*/ 1196635 h 1828952"/>
              <a:gd name="connsiteX328" fmla="*/ 1235527 w 2040971"/>
              <a:gd name="connsiteY328" fmla="*/ 1250518 h 1828952"/>
              <a:gd name="connsiteX329" fmla="*/ 1235514 w 2040971"/>
              <a:gd name="connsiteY329" fmla="*/ 1250505 h 1828952"/>
              <a:gd name="connsiteX330" fmla="*/ 1235492 w 2040971"/>
              <a:gd name="connsiteY330" fmla="*/ 1250526 h 1828952"/>
              <a:gd name="connsiteX331" fmla="*/ 1228757 w 2040971"/>
              <a:gd name="connsiteY331" fmla="*/ 1243791 h 1828952"/>
              <a:gd name="connsiteX332" fmla="*/ 1282638 w 2040971"/>
              <a:gd name="connsiteY332" fmla="*/ 1189910 h 1828952"/>
              <a:gd name="connsiteX333" fmla="*/ 1282652 w 2040971"/>
              <a:gd name="connsiteY333" fmla="*/ 1189925 h 1828952"/>
              <a:gd name="connsiteX334" fmla="*/ 1710949 w 2040971"/>
              <a:gd name="connsiteY334" fmla="*/ 1187139 h 1828952"/>
              <a:gd name="connsiteX335" fmla="*/ 1717683 w 2040971"/>
              <a:gd name="connsiteY335" fmla="*/ 1193873 h 1828952"/>
              <a:gd name="connsiteX336" fmla="*/ 1663810 w 2040971"/>
              <a:gd name="connsiteY336" fmla="*/ 1247756 h 1828952"/>
              <a:gd name="connsiteX337" fmla="*/ 1663790 w 2040971"/>
              <a:gd name="connsiteY337" fmla="*/ 1247736 h 1828952"/>
              <a:gd name="connsiteX338" fmla="*/ 1663773 w 2040971"/>
              <a:gd name="connsiteY338" fmla="*/ 1247753 h 1828952"/>
              <a:gd name="connsiteX339" fmla="*/ 1657037 w 2040971"/>
              <a:gd name="connsiteY339" fmla="*/ 1241018 h 1828952"/>
              <a:gd name="connsiteX340" fmla="*/ 1710912 w 2040971"/>
              <a:gd name="connsiteY340" fmla="*/ 1187143 h 1828952"/>
              <a:gd name="connsiteX341" fmla="*/ 1710928 w 2040971"/>
              <a:gd name="connsiteY341" fmla="*/ 1187160 h 1828952"/>
              <a:gd name="connsiteX342" fmla="*/ 176494 w 2040971"/>
              <a:gd name="connsiteY342" fmla="*/ 1161248 h 1828952"/>
              <a:gd name="connsiteX343" fmla="*/ 183229 w 2040971"/>
              <a:gd name="connsiteY343" fmla="*/ 1167984 h 1828952"/>
              <a:gd name="connsiteX344" fmla="*/ 183181 w 2040971"/>
              <a:gd name="connsiteY344" fmla="*/ 1168032 h 1828952"/>
              <a:gd name="connsiteX345" fmla="*/ 183257 w 2040971"/>
              <a:gd name="connsiteY345" fmla="*/ 1168108 h 1828952"/>
              <a:gd name="connsiteX346" fmla="*/ 129374 w 2040971"/>
              <a:gd name="connsiteY346" fmla="*/ 1221991 h 1828952"/>
              <a:gd name="connsiteX347" fmla="*/ 122639 w 2040971"/>
              <a:gd name="connsiteY347" fmla="*/ 1215257 h 1828952"/>
              <a:gd name="connsiteX348" fmla="*/ 122690 w 2040971"/>
              <a:gd name="connsiteY348" fmla="*/ 1215206 h 1828952"/>
              <a:gd name="connsiteX349" fmla="*/ 122613 w 2040971"/>
              <a:gd name="connsiteY349" fmla="*/ 1215129 h 1828952"/>
              <a:gd name="connsiteX350" fmla="*/ 604782 w 2040971"/>
              <a:gd name="connsiteY350" fmla="*/ 1158602 h 1828952"/>
              <a:gd name="connsiteX351" fmla="*/ 611516 w 2040971"/>
              <a:gd name="connsiteY351" fmla="*/ 1165336 h 1828952"/>
              <a:gd name="connsiteX352" fmla="*/ 557643 w 2040971"/>
              <a:gd name="connsiteY352" fmla="*/ 1219219 h 1828952"/>
              <a:gd name="connsiteX353" fmla="*/ 557627 w 2040971"/>
              <a:gd name="connsiteY353" fmla="*/ 1219203 h 1828952"/>
              <a:gd name="connsiteX354" fmla="*/ 557612 w 2040971"/>
              <a:gd name="connsiteY354" fmla="*/ 1219218 h 1828952"/>
              <a:gd name="connsiteX355" fmla="*/ 550876 w 2040971"/>
              <a:gd name="connsiteY355" fmla="*/ 1212483 h 1828952"/>
              <a:gd name="connsiteX356" fmla="*/ 604751 w 2040971"/>
              <a:gd name="connsiteY356" fmla="*/ 1158608 h 1828952"/>
              <a:gd name="connsiteX357" fmla="*/ 604763 w 2040971"/>
              <a:gd name="connsiteY357" fmla="*/ 1158621 h 1828952"/>
              <a:gd name="connsiteX358" fmla="*/ 1033074 w 2040971"/>
              <a:gd name="connsiteY358" fmla="*/ 1155830 h 1828952"/>
              <a:gd name="connsiteX359" fmla="*/ 1039808 w 2040971"/>
              <a:gd name="connsiteY359" fmla="*/ 1162565 h 1828952"/>
              <a:gd name="connsiteX360" fmla="*/ 985925 w 2040971"/>
              <a:gd name="connsiteY360" fmla="*/ 1216447 h 1828952"/>
              <a:gd name="connsiteX361" fmla="*/ 985909 w 2040971"/>
              <a:gd name="connsiteY361" fmla="*/ 1216431 h 1828952"/>
              <a:gd name="connsiteX362" fmla="*/ 985891 w 2040971"/>
              <a:gd name="connsiteY362" fmla="*/ 1216448 h 1828952"/>
              <a:gd name="connsiteX363" fmla="*/ 979156 w 2040971"/>
              <a:gd name="connsiteY363" fmla="*/ 1209713 h 1828952"/>
              <a:gd name="connsiteX364" fmla="*/ 1033037 w 2040971"/>
              <a:gd name="connsiteY364" fmla="*/ 1155832 h 1828952"/>
              <a:gd name="connsiteX365" fmla="*/ 1033054 w 2040971"/>
              <a:gd name="connsiteY365" fmla="*/ 1155850 h 1828952"/>
              <a:gd name="connsiteX366" fmla="*/ 1461356 w 2040971"/>
              <a:gd name="connsiteY366" fmla="*/ 1153059 h 1828952"/>
              <a:gd name="connsiteX367" fmla="*/ 1468090 w 2040971"/>
              <a:gd name="connsiteY367" fmla="*/ 1159793 h 1828952"/>
              <a:gd name="connsiteX368" fmla="*/ 1467991 w 2040971"/>
              <a:gd name="connsiteY368" fmla="*/ 1159892 h 1828952"/>
              <a:gd name="connsiteX369" fmla="*/ 1468081 w 2040971"/>
              <a:gd name="connsiteY369" fmla="*/ 1159981 h 1828952"/>
              <a:gd name="connsiteX370" fmla="*/ 1414207 w 2040971"/>
              <a:gd name="connsiteY370" fmla="*/ 1213856 h 1828952"/>
              <a:gd name="connsiteX371" fmla="*/ 1407471 w 2040971"/>
              <a:gd name="connsiteY371" fmla="*/ 1207121 h 1828952"/>
              <a:gd name="connsiteX372" fmla="*/ 1407567 w 2040971"/>
              <a:gd name="connsiteY372" fmla="*/ 1207026 h 1828952"/>
              <a:gd name="connsiteX373" fmla="*/ 1407482 w 2040971"/>
              <a:gd name="connsiteY373" fmla="*/ 1206941 h 1828952"/>
              <a:gd name="connsiteX374" fmla="*/ 1889638 w 2040971"/>
              <a:gd name="connsiteY374" fmla="*/ 1150296 h 1828952"/>
              <a:gd name="connsiteX375" fmla="*/ 1896372 w 2040971"/>
              <a:gd name="connsiteY375" fmla="*/ 1157031 h 1828952"/>
              <a:gd name="connsiteX376" fmla="*/ 1842489 w 2040971"/>
              <a:gd name="connsiteY376" fmla="*/ 1210913 h 1828952"/>
              <a:gd name="connsiteX377" fmla="*/ 1842471 w 2040971"/>
              <a:gd name="connsiteY377" fmla="*/ 1210895 h 1828952"/>
              <a:gd name="connsiteX378" fmla="*/ 1842444 w 2040971"/>
              <a:gd name="connsiteY378" fmla="*/ 1210922 h 1828952"/>
              <a:gd name="connsiteX379" fmla="*/ 1835709 w 2040971"/>
              <a:gd name="connsiteY379" fmla="*/ 1204186 h 1828952"/>
              <a:gd name="connsiteX380" fmla="*/ 1889597 w 2040971"/>
              <a:gd name="connsiteY380" fmla="*/ 1150299 h 1828952"/>
              <a:gd name="connsiteX381" fmla="*/ 1889616 w 2040971"/>
              <a:gd name="connsiteY381" fmla="*/ 1150318 h 1828952"/>
              <a:gd name="connsiteX382" fmla="*/ 355163 w 2040971"/>
              <a:gd name="connsiteY382" fmla="*/ 1124393 h 1828952"/>
              <a:gd name="connsiteX383" fmla="*/ 361898 w 2040971"/>
              <a:gd name="connsiteY383" fmla="*/ 1131129 h 1828952"/>
              <a:gd name="connsiteX384" fmla="*/ 361853 w 2040971"/>
              <a:gd name="connsiteY384" fmla="*/ 1131173 h 1828952"/>
              <a:gd name="connsiteX385" fmla="*/ 361936 w 2040971"/>
              <a:gd name="connsiteY385" fmla="*/ 1131256 h 1828952"/>
              <a:gd name="connsiteX386" fmla="*/ 308053 w 2040971"/>
              <a:gd name="connsiteY386" fmla="*/ 1185139 h 1828952"/>
              <a:gd name="connsiteX387" fmla="*/ 301319 w 2040971"/>
              <a:gd name="connsiteY387" fmla="*/ 1178405 h 1828952"/>
              <a:gd name="connsiteX388" fmla="*/ 301366 w 2040971"/>
              <a:gd name="connsiteY388" fmla="*/ 1178358 h 1828952"/>
              <a:gd name="connsiteX389" fmla="*/ 301282 w 2040971"/>
              <a:gd name="connsiteY389" fmla="*/ 1178274 h 1828952"/>
              <a:gd name="connsiteX390" fmla="*/ 783471 w 2040971"/>
              <a:gd name="connsiteY390" fmla="*/ 1121759 h 1828952"/>
              <a:gd name="connsiteX391" fmla="*/ 790205 w 2040971"/>
              <a:gd name="connsiteY391" fmla="*/ 1128494 h 1828952"/>
              <a:gd name="connsiteX392" fmla="*/ 736332 w 2040971"/>
              <a:gd name="connsiteY392" fmla="*/ 1182377 h 1828952"/>
              <a:gd name="connsiteX393" fmla="*/ 736314 w 2040971"/>
              <a:gd name="connsiteY393" fmla="*/ 1182359 h 1828952"/>
              <a:gd name="connsiteX394" fmla="*/ 736294 w 2040971"/>
              <a:gd name="connsiteY394" fmla="*/ 1182380 h 1828952"/>
              <a:gd name="connsiteX395" fmla="*/ 729558 w 2040971"/>
              <a:gd name="connsiteY395" fmla="*/ 1175645 h 1828952"/>
              <a:gd name="connsiteX396" fmla="*/ 783433 w 2040971"/>
              <a:gd name="connsiteY396" fmla="*/ 1121770 h 1828952"/>
              <a:gd name="connsiteX397" fmla="*/ 783446 w 2040971"/>
              <a:gd name="connsiteY397" fmla="*/ 1121784 h 1828952"/>
              <a:gd name="connsiteX398" fmla="*/ 1211753 w 2040971"/>
              <a:gd name="connsiteY398" fmla="*/ 1118988 h 1828952"/>
              <a:gd name="connsiteX399" fmla="*/ 1218487 w 2040971"/>
              <a:gd name="connsiteY399" fmla="*/ 1125722 h 1828952"/>
              <a:gd name="connsiteX400" fmla="*/ 1164604 w 2040971"/>
              <a:gd name="connsiteY400" fmla="*/ 1179605 h 1828952"/>
              <a:gd name="connsiteX401" fmla="*/ 1164590 w 2040971"/>
              <a:gd name="connsiteY401" fmla="*/ 1179591 h 1828952"/>
              <a:gd name="connsiteX402" fmla="*/ 1164564 w 2040971"/>
              <a:gd name="connsiteY402" fmla="*/ 1179616 h 1828952"/>
              <a:gd name="connsiteX403" fmla="*/ 1157829 w 2040971"/>
              <a:gd name="connsiteY403" fmla="*/ 1172881 h 1828952"/>
              <a:gd name="connsiteX404" fmla="*/ 1211710 w 2040971"/>
              <a:gd name="connsiteY404" fmla="*/ 1119000 h 1828952"/>
              <a:gd name="connsiteX405" fmla="*/ 1211725 w 2040971"/>
              <a:gd name="connsiteY405" fmla="*/ 1119016 h 1828952"/>
              <a:gd name="connsiteX406" fmla="*/ 1639942 w 2040971"/>
              <a:gd name="connsiteY406" fmla="*/ 1116004 h 1828952"/>
              <a:gd name="connsiteX407" fmla="*/ 1646679 w 2040971"/>
              <a:gd name="connsiteY407" fmla="*/ 1122738 h 1828952"/>
              <a:gd name="connsiteX408" fmla="*/ 1646613 w 2040971"/>
              <a:gd name="connsiteY408" fmla="*/ 1122804 h 1828952"/>
              <a:gd name="connsiteX409" fmla="*/ 1646760 w 2040971"/>
              <a:gd name="connsiteY409" fmla="*/ 1122950 h 1828952"/>
              <a:gd name="connsiteX410" fmla="*/ 1592886 w 2040971"/>
              <a:gd name="connsiteY410" fmla="*/ 1176833 h 1828952"/>
              <a:gd name="connsiteX411" fmla="*/ 1586152 w 2040971"/>
              <a:gd name="connsiteY411" fmla="*/ 1170099 h 1828952"/>
              <a:gd name="connsiteX412" fmla="*/ 1586214 w 2040971"/>
              <a:gd name="connsiteY412" fmla="*/ 1170037 h 1828952"/>
              <a:gd name="connsiteX413" fmla="*/ 1586069 w 2040971"/>
              <a:gd name="connsiteY413" fmla="*/ 1169893 h 1828952"/>
              <a:gd name="connsiteX414" fmla="*/ 105568 w 2040971"/>
              <a:gd name="connsiteY414" fmla="*/ 1090451 h 1828952"/>
              <a:gd name="connsiteX415" fmla="*/ 105588 w 2040971"/>
              <a:gd name="connsiteY415" fmla="*/ 1090472 h 1828952"/>
              <a:gd name="connsiteX416" fmla="*/ 105609 w 2040971"/>
              <a:gd name="connsiteY416" fmla="*/ 1090451 h 1828952"/>
              <a:gd name="connsiteX417" fmla="*/ 112343 w 2040971"/>
              <a:gd name="connsiteY417" fmla="*/ 1097185 h 1828952"/>
              <a:gd name="connsiteX418" fmla="*/ 58460 w 2040971"/>
              <a:gd name="connsiteY418" fmla="*/ 1151068 h 1828952"/>
              <a:gd name="connsiteX419" fmla="*/ 58441 w 2040971"/>
              <a:gd name="connsiteY419" fmla="*/ 1151049 h 1828952"/>
              <a:gd name="connsiteX420" fmla="*/ 58422 w 2040971"/>
              <a:gd name="connsiteY420" fmla="*/ 1151067 h 1828952"/>
              <a:gd name="connsiteX421" fmla="*/ 51687 w 2040971"/>
              <a:gd name="connsiteY421" fmla="*/ 1144332 h 1828952"/>
              <a:gd name="connsiteX422" fmla="*/ 533841 w 2040971"/>
              <a:gd name="connsiteY422" fmla="*/ 1087685 h 1828952"/>
              <a:gd name="connsiteX423" fmla="*/ 533856 w 2040971"/>
              <a:gd name="connsiteY423" fmla="*/ 1087700 h 1828952"/>
              <a:gd name="connsiteX424" fmla="*/ 533868 w 2040971"/>
              <a:gd name="connsiteY424" fmla="*/ 1087688 h 1828952"/>
              <a:gd name="connsiteX425" fmla="*/ 540603 w 2040971"/>
              <a:gd name="connsiteY425" fmla="*/ 1094423 h 1828952"/>
              <a:gd name="connsiteX426" fmla="*/ 486730 w 2040971"/>
              <a:gd name="connsiteY426" fmla="*/ 1148306 h 1828952"/>
              <a:gd name="connsiteX427" fmla="*/ 486710 w 2040971"/>
              <a:gd name="connsiteY427" fmla="*/ 1148286 h 1828952"/>
              <a:gd name="connsiteX428" fmla="*/ 486695 w 2040971"/>
              <a:gd name="connsiteY428" fmla="*/ 1148301 h 1828952"/>
              <a:gd name="connsiteX429" fmla="*/ 479960 w 2040971"/>
              <a:gd name="connsiteY429" fmla="*/ 1141566 h 1828952"/>
              <a:gd name="connsiteX430" fmla="*/ 962151 w 2040971"/>
              <a:gd name="connsiteY430" fmla="*/ 1084917 h 1828952"/>
              <a:gd name="connsiteX431" fmla="*/ 968885 w 2040971"/>
              <a:gd name="connsiteY431" fmla="*/ 1091651 h 1828952"/>
              <a:gd name="connsiteX432" fmla="*/ 915002 w 2040971"/>
              <a:gd name="connsiteY432" fmla="*/ 1145534 h 1828952"/>
              <a:gd name="connsiteX433" fmla="*/ 914992 w 2040971"/>
              <a:gd name="connsiteY433" fmla="*/ 1145524 h 1828952"/>
              <a:gd name="connsiteX434" fmla="*/ 914974 w 2040971"/>
              <a:gd name="connsiteY434" fmla="*/ 1145541 h 1828952"/>
              <a:gd name="connsiteX435" fmla="*/ 908239 w 2040971"/>
              <a:gd name="connsiteY435" fmla="*/ 1138806 h 1828952"/>
              <a:gd name="connsiteX436" fmla="*/ 962120 w 2040971"/>
              <a:gd name="connsiteY436" fmla="*/ 1084925 h 1828952"/>
              <a:gd name="connsiteX437" fmla="*/ 962131 w 2040971"/>
              <a:gd name="connsiteY437" fmla="*/ 1084937 h 1828952"/>
              <a:gd name="connsiteX438" fmla="*/ 1390433 w 2040971"/>
              <a:gd name="connsiteY438" fmla="*/ 1082145 h 1828952"/>
              <a:gd name="connsiteX439" fmla="*/ 1397167 w 2040971"/>
              <a:gd name="connsiteY439" fmla="*/ 1088879 h 1828952"/>
              <a:gd name="connsiteX440" fmla="*/ 1397080 w 2040971"/>
              <a:gd name="connsiteY440" fmla="*/ 1088966 h 1828952"/>
              <a:gd name="connsiteX441" fmla="*/ 1397166 w 2040971"/>
              <a:gd name="connsiteY441" fmla="*/ 1089051 h 1828952"/>
              <a:gd name="connsiteX442" fmla="*/ 1343292 w 2040971"/>
              <a:gd name="connsiteY442" fmla="*/ 1142926 h 1828952"/>
              <a:gd name="connsiteX443" fmla="*/ 1336556 w 2040971"/>
              <a:gd name="connsiteY443" fmla="*/ 1136191 h 1828952"/>
              <a:gd name="connsiteX444" fmla="*/ 1336639 w 2040971"/>
              <a:gd name="connsiteY444" fmla="*/ 1136108 h 1828952"/>
              <a:gd name="connsiteX445" fmla="*/ 1336559 w 2040971"/>
              <a:gd name="connsiteY445" fmla="*/ 1136028 h 1828952"/>
              <a:gd name="connsiteX446" fmla="*/ 1818633 w 2040971"/>
              <a:gd name="connsiteY446" fmla="*/ 1079204 h 1828952"/>
              <a:gd name="connsiteX447" fmla="*/ 1825368 w 2040971"/>
              <a:gd name="connsiteY447" fmla="*/ 1085940 h 1828952"/>
              <a:gd name="connsiteX448" fmla="*/ 1825325 w 2040971"/>
              <a:gd name="connsiteY448" fmla="*/ 1085983 h 1828952"/>
              <a:gd name="connsiteX449" fmla="*/ 1825449 w 2040971"/>
              <a:gd name="connsiteY449" fmla="*/ 1086107 h 1828952"/>
              <a:gd name="connsiteX450" fmla="*/ 1771566 w 2040971"/>
              <a:gd name="connsiteY450" fmla="*/ 1139990 h 1828952"/>
              <a:gd name="connsiteX451" fmla="*/ 1764832 w 2040971"/>
              <a:gd name="connsiteY451" fmla="*/ 1133256 h 1828952"/>
              <a:gd name="connsiteX452" fmla="*/ 1764877 w 2040971"/>
              <a:gd name="connsiteY452" fmla="*/ 1133211 h 1828952"/>
              <a:gd name="connsiteX453" fmla="*/ 1764752 w 2040971"/>
              <a:gd name="connsiteY453" fmla="*/ 1133085 h 1828952"/>
              <a:gd name="connsiteX454" fmla="*/ 284245 w 2040971"/>
              <a:gd name="connsiteY454" fmla="*/ 1053486 h 1828952"/>
              <a:gd name="connsiteX455" fmla="*/ 290980 w 2040971"/>
              <a:gd name="connsiteY455" fmla="*/ 1060222 h 1828952"/>
              <a:gd name="connsiteX456" fmla="*/ 290936 w 2040971"/>
              <a:gd name="connsiteY456" fmla="*/ 1060265 h 1828952"/>
              <a:gd name="connsiteX457" fmla="*/ 291013 w 2040971"/>
              <a:gd name="connsiteY457" fmla="*/ 1060342 h 1828952"/>
              <a:gd name="connsiteX458" fmla="*/ 237130 w 2040971"/>
              <a:gd name="connsiteY458" fmla="*/ 1114225 h 1828952"/>
              <a:gd name="connsiteX459" fmla="*/ 230396 w 2040971"/>
              <a:gd name="connsiteY459" fmla="*/ 1107491 h 1828952"/>
              <a:gd name="connsiteX460" fmla="*/ 230442 w 2040971"/>
              <a:gd name="connsiteY460" fmla="*/ 1107445 h 1828952"/>
              <a:gd name="connsiteX461" fmla="*/ 230364 w 2040971"/>
              <a:gd name="connsiteY461" fmla="*/ 1107367 h 1828952"/>
              <a:gd name="connsiteX462" fmla="*/ 712548 w 2040971"/>
              <a:gd name="connsiteY462" fmla="*/ 1050836 h 1828952"/>
              <a:gd name="connsiteX463" fmla="*/ 719282 w 2040971"/>
              <a:gd name="connsiteY463" fmla="*/ 1057571 h 1828952"/>
              <a:gd name="connsiteX464" fmla="*/ 665399 w 2040971"/>
              <a:gd name="connsiteY464" fmla="*/ 1111453 h 1828952"/>
              <a:gd name="connsiteX465" fmla="*/ 665392 w 2040971"/>
              <a:gd name="connsiteY465" fmla="*/ 1111446 h 1828952"/>
              <a:gd name="connsiteX466" fmla="*/ 665374 w 2040971"/>
              <a:gd name="connsiteY466" fmla="*/ 1111463 h 1828952"/>
              <a:gd name="connsiteX467" fmla="*/ 658639 w 2040971"/>
              <a:gd name="connsiteY467" fmla="*/ 1104728 h 1828952"/>
              <a:gd name="connsiteX468" fmla="*/ 712520 w 2040971"/>
              <a:gd name="connsiteY468" fmla="*/ 1050847 h 1828952"/>
              <a:gd name="connsiteX469" fmla="*/ 712528 w 2040971"/>
              <a:gd name="connsiteY469" fmla="*/ 1050856 h 1828952"/>
              <a:gd name="connsiteX470" fmla="*/ 1140830 w 2040971"/>
              <a:gd name="connsiteY470" fmla="*/ 1048065 h 1828952"/>
              <a:gd name="connsiteX471" fmla="*/ 1147564 w 2040971"/>
              <a:gd name="connsiteY471" fmla="*/ 1054799 h 1828952"/>
              <a:gd name="connsiteX472" fmla="*/ 1093681 w 2040971"/>
              <a:gd name="connsiteY472" fmla="*/ 1108682 h 1828952"/>
              <a:gd name="connsiteX473" fmla="*/ 1093667 w 2040971"/>
              <a:gd name="connsiteY473" fmla="*/ 1108668 h 1828952"/>
              <a:gd name="connsiteX474" fmla="*/ 1093649 w 2040971"/>
              <a:gd name="connsiteY474" fmla="*/ 1108686 h 1828952"/>
              <a:gd name="connsiteX475" fmla="*/ 1086914 w 2040971"/>
              <a:gd name="connsiteY475" fmla="*/ 1101951 h 1828952"/>
              <a:gd name="connsiteX476" fmla="*/ 1140795 w 2040971"/>
              <a:gd name="connsiteY476" fmla="*/ 1048070 h 1828952"/>
              <a:gd name="connsiteX477" fmla="*/ 1140810 w 2040971"/>
              <a:gd name="connsiteY477" fmla="*/ 1048085 h 1828952"/>
              <a:gd name="connsiteX478" fmla="*/ 1569031 w 2040971"/>
              <a:gd name="connsiteY478" fmla="*/ 1045095 h 1828952"/>
              <a:gd name="connsiteX479" fmla="*/ 1575768 w 2040971"/>
              <a:gd name="connsiteY479" fmla="*/ 1051829 h 1828952"/>
              <a:gd name="connsiteX480" fmla="*/ 1575703 w 2040971"/>
              <a:gd name="connsiteY480" fmla="*/ 1051894 h 1828952"/>
              <a:gd name="connsiteX481" fmla="*/ 1575846 w 2040971"/>
              <a:gd name="connsiteY481" fmla="*/ 1052036 h 1828952"/>
              <a:gd name="connsiteX482" fmla="*/ 1521973 w 2040971"/>
              <a:gd name="connsiteY482" fmla="*/ 1105919 h 1828952"/>
              <a:gd name="connsiteX483" fmla="*/ 1515239 w 2040971"/>
              <a:gd name="connsiteY483" fmla="*/ 1099185 h 1828952"/>
              <a:gd name="connsiteX484" fmla="*/ 1515299 w 2040971"/>
              <a:gd name="connsiteY484" fmla="*/ 1099125 h 1828952"/>
              <a:gd name="connsiteX485" fmla="*/ 1515158 w 2040971"/>
              <a:gd name="connsiteY485" fmla="*/ 1098984 h 1828952"/>
              <a:gd name="connsiteX486" fmla="*/ 1997394 w 2040971"/>
              <a:gd name="connsiteY486" fmla="*/ 1042530 h 1828952"/>
              <a:gd name="connsiteX487" fmla="*/ 2004128 w 2040971"/>
              <a:gd name="connsiteY487" fmla="*/ 1049265 h 1828952"/>
              <a:gd name="connsiteX488" fmla="*/ 1950255 w 2040971"/>
              <a:gd name="connsiteY488" fmla="*/ 1103148 h 1828952"/>
              <a:gd name="connsiteX489" fmla="*/ 1950239 w 2040971"/>
              <a:gd name="connsiteY489" fmla="*/ 1103132 h 1828952"/>
              <a:gd name="connsiteX490" fmla="*/ 1950216 w 2040971"/>
              <a:gd name="connsiteY490" fmla="*/ 1103156 h 1828952"/>
              <a:gd name="connsiteX491" fmla="*/ 1943480 w 2040971"/>
              <a:gd name="connsiteY491" fmla="*/ 1096421 h 1828952"/>
              <a:gd name="connsiteX492" fmla="*/ 1997355 w 2040971"/>
              <a:gd name="connsiteY492" fmla="*/ 1042546 h 1828952"/>
              <a:gd name="connsiteX493" fmla="*/ 1997366 w 2040971"/>
              <a:gd name="connsiteY493" fmla="*/ 1042558 h 1828952"/>
              <a:gd name="connsiteX494" fmla="*/ 34686 w 2040971"/>
              <a:gd name="connsiteY494" fmla="*/ 1019537 h 1828952"/>
              <a:gd name="connsiteX495" fmla="*/ 41420 w 2040971"/>
              <a:gd name="connsiteY495" fmla="*/ 1026271 h 1828952"/>
              <a:gd name="connsiteX496" fmla="*/ 0 w 2040971"/>
              <a:gd name="connsiteY496" fmla="*/ 1067691 h 1828952"/>
              <a:gd name="connsiteX497" fmla="*/ 0 w 2040971"/>
              <a:gd name="connsiteY497" fmla="*/ 1054186 h 1828952"/>
              <a:gd name="connsiteX498" fmla="*/ 34644 w 2040971"/>
              <a:gd name="connsiteY498" fmla="*/ 1019542 h 1828952"/>
              <a:gd name="connsiteX499" fmla="*/ 34663 w 2040971"/>
              <a:gd name="connsiteY499" fmla="*/ 1019561 h 1828952"/>
              <a:gd name="connsiteX500" fmla="*/ 462958 w 2040971"/>
              <a:gd name="connsiteY500" fmla="*/ 1016765 h 1828952"/>
              <a:gd name="connsiteX501" fmla="*/ 469692 w 2040971"/>
              <a:gd name="connsiteY501" fmla="*/ 1023499 h 1828952"/>
              <a:gd name="connsiteX502" fmla="*/ 415819 w 2040971"/>
              <a:gd name="connsiteY502" fmla="*/ 1077382 h 1828952"/>
              <a:gd name="connsiteX503" fmla="*/ 415801 w 2040971"/>
              <a:gd name="connsiteY503" fmla="*/ 1077363 h 1828952"/>
              <a:gd name="connsiteX504" fmla="*/ 415783 w 2040971"/>
              <a:gd name="connsiteY504" fmla="*/ 1077381 h 1828952"/>
              <a:gd name="connsiteX505" fmla="*/ 409048 w 2040971"/>
              <a:gd name="connsiteY505" fmla="*/ 1070646 h 1828952"/>
              <a:gd name="connsiteX506" fmla="*/ 462922 w 2040971"/>
              <a:gd name="connsiteY506" fmla="*/ 1016771 h 1828952"/>
              <a:gd name="connsiteX507" fmla="*/ 462937 w 2040971"/>
              <a:gd name="connsiteY507" fmla="*/ 1016786 h 1828952"/>
              <a:gd name="connsiteX508" fmla="*/ 891237 w 2040971"/>
              <a:gd name="connsiteY508" fmla="*/ 1013994 h 1828952"/>
              <a:gd name="connsiteX509" fmla="*/ 897971 w 2040971"/>
              <a:gd name="connsiteY509" fmla="*/ 1020728 h 1828952"/>
              <a:gd name="connsiteX510" fmla="*/ 844088 w 2040971"/>
              <a:gd name="connsiteY510" fmla="*/ 1074611 h 1828952"/>
              <a:gd name="connsiteX511" fmla="*/ 844077 w 2040971"/>
              <a:gd name="connsiteY511" fmla="*/ 1074601 h 1828952"/>
              <a:gd name="connsiteX512" fmla="*/ 844057 w 2040971"/>
              <a:gd name="connsiteY512" fmla="*/ 1074621 h 1828952"/>
              <a:gd name="connsiteX513" fmla="*/ 837322 w 2040971"/>
              <a:gd name="connsiteY513" fmla="*/ 1067885 h 1828952"/>
              <a:gd name="connsiteX514" fmla="*/ 891210 w 2040971"/>
              <a:gd name="connsiteY514" fmla="*/ 1013998 h 1828952"/>
              <a:gd name="connsiteX515" fmla="*/ 891222 w 2040971"/>
              <a:gd name="connsiteY515" fmla="*/ 1014009 h 1828952"/>
              <a:gd name="connsiteX516" fmla="*/ 1319439 w 2040971"/>
              <a:gd name="connsiteY516" fmla="*/ 1011070 h 1828952"/>
              <a:gd name="connsiteX517" fmla="*/ 1326174 w 2040971"/>
              <a:gd name="connsiteY517" fmla="*/ 1017806 h 1828952"/>
              <a:gd name="connsiteX518" fmla="*/ 1326134 w 2040971"/>
              <a:gd name="connsiteY518" fmla="*/ 1017846 h 1828952"/>
              <a:gd name="connsiteX519" fmla="*/ 1326244 w 2040971"/>
              <a:gd name="connsiteY519" fmla="*/ 1017956 h 1828952"/>
              <a:gd name="connsiteX520" fmla="*/ 1272361 w 2040971"/>
              <a:gd name="connsiteY520" fmla="*/ 1071839 h 1828952"/>
              <a:gd name="connsiteX521" fmla="*/ 1265627 w 2040971"/>
              <a:gd name="connsiteY521" fmla="*/ 1065105 h 1828952"/>
              <a:gd name="connsiteX522" fmla="*/ 1265669 w 2040971"/>
              <a:gd name="connsiteY522" fmla="*/ 1065063 h 1828952"/>
              <a:gd name="connsiteX523" fmla="*/ 1265558 w 2040971"/>
              <a:gd name="connsiteY523" fmla="*/ 1064951 h 1828952"/>
              <a:gd name="connsiteX524" fmla="*/ 1747714 w 2040971"/>
              <a:gd name="connsiteY524" fmla="*/ 1008293 h 1828952"/>
              <a:gd name="connsiteX525" fmla="*/ 1754449 w 2040971"/>
              <a:gd name="connsiteY525" fmla="*/ 1015029 h 1828952"/>
              <a:gd name="connsiteX526" fmla="*/ 1754414 w 2040971"/>
              <a:gd name="connsiteY526" fmla="*/ 1015063 h 1828952"/>
              <a:gd name="connsiteX527" fmla="*/ 1754535 w 2040971"/>
              <a:gd name="connsiteY527" fmla="*/ 1015184 h 1828952"/>
              <a:gd name="connsiteX528" fmla="*/ 1700652 w 2040971"/>
              <a:gd name="connsiteY528" fmla="*/ 1069067 h 1828952"/>
              <a:gd name="connsiteX529" fmla="*/ 1693918 w 2040971"/>
              <a:gd name="connsiteY529" fmla="*/ 1062333 h 1828952"/>
              <a:gd name="connsiteX530" fmla="*/ 1693955 w 2040971"/>
              <a:gd name="connsiteY530" fmla="*/ 1062296 h 1828952"/>
              <a:gd name="connsiteX531" fmla="*/ 1693833 w 2040971"/>
              <a:gd name="connsiteY531" fmla="*/ 1062174 h 1828952"/>
              <a:gd name="connsiteX532" fmla="*/ 213331 w 2040971"/>
              <a:gd name="connsiteY532" fmla="*/ 982566 h 1828952"/>
              <a:gd name="connsiteX533" fmla="*/ 220066 w 2040971"/>
              <a:gd name="connsiteY533" fmla="*/ 989302 h 1828952"/>
              <a:gd name="connsiteX534" fmla="*/ 220024 w 2040971"/>
              <a:gd name="connsiteY534" fmla="*/ 989344 h 1828952"/>
              <a:gd name="connsiteX535" fmla="*/ 220099 w 2040971"/>
              <a:gd name="connsiteY535" fmla="*/ 989419 h 1828952"/>
              <a:gd name="connsiteX536" fmla="*/ 166216 w 2040971"/>
              <a:gd name="connsiteY536" fmla="*/ 1043302 h 1828952"/>
              <a:gd name="connsiteX537" fmla="*/ 159482 w 2040971"/>
              <a:gd name="connsiteY537" fmla="*/ 1036568 h 1828952"/>
              <a:gd name="connsiteX538" fmla="*/ 159526 w 2040971"/>
              <a:gd name="connsiteY538" fmla="*/ 1036524 h 1828952"/>
              <a:gd name="connsiteX539" fmla="*/ 159450 w 2040971"/>
              <a:gd name="connsiteY539" fmla="*/ 1036447 h 1828952"/>
              <a:gd name="connsiteX540" fmla="*/ 641625 w 2040971"/>
              <a:gd name="connsiteY540" fmla="*/ 979923 h 1828952"/>
              <a:gd name="connsiteX541" fmla="*/ 648359 w 2040971"/>
              <a:gd name="connsiteY541" fmla="*/ 986657 h 1828952"/>
              <a:gd name="connsiteX542" fmla="*/ 648279 w 2040971"/>
              <a:gd name="connsiteY542" fmla="*/ 986737 h 1828952"/>
              <a:gd name="connsiteX543" fmla="*/ 648344 w 2040971"/>
              <a:gd name="connsiteY543" fmla="*/ 986801 h 1828952"/>
              <a:gd name="connsiteX544" fmla="*/ 594470 w 2040971"/>
              <a:gd name="connsiteY544" fmla="*/ 1040676 h 1828952"/>
              <a:gd name="connsiteX545" fmla="*/ 587734 w 2040971"/>
              <a:gd name="connsiteY545" fmla="*/ 1033941 h 1828952"/>
              <a:gd name="connsiteX546" fmla="*/ 587810 w 2040971"/>
              <a:gd name="connsiteY546" fmla="*/ 1033865 h 1828952"/>
              <a:gd name="connsiteX547" fmla="*/ 587751 w 2040971"/>
              <a:gd name="connsiteY547" fmla="*/ 1033806 h 1828952"/>
              <a:gd name="connsiteX548" fmla="*/ 1069916 w 2040971"/>
              <a:gd name="connsiteY548" fmla="*/ 977151 h 1828952"/>
              <a:gd name="connsiteX549" fmla="*/ 1076651 w 2040971"/>
              <a:gd name="connsiteY549" fmla="*/ 983885 h 1828952"/>
              <a:gd name="connsiteX550" fmla="*/ 1022767 w 2040971"/>
              <a:gd name="connsiteY550" fmla="*/ 1037768 h 1828952"/>
              <a:gd name="connsiteX551" fmla="*/ 1022755 w 2040971"/>
              <a:gd name="connsiteY551" fmla="*/ 1037756 h 1828952"/>
              <a:gd name="connsiteX552" fmla="*/ 1022738 w 2040971"/>
              <a:gd name="connsiteY552" fmla="*/ 1037773 h 1828952"/>
              <a:gd name="connsiteX553" fmla="*/ 1016003 w 2040971"/>
              <a:gd name="connsiteY553" fmla="*/ 1031038 h 1828952"/>
              <a:gd name="connsiteX554" fmla="*/ 1069884 w 2040971"/>
              <a:gd name="connsiteY554" fmla="*/ 977157 h 1828952"/>
              <a:gd name="connsiteX555" fmla="*/ 1069897 w 2040971"/>
              <a:gd name="connsiteY555" fmla="*/ 977170 h 1828952"/>
              <a:gd name="connsiteX556" fmla="*/ 1498109 w 2040971"/>
              <a:gd name="connsiteY556" fmla="*/ 974177 h 1828952"/>
              <a:gd name="connsiteX557" fmla="*/ 1504846 w 2040971"/>
              <a:gd name="connsiteY557" fmla="*/ 980911 h 1828952"/>
              <a:gd name="connsiteX558" fmla="*/ 1504788 w 2040971"/>
              <a:gd name="connsiteY558" fmla="*/ 980969 h 1828952"/>
              <a:gd name="connsiteX559" fmla="*/ 1504933 w 2040971"/>
              <a:gd name="connsiteY559" fmla="*/ 981113 h 1828952"/>
              <a:gd name="connsiteX560" fmla="*/ 1451059 w 2040971"/>
              <a:gd name="connsiteY560" fmla="*/ 1034996 h 1828952"/>
              <a:gd name="connsiteX561" fmla="*/ 1444325 w 2040971"/>
              <a:gd name="connsiteY561" fmla="*/ 1028262 h 1828952"/>
              <a:gd name="connsiteX562" fmla="*/ 1444379 w 2040971"/>
              <a:gd name="connsiteY562" fmla="*/ 1028208 h 1828952"/>
              <a:gd name="connsiteX563" fmla="*/ 1444236 w 2040971"/>
              <a:gd name="connsiteY563" fmla="*/ 1028066 h 1828952"/>
              <a:gd name="connsiteX564" fmla="*/ 1926388 w 2040971"/>
              <a:gd name="connsiteY564" fmla="*/ 971445 h 1828952"/>
              <a:gd name="connsiteX565" fmla="*/ 1933123 w 2040971"/>
              <a:gd name="connsiteY565" fmla="*/ 978181 h 1828952"/>
              <a:gd name="connsiteX566" fmla="*/ 1933089 w 2040971"/>
              <a:gd name="connsiteY566" fmla="*/ 978215 h 1828952"/>
              <a:gd name="connsiteX567" fmla="*/ 1933215 w 2040971"/>
              <a:gd name="connsiteY567" fmla="*/ 978341 h 1828952"/>
              <a:gd name="connsiteX568" fmla="*/ 1879332 w 2040971"/>
              <a:gd name="connsiteY568" fmla="*/ 1032224 h 1828952"/>
              <a:gd name="connsiteX569" fmla="*/ 1872598 w 2040971"/>
              <a:gd name="connsiteY569" fmla="*/ 1025490 h 1828952"/>
              <a:gd name="connsiteX570" fmla="*/ 1872634 w 2040971"/>
              <a:gd name="connsiteY570" fmla="*/ 1025454 h 1828952"/>
              <a:gd name="connsiteX571" fmla="*/ 1872507 w 2040971"/>
              <a:gd name="connsiteY571" fmla="*/ 1025326 h 1828952"/>
              <a:gd name="connsiteX572" fmla="*/ 392045 w 2040971"/>
              <a:gd name="connsiteY572" fmla="*/ 945852 h 1828952"/>
              <a:gd name="connsiteX573" fmla="*/ 398779 w 2040971"/>
              <a:gd name="connsiteY573" fmla="*/ 952586 h 1828952"/>
              <a:gd name="connsiteX574" fmla="*/ 344905 w 2040971"/>
              <a:gd name="connsiteY574" fmla="*/ 1006469 h 1828952"/>
              <a:gd name="connsiteX575" fmla="*/ 344889 w 2040971"/>
              <a:gd name="connsiteY575" fmla="*/ 1006453 h 1828952"/>
              <a:gd name="connsiteX576" fmla="*/ 344873 w 2040971"/>
              <a:gd name="connsiteY576" fmla="*/ 1006468 h 1828952"/>
              <a:gd name="connsiteX577" fmla="*/ 338138 w 2040971"/>
              <a:gd name="connsiteY577" fmla="*/ 999733 h 1828952"/>
              <a:gd name="connsiteX578" fmla="*/ 392013 w 2040971"/>
              <a:gd name="connsiteY578" fmla="*/ 945858 h 1828952"/>
              <a:gd name="connsiteX579" fmla="*/ 392026 w 2040971"/>
              <a:gd name="connsiteY579" fmla="*/ 945872 h 1828952"/>
              <a:gd name="connsiteX580" fmla="*/ 820265 w 2040971"/>
              <a:gd name="connsiteY580" fmla="*/ 942945 h 1828952"/>
              <a:gd name="connsiteX581" fmla="*/ 827000 w 2040971"/>
              <a:gd name="connsiteY581" fmla="*/ 949681 h 1828952"/>
              <a:gd name="connsiteX582" fmla="*/ 826957 w 2040971"/>
              <a:gd name="connsiteY582" fmla="*/ 949723 h 1828952"/>
              <a:gd name="connsiteX583" fmla="*/ 827048 w 2040971"/>
              <a:gd name="connsiteY583" fmla="*/ 949814 h 1828952"/>
              <a:gd name="connsiteX584" fmla="*/ 773165 w 2040971"/>
              <a:gd name="connsiteY584" fmla="*/ 1003697 h 1828952"/>
              <a:gd name="connsiteX585" fmla="*/ 766431 w 2040971"/>
              <a:gd name="connsiteY585" fmla="*/ 996963 h 1828952"/>
              <a:gd name="connsiteX586" fmla="*/ 766476 w 2040971"/>
              <a:gd name="connsiteY586" fmla="*/ 996918 h 1828952"/>
              <a:gd name="connsiteX587" fmla="*/ 766384 w 2040971"/>
              <a:gd name="connsiteY587" fmla="*/ 996826 h 1828952"/>
              <a:gd name="connsiteX588" fmla="*/ 1248531 w 2040971"/>
              <a:gd name="connsiteY588" fmla="*/ 940156 h 1828952"/>
              <a:gd name="connsiteX589" fmla="*/ 1255266 w 2040971"/>
              <a:gd name="connsiteY589" fmla="*/ 946892 h 1828952"/>
              <a:gd name="connsiteX590" fmla="*/ 1255227 w 2040971"/>
              <a:gd name="connsiteY590" fmla="*/ 946930 h 1828952"/>
              <a:gd name="connsiteX591" fmla="*/ 1255330 w 2040971"/>
              <a:gd name="connsiteY591" fmla="*/ 947033 h 1828952"/>
              <a:gd name="connsiteX592" fmla="*/ 1201447 w 2040971"/>
              <a:gd name="connsiteY592" fmla="*/ 1000916 h 1828952"/>
              <a:gd name="connsiteX593" fmla="*/ 1194713 w 2040971"/>
              <a:gd name="connsiteY593" fmla="*/ 994182 h 1828952"/>
              <a:gd name="connsiteX594" fmla="*/ 1194754 w 2040971"/>
              <a:gd name="connsiteY594" fmla="*/ 994141 h 1828952"/>
              <a:gd name="connsiteX595" fmla="*/ 1194650 w 2040971"/>
              <a:gd name="connsiteY595" fmla="*/ 994037 h 1828952"/>
              <a:gd name="connsiteX596" fmla="*/ 1676804 w 2040971"/>
              <a:gd name="connsiteY596" fmla="*/ 937379 h 1828952"/>
              <a:gd name="connsiteX597" fmla="*/ 1683539 w 2040971"/>
              <a:gd name="connsiteY597" fmla="*/ 944115 h 1828952"/>
              <a:gd name="connsiteX598" fmla="*/ 1683502 w 2040971"/>
              <a:gd name="connsiteY598" fmla="*/ 944151 h 1828952"/>
              <a:gd name="connsiteX599" fmla="*/ 1683622 w 2040971"/>
              <a:gd name="connsiteY599" fmla="*/ 944271 h 1828952"/>
              <a:gd name="connsiteX600" fmla="*/ 1629739 w 2040971"/>
              <a:gd name="connsiteY600" fmla="*/ 998153 h 1828952"/>
              <a:gd name="connsiteX601" fmla="*/ 1623004 w 2040971"/>
              <a:gd name="connsiteY601" fmla="*/ 991419 h 1828952"/>
              <a:gd name="connsiteX602" fmla="*/ 1623043 w 2040971"/>
              <a:gd name="connsiteY602" fmla="*/ 991380 h 1828952"/>
              <a:gd name="connsiteX603" fmla="*/ 1622923 w 2040971"/>
              <a:gd name="connsiteY603" fmla="*/ 991260 h 1828952"/>
              <a:gd name="connsiteX604" fmla="*/ 142411 w 2040971"/>
              <a:gd name="connsiteY604" fmla="*/ 911650 h 1828952"/>
              <a:gd name="connsiteX605" fmla="*/ 149146 w 2040971"/>
              <a:gd name="connsiteY605" fmla="*/ 918386 h 1828952"/>
              <a:gd name="connsiteX606" fmla="*/ 149101 w 2040971"/>
              <a:gd name="connsiteY606" fmla="*/ 918430 h 1828952"/>
              <a:gd name="connsiteX607" fmla="*/ 149176 w 2040971"/>
              <a:gd name="connsiteY607" fmla="*/ 918505 h 1828952"/>
              <a:gd name="connsiteX608" fmla="*/ 95293 w 2040971"/>
              <a:gd name="connsiteY608" fmla="*/ 972388 h 1828952"/>
              <a:gd name="connsiteX609" fmla="*/ 88559 w 2040971"/>
              <a:gd name="connsiteY609" fmla="*/ 965654 h 1828952"/>
              <a:gd name="connsiteX610" fmla="*/ 88606 w 2040971"/>
              <a:gd name="connsiteY610" fmla="*/ 965607 h 1828952"/>
              <a:gd name="connsiteX611" fmla="*/ 88530 w 2040971"/>
              <a:gd name="connsiteY611" fmla="*/ 965531 h 1828952"/>
              <a:gd name="connsiteX612" fmla="*/ 570711 w 2040971"/>
              <a:gd name="connsiteY612" fmla="*/ 908999 h 1828952"/>
              <a:gd name="connsiteX613" fmla="*/ 577445 w 2040971"/>
              <a:gd name="connsiteY613" fmla="*/ 915734 h 1828952"/>
              <a:gd name="connsiteX614" fmla="*/ 577368 w 2040971"/>
              <a:gd name="connsiteY614" fmla="*/ 915811 h 1828952"/>
              <a:gd name="connsiteX615" fmla="*/ 577429 w 2040971"/>
              <a:gd name="connsiteY615" fmla="*/ 915871 h 1828952"/>
              <a:gd name="connsiteX616" fmla="*/ 523555 w 2040971"/>
              <a:gd name="connsiteY616" fmla="*/ 969746 h 1828952"/>
              <a:gd name="connsiteX617" fmla="*/ 516819 w 2040971"/>
              <a:gd name="connsiteY617" fmla="*/ 963011 h 1828952"/>
              <a:gd name="connsiteX618" fmla="*/ 516893 w 2040971"/>
              <a:gd name="connsiteY618" fmla="*/ 962937 h 1828952"/>
              <a:gd name="connsiteX619" fmla="*/ 516838 w 2040971"/>
              <a:gd name="connsiteY619" fmla="*/ 962882 h 1828952"/>
              <a:gd name="connsiteX620" fmla="*/ 998948 w 2040971"/>
              <a:gd name="connsiteY620" fmla="*/ 906091 h 1828952"/>
              <a:gd name="connsiteX621" fmla="*/ 1005683 w 2040971"/>
              <a:gd name="connsiteY621" fmla="*/ 912827 h 1828952"/>
              <a:gd name="connsiteX622" fmla="*/ 1005638 w 2040971"/>
              <a:gd name="connsiteY622" fmla="*/ 912872 h 1828952"/>
              <a:gd name="connsiteX623" fmla="*/ 1005737 w 2040971"/>
              <a:gd name="connsiteY623" fmla="*/ 912971 h 1828952"/>
              <a:gd name="connsiteX624" fmla="*/ 951854 w 2040971"/>
              <a:gd name="connsiteY624" fmla="*/ 966854 h 1828952"/>
              <a:gd name="connsiteX625" fmla="*/ 945120 w 2040971"/>
              <a:gd name="connsiteY625" fmla="*/ 960120 h 1828952"/>
              <a:gd name="connsiteX626" fmla="*/ 945167 w 2040971"/>
              <a:gd name="connsiteY626" fmla="*/ 960073 h 1828952"/>
              <a:gd name="connsiteX627" fmla="*/ 945067 w 2040971"/>
              <a:gd name="connsiteY627" fmla="*/ 959972 h 1828952"/>
              <a:gd name="connsiteX628" fmla="*/ 1427188 w 2040971"/>
              <a:gd name="connsiteY628" fmla="*/ 903265 h 1828952"/>
              <a:gd name="connsiteX629" fmla="*/ 1433925 w 2040971"/>
              <a:gd name="connsiteY629" fmla="*/ 909999 h 1828952"/>
              <a:gd name="connsiteX630" fmla="*/ 1433867 w 2040971"/>
              <a:gd name="connsiteY630" fmla="*/ 910057 h 1828952"/>
              <a:gd name="connsiteX631" fmla="*/ 1434010 w 2040971"/>
              <a:gd name="connsiteY631" fmla="*/ 910200 h 1828952"/>
              <a:gd name="connsiteX632" fmla="*/ 1380136 w 2040971"/>
              <a:gd name="connsiteY632" fmla="*/ 964083 h 1828952"/>
              <a:gd name="connsiteX633" fmla="*/ 1373402 w 2040971"/>
              <a:gd name="connsiteY633" fmla="*/ 957348 h 1828952"/>
              <a:gd name="connsiteX634" fmla="*/ 1373456 w 2040971"/>
              <a:gd name="connsiteY634" fmla="*/ 957294 h 1828952"/>
              <a:gd name="connsiteX635" fmla="*/ 1373315 w 2040971"/>
              <a:gd name="connsiteY635" fmla="*/ 957154 h 1828952"/>
              <a:gd name="connsiteX636" fmla="*/ 1855557 w 2040971"/>
              <a:gd name="connsiteY636" fmla="*/ 900694 h 1828952"/>
              <a:gd name="connsiteX637" fmla="*/ 1862292 w 2040971"/>
              <a:gd name="connsiteY637" fmla="*/ 907428 h 1828952"/>
              <a:gd name="connsiteX638" fmla="*/ 1808409 w 2040971"/>
              <a:gd name="connsiteY638" fmla="*/ 961311 h 1828952"/>
              <a:gd name="connsiteX639" fmla="*/ 1808399 w 2040971"/>
              <a:gd name="connsiteY639" fmla="*/ 961302 h 1828952"/>
              <a:gd name="connsiteX640" fmla="*/ 1808375 w 2040971"/>
              <a:gd name="connsiteY640" fmla="*/ 961326 h 1828952"/>
              <a:gd name="connsiteX641" fmla="*/ 1801640 w 2040971"/>
              <a:gd name="connsiteY641" fmla="*/ 954590 h 1828952"/>
              <a:gd name="connsiteX642" fmla="*/ 1855528 w 2040971"/>
              <a:gd name="connsiteY642" fmla="*/ 900703 h 1828952"/>
              <a:gd name="connsiteX643" fmla="*/ 1855538 w 2040971"/>
              <a:gd name="connsiteY643" fmla="*/ 900713 h 1828952"/>
              <a:gd name="connsiteX644" fmla="*/ 321131 w 2040971"/>
              <a:gd name="connsiteY644" fmla="*/ 874929 h 1828952"/>
              <a:gd name="connsiteX645" fmla="*/ 327865 w 2040971"/>
              <a:gd name="connsiteY645" fmla="*/ 881663 h 1828952"/>
              <a:gd name="connsiteX646" fmla="*/ 327784 w 2040971"/>
              <a:gd name="connsiteY646" fmla="*/ 881745 h 1828952"/>
              <a:gd name="connsiteX647" fmla="*/ 327832 w 2040971"/>
              <a:gd name="connsiteY647" fmla="*/ 881793 h 1828952"/>
              <a:gd name="connsiteX648" fmla="*/ 273958 w 2040971"/>
              <a:gd name="connsiteY648" fmla="*/ 935668 h 1828952"/>
              <a:gd name="connsiteX649" fmla="*/ 267223 w 2040971"/>
              <a:gd name="connsiteY649" fmla="*/ 928933 h 1828952"/>
              <a:gd name="connsiteX650" fmla="*/ 267301 w 2040971"/>
              <a:gd name="connsiteY650" fmla="*/ 928854 h 1828952"/>
              <a:gd name="connsiteX651" fmla="*/ 267258 w 2040971"/>
              <a:gd name="connsiteY651" fmla="*/ 928811 h 1828952"/>
              <a:gd name="connsiteX652" fmla="*/ 749391 w 2040971"/>
              <a:gd name="connsiteY652" fmla="*/ 872157 h 1828952"/>
              <a:gd name="connsiteX653" fmla="*/ 756125 w 2040971"/>
              <a:gd name="connsiteY653" fmla="*/ 878891 h 1828952"/>
              <a:gd name="connsiteX654" fmla="*/ 702242 w 2040971"/>
              <a:gd name="connsiteY654" fmla="*/ 932774 h 1828952"/>
              <a:gd name="connsiteX655" fmla="*/ 702232 w 2040971"/>
              <a:gd name="connsiteY655" fmla="*/ 932764 h 1828952"/>
              <a:gd name="connsiteX656" fmla="*/ 702214 w 2040971"/>
              <a:gd name="connsiteY656" fmla="*/ 932782 h 1828952"/>
              <a:gd name="connsiteX657" fmla="*/ 695479 w 2040971"/>
              <a:gd name="connsiteY657" fmla="*/ 926046 h 1828952"/>
              <a:gd name="connsiteX658" fmla="*/ 749367 w 2040971"/>
              <a:gd name="connsiteY658" fmla="*/ 872159 h 1828952"/>
              <a:gd name="connsiteX659" fmla="*/ 749378 w 2040971"/>
              <a:gd name="connsiteY659" fmla="*/ 872170 h 1828952"/>
              <a:gd name="connsiteX660" fmla="*/ 1177607 w 2040971"/>
              <a:gd name="connsiteY660" fmla="*/ 869243 h 1828952"/>
              <a:gd name="connsiteX661" fmla="*/ 1184342 w 2040971"/>
              <a:gd name="connsiteY661" fmla="*/ 875979 h 1828952"/>
              <a:gd name="connsiteX662" fmla="*/ 1184304 w 2040971"/>
              <a:gd name="connsiteY662" fmla="*/ 876016 h 1828952"/>
              <a:gd name="connsiteX663" fmla="*/ 1184407 w 2040971"/>
              <a:gd name="connsiteY663" fmla="*/ 876119 h 1828952"/>
              <a:gd name="connsiteX664" fmla="*/ 1130524 w 2040971"/>
              <a:gd name="connsiteY664" fmla="*/ 930002 h 1828952"/>
              <a:gd name="connsiteX665" fmla="*/ 1123790 w 2040971"/>
              <a:gd name="connsiteY665" fmla="*/ 923268 h 1828952"/>
              <a:gd name="connsiteX666" fmla="*/ 1123830 w 2040971"/>
              <a:gd name="connsiteY666" fmla="*/ 923228 h 1828952"/>
              <a:gd name="connsiteX667" fmla="*/ 1123726 w 2040971"/>
              <a:gd name="connsiteY667" fmla="*/ 923124 h 1828952"/>
              <a:gd name="connsiteX668" fmla="*/ 1605882 w 2040971"/>
              <a:gd name="connsiteY668" fmla="*/ 866466 h 1828952"/>
              <a:gd name="connsiteX669" fmla="*/ 1612617 w 2040971"/>
              <a:gd name="connsiteY669" fmla="*/ 873202 h 1828952"/>
              <a:gd name="connsiteX670" fmla="*/ 1612585 w 2040971"/>
              <a:gd name="connsiteY670" fmla="*/ 873234 h 1828952"/>
              <a:gd name="connsiteX671" fmla="*/ 1612698 w 2040971"/>
              <a:gd name="connsiteY671" fmla="*/ 873347 h 1828952"/>
              <a:gd name="connsiteX672" fmla="*/ 1558816 w 2040971"/>
              <a:gd name="connsiteY672" fmla="*/ 927230 h 1828952"/>
              <a:gd name="connsiteX673" fmla="*/ 1552081 w 2040971"/>
              <a:gd name="connsiteY673" fmla="*/ 920496 h 1828952"/>
              <a:gd name="connsiteX674" fmla="*/ 1552115 w 2040971"/>
              <a:gd name="connsiteY674" fmla="*/ 920462 h 1828952"/>
              <a:gd name="connsiteX675" fmla="*/ 1552001 w 2040971"/>
              <a:gd name="connsiteY675" fmla="*/ 920347 h 1828952"/>
              <a:gd name="connsiteX676" fmla="*/ 2034237 w 2040971"/>
              <a:gd name="connsiteY676" fmla="*/ 863841 h 1828952"/>
              <a:gd name="connsiteX677" fmla="*/ 2040971 w 2040971"/>
              <a:gd name="connsiteY677" fmla="*/ 870576 h 1828952"/>
              <a:gd name="connsiteX678" fmla="*/ 1987088 w 2040971"/>
              <a:gd name="connsiteY678" fmla="*/ 924459 h 1828952"/>
              <a:gd name="connsiteX679" fmla="*/ 1987081 w 2040971"/>
              <a:gd name="connsiteY679" fmla="*/ 924452 h 1828952"/>
              <a:gd name="connsiteX680" fmla="*/ 1987055 w 2040971"/>
              <a:gd name="connsiteY680" fmla="*/ 924478 h 1828952"/>
              <a:gd name="connsiteX681" fmla="*/ 1980320 w 2040971"/>
              <a:gd name="connsiteY681" fmla="*/ 917742 h 1828952"/>
              <a:gd name="connsiteX682" fmla="*/ 2034208 w 2040971"/>
              <a:gd name="connsiteY682" fmla="*/ 863855 h 1828952"/>
              <a:gd name="connsiteX683" fmla="*/ 2034216 w 2040971"/>
              <a:gd name="connsiteY683" fmla="*/ 863862 h 1828952"/>
              <a:gd name="connsiteX684" fmla="*/ 71499 w 2040971"/>
              <a:gd name="connsiteY684" fmla="*/ 840736 h 1828952"/>
              <a:gd name="connsiteX685" fmla="*/ 78234 w 2040971"/>
              <a:gd name="connsiteY685" fmla="*/ 847472 h 1828952"/>
              <a:gd name="connsiteX686" fmla="*/ 78188 w 2040971"/>
              <a:gd name="connsiteY686" fmla="*/ 847517 h 1828952"/>
              <a:gd name="connsiteX687" fmla="*/ 78263 w 2040971"/>
              <a:gd name="connsiteY687" fmla="*/ 847592 h 1828952"/>
              <a:gd name="connsiteX688" fmla="*/ 24380 w 2040971"/>
              <a:gd name="connsiteY688" fmla="*/ 901475 h 1828952"/>
              <a:gd name="connsiteX689" fmla="*/ 17645 w 2040971"/>
              <a:gd name="connsiteY689" fmla="*/ 894741 h 1828952"/>
              <a:gd name="connsiteX690" fmla="*/ 17694 w 2040971"/>
              <a:gd name="connsiteY690" fmla="*/ 894693 h 1828952"/>
              <a:gd name="connsiteX691" fmla="*/ 17618 w 2040971"/>
              <a:gd name="connsiteY691" fmla="*/ 894617 h 1828952"/>
              <a:gd name="connsiteX692" fmla="*/ 499788 w 2040971"/>
              <a:gd name="connsiteY692" fmla="*/ 838086 h 1828952"/>
              <a:gd name="connsiteX693" fmla="*/ 506522 w 2040971"/>
              <a:gd name="connsiteY693" fmla="*/ 844820 h 1828952"/>
              <a:gd name="connsiteX694" fmla="*/ 506448 w 2040971"/>
              <a:gd name="connsiteY694" fmla="*/ 844894 h 1828952"/>
              <a:gd name="connsiteX695" fmla="*/ 506510 w 2040971"/>
              <a:gd name="connsiteY695" fmla="*/ 844955 h 1828952"/>
              <a:gd name="connsiteX696" fmla="*/ 452642 w 2040971"/>
              <a:gd name="connsiteY696" fmla="*/ 898830 h 1828952"/>
              <a:gd name="connsiteX697" fmla="*/ 445907 w 2040971"/>
              <a:gd name="connsiteY697" fmla="*/ 892095 h 1828952"/>
              <a:gd name="connsiteX698" fmla="*/ 445980 w 2040971"/>
              <a:gd name="connsiteY698" fmla="*/ 892022 h 1828952"/>
              <a:gd name="connsiteX699" fmla="*/ 445927 w 2040971"/>
              <a:gd name="connsiteY699" fmla="*/ 891969 h 1828952"/>
              <a:gd name="connsiteX700" fmla="*/ 928070 w 2040971"/>
              <a:gd name="connsiteY700" fmla="*/ 835314 h 1828952"/>
              <a:gd name="connsiteX701" fmla="*/ 934804 w 2040971"/>
              <a:gd name="connsiteY701" fmla="*/ 842048 h 1828952"/>
              <a:gd name="connsiteX702" fmla="*/ 934723 w 2040971"/>
              <a:gd name="connsiteY702" fmla="*/ 842129 h 1828952"/>
              <a:gd name="connsiteX703" fmla="*/ 934799 w 2040971"/>
              <a:gd name="connsiteY703" fmla="*/ 842204 h 1828952"/>
              <a:gd name="connsiteX704" fmla="*/ 880925 w 2040971"/>
              <a:gd name="connsiteY704" fmla="*/ 896079 h 1828952"/>
              <a:gd name="connsiteX705" fmla="*/ 874189 w 2040971"/>
              <a:gd name="connsiteY705" fmla="*/ 889344 h 1828952"/>
              <a:gd name="connsiteX706" fmla="*/ 874267 w 2040971"/>
              <a:gd name="connsiteY706" fmla="*/ 889267 h 1828952"/>
              <a:gd name="connsiteX707" fmla="*/ 874197 w 2040971"/>
              <a:gd name="connsiteY707" fmla="*/ 889197 h 1828952"/>
              <a:gd name="connsiteX708" fmla="*/ 1356273 w 2040971"/>
              <a:gd name="connsiteY708" fmla="*/ 832350 h 1828952"/>
              <a:gd name="connsiteX709" fmla="*/ 1363010 w 2040971"/>
              <a:gd name="connsiteY709" fmla="*/ 839084 h 1828952"/>
              <a:gd name="connsiteX710" fmla="*/ 1362951 w 2040971"/>
              <a:gd name="connsiteY710" fmla="*/ 839142 h 1828952"/>
              <a:gd name="connsiteX711" fmla="*/ 1363086 w 2040971"/>
              <a:gd name="connsiteY711" fmla="*/ 839277 h 1828952"/>
              <a:gd name="connsiteX712" fmla="*/ 1309213 w 2040971"/>
              <a:gd name="connsiteY712" fmla="*/ 893159 h 1828952"/>
              <a:gd name="connsiteX713" fmla="*/ 1302479 w 2040971"/>
              <a:gd name="connsiteY713" fmla="*/ 886425 h 1828952"/>
              <a:gd name="connsiteX714" fmla="*/ 1302533 w 2040971"/>
              <a:gd name="connsiteY714" fmla="*/ 886371 h 1828952"/>
              <a:gd name="connsiteX715" fmla="*/ 1302400 w 2040971"/>
              <a:gd name="connsiteY715" fmla="*/ 886239 h 1828952"/>
              <a:gd name="connsiteX716" fmla="*/ 1784644 w 2040971"/>
              <a:gd name="connsiteY716" fmla="*/ 829771 h 1828952"/>
              <a:gd name="connsiteX717" fmla="*/ 1791378 w 2040971"/>
              <a:gd name="connsiteY717" fmla="*/ 836505 h 1828952"/>
              <a:gd name="connsiteX718" fmla="*/ 1737495 w 2040971"/>
              <a:gd name="connsiteY718" fmla="*/ 890388 h 1828952"/>
              <a:gd name="connsiteX719" fmla="*/ 1737480 w 2040971"/>
              <a:gd name="connsiteY719" fmla="*/ 890373 h 1828952"/>
              <a:gd name="connsiteX720" fmla="*/ 1737457 w 2040971"/>
              <a:gd name="connsiteY720" fmla="*/ 890396 h 1828952"/>
              <a:gd name="connsiteX721" fmla="*/ 1730722 w 2040971"/>
              <a:gd name="connsiteY721" fmla="*/ 883660 h 1828952"/>
              <a:gd name="connsiteX722" fmla="*/ 1784610 w 2040971"/>
              <a:gd name="connsiteY722" fmla="*/ 829773 h 1828952"/>
              <a:gd name="connsiteX723" fmla="*/ 1784626 w 2040971"/>
              <a:gd name="connsiteY723" fmla="*/ 829789 h 1828952"/>
              <a:gd name="connsiteX724" fmla="*/ 250208 w 2040971"/>
              <a:gd name="connsiteY724" fmla="*/ 804015 h 1828952"/>
              <a:gd name="connsiteX725" fmla="*/ 256942 w 2040971"/>
              <a:gd name="connsiteY725" fmla="*/ 810749 h 1828952"/>
              <a:gd name="connsiteX726" fmla="*/ 256862 w 2040971"/>
              <a:gd name="connsiteY726" fmla="*/ 810829 h 1828952"/>
              <a:gd name="connsiteX727" fmla="*/ 256911 w 2040971"/>
              <a:gd name="connsiteY727" fmla="*/ 810877 h 1828952"/>
              <a:gd name="connsiteX728" fmla="*/ 203036 w 2040971"/>
              <a:gd name="connsiteY728" fmla="*/ 864752 h 1828952"/>
              <a:gd name="connsiteX729" fmla="*/ 196301 w 2040971"/>
              <a:gd name="connsiteY729" fmla="*/ 858017 h 1828952"/>
              <a:gd name="connsiteX730" fmla="*/ 196377 w 2040971"/>
              <a:gd name="connsiteY730" fmla="*/ 857941 h 1828952"/>
              <a:gd name="connsiteX731" fmla="*/ 196334 w 2040971"/>
              <a:gd name="connsiteY731" fmla="*/ 857898 h 1828952"/>
              <a:gd name="connsiteX732" fmla="*/ 678477 w 2040971"/>
              <a:gd name="connsiteY732" fmla="*/ 801243 h 1828952"/>
              <a:gd name="connsiteX733" fmla="*/ 685211 w 2040971"/>
              <a:gd name="connsiteY733" fmla="*/ 807977 h 1828952"/>
              <a:gd name="connsiteX734" fmla="*/ 631328 w 2040971"/>
              <a:gd name="connsiteY734" fmla="*/ 861860 h 1828952"/>
              <a:gd name="connsiteX735" fmla="*/ 631320 w 2040971"/>
              <a:gd name="connsiteY735" fmla="*/ 861852 h 1828952"/>
              <a:gd name="connsiteX736" fmla="*/ 631305 w 2040971"/>
              <a:gd name="connsiteY736" fmla="*/ 861867 h 1828952"/>
              <a:gd name="connsiteX737" fmla="*/ 624570 w 2040971"/>
              <a:gd name="connsiteY737" fmla="*/ 855132 h 1828952"/>
              <a:gd name="connsiteX738" fmla="*/ 678451 w 2040971"/>
              <a:gd name="connsiteY738" fmla="*/ 801251 h 1828952"/>
              <a:gd name="connsiteX739" fmla="*/ 678460 w 2040971"/>
              <a:gd name="connsiteY739" fmla="*/ 801260 h 1828952"/>
              <a:gd name="connsiteX740" fmla="*/ 1106759 w 2040971"/>
              <a:gd name="connsiteY740" fmla="*/ 798471 h 1828952"/>
              <a:gd name="connsiteX741" fmla="*/ 1113493 w 2040971"/>
              <a:gd name="connsiteY741" fmla="*/ 805205 h 1828952"/>
              <a:gd name="connsiteX742" fmla="*/ 1059610 w 2040971"/>
              <a:gd name="connsiteY742" fmla="*/ 859088 h 1828952"/>
              <a:gd name="connsiteX743" fmla="*/ 1059601 w 2040971"/>
              <a:gd name="connsiteY743" fmla="*/ 859079 h 1828952"/>
              <a:gd name="connsiteX744" fmla="*/ 1059582 w 2040971"/>
              <a:gd name="connsiteY744" fmla="*/ 859098 h 1828952"/>
              <a:gd name="connsiteX745" fmla="*/ 1052847 w 2040971"/>
              <a:gd name="connsiteY745" fmla="*/ 852362 h 1828952"/>
              <a:gd name="connsiteX746" fmla="*/ 1106735 w 2040971"/>
              <a:gd name="connsiteY746" fmla="*/ 798475 h 1828952"/>
              <a:gd name="connsiteX747" fmla="*/ 1106745 w 2040971"/>
              <a:gd name="connsiteY747" fmla="*/ 798485 h 1828952"/>
              <a:gd name="connsiteX748" fmla="*/ 1534961 w 2040971"/>
              <a:gd name="connsiteY748" fmla="*/ 795549 h 1828952"/>
              <a:gd name="connsiteX749" fmla="*/ 1541696 w 2040971"/>
              <a:gd name="connsiteY749" fmla="*/ 802285 h 1828952"/>
              <a:gd name="connsiteX750" fmla="*/ 1541661 w 2040971"/>
              <a:gd name="connsiteY750" fmla="*/ 802320 h 1828952"/>
              <a:gd name="connsiteX751" fmla="*/ 1541775 w 2040971"/>
              <a:gd name="connsiteY751" fmla="*/ 802434 h 1828952"/>
              <a:gd name="connsiteX752" fmla="*/ 1487892 w 2040971"/>
              <a:gd name="connsiteY752" fmla="*/ 856317 h 1828952"/>
              <a:gd name="connsiteX753" fmla="*/ 1481158 w 2040971"/>
              <a:gd name="connsiteY753" fmla="*/ 849583 h 1828952"/>
              <a:gd name="connsiteX754" fmla="*/ 1481195 w 2040971"/>
              <a:gd name="connsiteY754" fmla="*/ 849546 h 1828952"/>
              <a:gd name="connsiteX755" fmla="*/ 1481080 w 2040971"/>
              <a:gd name="connsiteY755" fmla="*/ 849430 h 1828952"/>
              <a:gd name="connsiteX756" fmla="*/ 1963227 w 2040971"/>
              <a:gd name="connsiteY756" fmla="*/ 792770 h 1828952"/>
              <a:gd name="connsiteX757" fmla="*/ 1969962 w 2040971"/>
              <a:gd name="connsiteY757" fmla="*/ 799506 h 1828952"/>
              <a:gd name="connsiteX758" fmla="*/ 1969931 w 2040971"/>
              <a:gd name="connsiteY758" fmla="*/ 799536 h 1828952"/>
              <a:gd name="connsiteX759" fmla="*/ 1970057 w 2040971"/>
              <a:gd name="connsiteY759" fmla="*/ 799662 h 1828952"/>
              <a:gd name="connsiteX760" fmla="*/ 1916175 w 2040971"/>
              <a:gd name="connsiteY760" fmla="*/ 853545 h 1828952"/>
              <a:gd name="connsiteX761" fmla="*/ 1909440 w 2040971"/>
              <a:gd name="connsiteY761" fmla="*/ 846811 h 1828952"/>
              <a:gd name="connsiteX762" fmla="*/ 1909473 w 2040971"/>
              <a:gd name="connsiteY762" fmla="*/ 846778 h 1828952"/>
              <a:gd name="connsiteX763" fmla="*/ 1909346 w 2040971"/>
              <a:gd name="connsiteY763" fmla="*/ 846651 h 1828952"/>
              <a:gd name="connsiteX764" fmla="*/ 578 w 2040971"/>
              <a:gd name="connsiteY764" fmla="*/ 769822 h 1828952"/>
              <a:gd name="connsiteX765" fmla="*/ 7314 w 2040971"/>
              <a:gd name="connsiteY765" fmla="*/ 776558 h 1828952"/>
              <a:gd name="connsiteX766" fmla="*/ 7271 w 2040971"/>
              <a:gd name="connsiteY766" fmla="*/ 776601 h 1828952"/>
              <a:gd name="connsiteX767" fmla="*/ 7339 w 2040971"/>
              <a:gd name="connsiteY767" fmla="*/ 776669 h 1828952"/>
              <a:gd name="connsiteX768" fmla="*/ 0 w 2040971"/>
              <a:gd name="connsiteY768" fmla="*/ 784008 h 1828952"/>
              <a:gd name="connsiteX769" fmla="*/ 0 w 2040971"/>
              <a:gd name="connsiteY769" fmla="*/ 770400 h 1828952"/>
              <a:gd name="connsiteX770" fmla="*/ 428887 w 2040971"/>
              <a:gd name="connsiteY770" fmla="*/ 767163 h 1828952"/>
              <a:gd name="connsiteX771" fmla="*/ 435622 w 2040971"/>
              <a:gd name="connsiteY771" fmla="*/ 773897 h 1828952"/>
              <a:gd name="connsiteX772" fmla="*/ 435548 w 2040971"/>
              <a:gd name="connsiteY772" fmla="*/ 773971 h 1828952"/>
              <a:gd name="connsiteX773" fmla="*/ 435602 w 2040971"/>
              <a:gd name="connsiteY773" fmla="*/ 774025 h 1828952"/>
              <a:gd name="connsiteX774" fmla="*/ 381728 w 2040971"/>
              <a:gd name="connsiteY774" fmla="*/ 827900 h 1828952"/>
              <a:gd name="connsiteX775" fmla="*/ 374993 w 2040971"/>
              <a:gd name="connsiteY775" fmla="*/ 821165 h 1828952"/>
              <a:gd name="connsiteX776" fmla="*/ 375063 w 2040971"/>
              <a:gd name="connsiteY776" fmla="*/ 821095 h 1828952"/>
              <a:gd name="connsiteX777" fmla="*/ 375014 w 2040971"/>
              <a:gd name="connsiteY777" fmla="*/ 821046 h 1828952"/>
              <a:gd name="connsiteX778" fmla="*/ 857156 w 2040971"/>
              <a:gd name="connsiteY778" fmla="*/ 764391 h 1828952"/>
              <a:gd name="connsiteX779" fmla="*/ 863891 w 2040971"/>
              <a:gd name="connsiteY779" fmla="*/ 771125 h 1828952"/>
              <a:gd name="connsiteX780" fmla="*/ 810008 w 2040971"/>
              <a:gd name="connsiteY780" fmla="*/ 825008 h 1828952"/>
              <a:gd name="connsiteX781" fmla="*/ 809995 w 2040971"/>
              <a:gd name="connsiteY781" fmla="*/ 824995 h 1828952"/>
              <a:gd name="connsiteX782" fmla="*/ 809977 w 2040971"/>
              <a:gd name="connsiteY782" fmla="*/ 825013 h 1828952"/>
              <a:gd name="connsiteX783" fmla="*/ 803242 w 2040971"/>
              <a:gd name="connsiteY783" fmla="*/ 818278 h 1828952"/>
              <a:gd name="connsiteX784" fmla="*/ 857123 w 2040971"/>
              <a:gd name="connsiteY784" fmla="*/ 764397 h 1828952"/>
              <a:gd name="connsiteX785" fmla="*/ 857136 w 2040971"/>
              <a:gd name="connsiteY785" fmla="*/ 764411 h 1828952"/>
              <a:gd name="connsiteX786" fmla="*/ 1285355 w 2040971"/>
              <a:gd name="connsiteY786" fmla="*/ 761447 h 1828952"/>
              <a:gd name="connsiteX787" fmla="*/ 1292092 w 2040971"/>
              <a:gd name="connsiteY787" fmla="*/ 768181 h 1828952"/>
              <a:gd name="connsiteX788" fmla="*/ 1292046 w 2040971"/>
              <a:gd name="connsiteY788" fmla="*/ 768226 h 1828952"/>
              <a:gd name="connsiteX789" fmla="*/ 1292173 w 2040971"/>
              <a:gd name="connsiteY789" fmla="*/ 768353 h 1828952"/>
              <a:gd name="connsiteX790" fmla="*/ 1238299 w 2040971"/>
              <a:gd name="connsiteY790" fmla="*/ 822236 h 1828952"/>
              <a:gd name="connsiteX791" fmla="*/ 1231565 w 2040971"/>
              <a:gd name="connsiteY791" fmla="*/ 815502 h 1828952"/>
              <a:gd name="connsiteX792" fmla="*/ 1231607 w 2040971"/>
              <a:gd name="connsiteY792" fmla="*/ 815460 h 1828952"/>
              <a:gd name="connsiteX793" fmla="*/ 1231482 w 2040971"/>
              <a:gd name="connsiteY793" fmla="*/ 815336 h 1828952"/>
              <a:gd name="connsiteX794" fmla="*/ 1713730 w 2040971"/>
              <a:gd name="connsiteY794" fmla="*/ 758847 h 1828952"/>
              <a:gd name="connsiteX795" fmla="*/ 1720464 w 2040971"/>
              <a:gd name="connsiteY795" fmla="*/ 765582 h 1828952"/>
              <a:gd name="connsiteX796" fmla="*/ 1666581 w 2040971"/>
              <a:gd name="connsiteY796" fmla="*/ 819465 h 1828952"/>
              <a:gd name="connsiteX797" fmla="*/ 1666574 w 2040971"/>
              <a:gd name="connsiteY797" fmla="*/ 819458 h 1828952"/>
              <a:gd name="connsiteX798" fmla="*/ 1666542 w 2040971"/>
              <a:gd name="connsiteY798" fmla="*/ 819490 h 1828952"/>
              <a:gd name="connsiteX799" fmla="*/ 1659807 w 2040971"/>
              <a:gd name="connsiteY799" fmla="*/ 812754 h 1828952"/>
              <a:gd name="connsiteX800" fmla="*/ 1713695 w 2040971"/>
              <a:gd name="connsiteY800" fmla="*/ 758867 h 1828952"/>
              <a:gd name="connsiteX801" fmla="*/ 1713703 w 2040971"/>
              <a:gd name="connsiteY801" fmla="*/ 758874 h 1828952"/>
              <a:gd name="connsiteX802" fmla="*/ 179252 w 2040971"/>
              <a:gd name="connsiteY802" fmla="*/ 732943 h 1828952"/>
              <a:gd name="connsiteX803" fmla="*/ 185988 w 2040971"/>
              <a:gd name="connsiteY803" fmla="*/ 739677 h 1828952"/>
              <a:gd name="connsiteX804" fmla="*/ 185929 w 2040971"/>
              <a:gd name="connsiteY804" fmla="*/ 739736 h 1828952"/>
              <a:gd name="connsiteX805" fmla="*/ 186019 w 2040971"/>
              <a:gd name="connsiteY805" fmla="*/ 739826 h 1828952"/>
              <a:gd name="connsiteX806" fmla="*/ 132145 w 2040971"/>
              <a:gd name="connsiteY806" fmla="*/ 793709 h 1828952"/>
              <a:gd name="connsiteX807" fmla="*/ 125411 w 2040971"/>
              <a:gd name="connsiteY807" fmla="*/ 786975 h 1828952"/>
              <a:gd name="connsiteX808" fmla="*/ 125467 w 2040971"/>
              <a:gd name="connsiteY808" fmla="*/ 786920 h 1828952"/>
              <a:gd name="connsiteX809" fmla="*/ 125379 w 2040971"/>
              <a:gd name="connsiteY809" fmla="*/ 786832 h 1828952"/>
              <a:gd name="connsiteX810" fmla="*/ 607563 w 2040971"/>
              <a:gd name="connsiteY810" fmla="*/ 730320 h 1828952"/>
              <a:gd name="connsiteX811" fmla="*/ 614297 w 2040971"/>
              <a:gd name="connsiteY811" fmla="*/ 737054 h 1828952"/>
              <a:gd name="connsiteX812" fmla="*/ 560415 w 2040971"/>
              <a:gd name="connsiteY812" fmla="*/ 790937 h 1828952"/>
              <a:gd name="connsiteX813" fmla="*/ 560401 w 2040971"/>
              <a:gd name="connsiteY813" fmla="*/ 790923 h 1828952"/>
              <a:gd name="connsiteX814" fmla="*/ 560386 w 2040971"/>
              <a:gd name="connsiteY814" fmla="*/ 790937 h 1828952"/>
              <a:gd name="connsiteX815" fmla="*/ 553651 w 2040971"/>
              <a:gd name="connsiteY815" fmla="*/ 784202 h 1828952"/>
              <a:gd name="connsiteX816" fmla="*/ 607532 w 2040971"/>
              <a:gd name="connsiteY816" fmla="*/ 730321 h 1828952"/>
              <a:gd name="connsiteX817" fmla="*/ 607547 w 2040971"/>
              <a:gd name="connsiteY817" fmla="*/ 730336 h 1828952"/>
              <a:gd name="connsiteX818" fmla="*/ 1035780 w 2040971"/>
              <a:gd name="connsiteY818" fmla="*/ 727418 h 1828952"/>
              <a:gd name="connsiteX819" fmla="*/ 1042515 w 2040971"/>
              <a:gd name="connsiteY819" fmla="*/ 734154 h 1828952"/>
              <a:gd name="connsiteX820" fmla="*/ 1042483 w 2040971"/>
              <a:gd name="connsiteY820" fmla="*/ 734185 h 1828952"/>
              <a:gd name="connsiteX821" fmla="*/ 1042580 w 2040971"/>
              <a:gd name="connsiteY821" fmla="*/ 734282 h 1828952"/>
              <a:gd name="connsiteX822" fmla="*/ 988697 w 2040971"/>
              <a:gd name="connsiteY822" fmla="*/ 788165 h 1828952"/>
              <a:gd name="connsiteX823" fmla="*/ 981962 w 2040971"/>
              <a:gd name="connsiteY823" fmla="*/ 781431 h 1828952"/>
              <a:gd name="connsiteX824" fmla="*/ 981996 w 2040971"/>
              <a:gd name="connsiteY824" fmla="*/ 781397 h 1828952"/>
              <a:gd name="connsiteX825" fmla="*/ 981899 w 2040971"/>
              <a:gd name="connsiteY825" fmla="*/ 781299 h 1828952"/>
              <a:gd name="connsiteX826" fmla="*/ 1464046 w 2040971"/>
              <a:gd name="connsiteY826" fmla="*/ 724629 h 1828952"/>
              <a:gd name="connsiteX827" fmla="*/ 1470781 w 2040971"/>
              <a:gd name="connsiteY827" fmla="*/ 731365 h 1828952"/>
              <a:gd name="connsiteX828" fmla="*/ 1470748 w 2040971"/>
              <a:gd name="connsiteY828" fmla="*/ 731397 h 1828952"/>
              <a:gd name="connsiteX829" fmla="*/ 1470862 w 2040971"/>
              <a:gd name="connsiteY829" fmla="*/ 731511 h 1828952"/>
              <a:gd name="connsiteX830" fmla="*/ 1416979 w 2040971"/>
              <a:gd name="connsiteY830" fmla="*/ 785393 h 1828952"/>
              <a:gd name="connsiteX831" fmla="*/ 1410245 w 2040971"/>
              <a:gd name="connsiteY831" fmla="*/ 778659 h 1828952"/>
              <a:gd name="connsiteX832" fmla="*/ 1410279 w 2040971"/>
              <a:gd name="connsiteY832" fmla="*/ 778625 h 1828952"/>
              <a:gd name="connsiteX833" fmla="*/ 1410165 w 2040971"/>
              <a:gd name="connsiteY833" fmla="*/ 778510 h 1828952"/>
              <a:gd name="connsiteX834" fmla="*/ 1892308 w 2040971"/>
              <a:gd name="connsiteY834" fmla="*/ 721863 h 1828952"/>
              <a:gd name="connsiteX835" fmla="*/ 1899043 w 2040971"/>
              <a:gd name="connsiteY835" fmla="*/ 728599 h 1828952"/>
              <a:gd name="connsiteX836" fmla="*/ 1899018 w 2040971"/>
              <a:gd name="connsiteY836" fmla="*/ 728623 h 1828952"/>
              <a:gd name="connsiteX837" fmla="*/ 1899134 w 2040971"/>
              <a:gd name="connsiteY837" fmla="*/ 728739 h 1828952"/>
              <a:gd name="connsiteX838" fmla="*/ 1845251 w 2040971"/>
              <a:gd name="connsiteY838" fmla="*/ 782622 h 1828952"/>
              <a:gd name="connsiteX839" fmla="*/ 1838517 w 2040971"/>
              <a:gd name="connsiteY839" fmla="*/ 775888 h 1828952"/>
              <a:gd name="connsiteX840" fmla="*/ 1838544 w 2040971"/>
              <a:gd name="connsiteY840" fmla="*/ 775861 h 1828952"/>
              <a:gd name="connsiteX841" fmla="*/ 1838427 w 2040971"/>
              <a:gd name="connsiteY841" fmla="*/ 775744 h 1828952"/>
              <a:gd name="connsiteX842" fmla="*/ 357964 w 2040971"/>
              <a:gd name="connsiteY842" fmla="*/ 696239 h 1828952"/>
              <a:gd name="connsiteX843" fmla="*/ 364698 w 2040971"/>
              <a:gd name="connsiteY843" fmla="*/ 702974 h 1828952"/>
              <a:gd name="connsiteX844" fmla="*/ 364623 w 2040971"/>
              <a:gd name="connsiteY844" fmla="*/ 703049 h 1828952"/>
              <a:gd name="connsiteX845" fmla="*/ 364683 w 2040971"/>
              <a:gd name="connsiteY845" fmla="*/ 703109 h 1828952"/>
              <a:gd name="connsiteX846" fmla="*/ 310808 w 2040971"/>
              <a:gd name="connsiteY846" fmla="*/ 756984 h 1828952"/>
              <a:gd name="connsiteX847" fmla="*/ 304073 w 2040971"/>
              <a:gd name="connsiteY847" fmla="*/ 750249 h 1828952"/>
              <a:gd name="connsiteX848" fmla="*/ 304145 w 2040971"/>
              <a:gd name="connsiteY848" fmla="*/ 750177 h 1828952"/>
              <a:gd name="connsiteX849" fmla="*/ 304091 w 2040971"/>
              <a:gd name="connsiteY849" fmla="*/ 750123 h 1828952"/>
              <a:gd name="connsiteX850" fmla="*/ 786243 w 2040971"/>
              <a:gd name="connsiteY850" fmla="*/ 693477 h 1828952"/>
              <a:gd name="connsiteX851" fmla="*/ 792977 w 2040971"/>
              <a:gd name="connsiteY851" fmla="*/ 700211 h 1828952"/>
              <a:gd name="connsiteX852" fmla="*/ 739094 w 2040971"/>
              <a:gd name="connsiteY852" fmla="*/ 754094 h 1828952"/>
              <a:gd name="connsiteX853" fmla="*/ 739084 w 2040971"/>
              <a:gd name="connsiteY853" fmla="*/ 754084 h 1828952"/>
              <a:gd name="connsiteX854" fmla="*/ 739069 w 2040971"/>
              <a:gd name="connsiteY854" fmla="*/ 754099 h 1828952"/>
              <a:gd name="connsiteX855" fmla="*/ 732334 w 2040971"/>
              <a:gd name="connsiteY855" fmla="*/ 747364 h 1828952"/>
              <a:gd name="connsiteX856" fmla="*/ 786215 w 2040971"/>
              <a:gd name="connsiteY856" fmla="*/ 693483 h 1828952"/>
              <a:gd name="connsiteX857" fmla="*/ 786226 w 2040971"/>
              <a:gd name="connsiteY857" fmla="*/ 693494 h 1828952"/>
              <a:gd name="connsiteX858" fmla="*/ 1214525 w 2040971"/>
              <a:gd name="connsiteY858" fmla="*/ 690706 h 1828952"/>
              <a:gd name="connsiteX859" fmla="*/ 1221259 w 2040971"/>
              <a:gd name="connsiteY859" fmla="*/ 697440 h 1828952"/>
              <a:gd name="connsiteX860" fmla="*/ 1221180 w 2040971"/>
              <a:gd name="connsiteY860" fmla="*/ 697519 h 1828952"/>
              <a:gd name="connsiteX861" fmla="*/ 1221258 w 2040971"/>
              <a:gd name="connsiteY861" fmla="*/ 697597 h 1828952"/>
              <a:gd name="connsiteX862" fmla="*/ 1167384 w 2040971"/>
              <a:gd name="connsiteY862" fmla="*/ 751472 h 1828952"/>
              <a:gd name="connsiteX863" fmla="*/ 1160648 w 2040971"/>
              <a:gd name="connsiteY863" fmla="*/ 744737 h 1828952"/>
              <a:gd name="connsiteX864" fmla="*/ 1160725 w 2040971"/>
              <a:gd name="connsiteY864" fmla="*/ 744661 h 1828952"/>
              <a:gd name="connsiteX865" fmla="*/ 1160652 w 2040971"/>
              <a:gd name="connsiteY865" fmla="*/ 744588 h 1828952"/>
              <a:gd name="connsiteX866" fmla="*/ 1642807 w 2040971"/>
              <a:gd name="connsiteY866" fmla="*/ 687934 h 1828952"/>
              <a:gd name="connsiteX867" fmla="*/ 1649541 w 2040971"/>
              <a:gd name="connsiteY867" fmla="*/ 694668 h 1828952"/>
              <a:gd name="connsiteX868" fmla="*/ 1595658 w 2040971"/>
              <a:gd name="connsiteY868" fmla="*/ 748551 h 1828952"/>
              <a:gd name="connsiteX869" fmla="*/ 1595644 w 2040971"/>
              <a:gd name="connsiteY869" fmla="*/ 748537 h 1828952"/>
              <a:gd name="connsiteX870" fmla="*/ 1595615 w 2040971"/>
              <a:gd name="connsiteY870" fmla="*/ 748566 h 1828952"/>
              <a:gd name="connsiteX871" fmla="*/ 1588880 w 2040971"/>
              <a:gd name="connsiteY871" fmla="*/ 741830 h 1828952"/>
              <a:gd name="connsiteX872" fmla="*/ 1642768 w 2040971"/>
              <a:gd name="connsiteY872" fmla="*/ 687943 h 1828952"/>
              <a:gd name="connsiteX873" fmla="*/ 1642783 w 2040971"/>
              <a:gd name="connsiteY873" fmla="*/ 687958 h 1828952"/>
              <a:gd name="connsiteX874" fmla="*/ 108371 w 2040971"/>
              <a:gd name="connsiteY874" fmla="*/ 662178 h 1828952"/>
              <a:gd name="connsiteX875" fmla="*/ 115105 w 2040971"/>
              <a:gd name="connsiteY875" fmla="*/ 668912 h 1828952"/>
              <a:gd name="connsiteX876" fmla="*/ 115040 w 2040971"/>
              <a:gd name="connsiteY876" fmla="*/ 668977 h 1828952"/>
              <a:gd name="connsiteX877" fmla="*/ 115080 w 2040971"/>
              <a:gd name="connsiteY877" fmla="*/ 669017 h 1828952"/>
              <a:gd name="connsiteX878" fmla="*/ 61205 w 2040971"/>
              <a:gd name="connsiteY878" fmla="*/ 722892 h 1828952"/>
              <a:gd name="connsiteX879" fmla="*/ 54470 w 2040971"/>
              <a:gd name="connsiteY879" fmla="*/ 716157 h 1828952"/>
              <a:gd name="connsiteX880" fmla="*/ 54532 w 2040971"/>
              <a:gd name="connsiteY880" fmla="*/ 716095 h 1828952"/>
              <a:gd name="connsiteX881" fmla="*/ 54498 w 2040971"/>
              <a:gd name="connsiteY881" fmla="*/ 716061 h 1828952"/>
              <a:gd name="connsiteX882" fmla="*/ 536618 w 2040971"/>
              <a:gd name="connsiteY882" fmla="*/ 659401 h 1828952"/>
              <a:gd name="connsiteX883" fmla="*/ 536636 w 2040971"/>
              <a:gd name="connsiteY883" fmla="*/ 659420 h 1828952"/>
              <a:gd name="connsiteX884" fmla="*/ 536650 w 2040971"/>
              <a:gd name="connsiteY884" fmla="*/ 659406 h 1828952"/>
              <a:gd name="connsiteX885" fmla="*/ 543384 w 2040971"/>
              <a:gd name="connsiteY885" fmla="*/ 666141 h 1828952"/>
              <a:gd name="connsiteX886" fmla="*/ 489502 w 2040971"/>
              <a:gd name="connsiteY886" fmla="*/ 720023 h 1828952"/>
              <a:gd name="connsiteX887" fmla="*/ 489484 w 2040971"/>
              <a:gd name="connsiteY887" fmla="*/ 720005 h 1828952"/>
              <a:gd name="connsiteX888" fmla="*/ 489472 w 2040971"/>
              <a:gd name="connsiteY888" fmla="*/ 720017 h 1828952"/>
              <a:gd name="connsiteX889" fmla="*/ 482737 w 2040971"/>
              <a:gd name="connsiteY889" fmla="*/ 713282 h 1828952"/>
              <a:gd name="connsiteX890" fmla="*/ 964892 w 2040971"/>
              <a:gd name="connsiteY890" fmla="*/ 656635 h 1828952"/>
              <a:gd name="connsiteX891" fmla="*/ 964907 w 2040971"/>
              <a:gd name="connsiteY891" fmla="*/ 656650 h 1828952"/>
              <a:gd name="connsiteX892" fmla="*/ 964922 w 2040971"/>
              <a:gd name="connsiteY892" fmla="*/ 656635 h 1828952"/>
              <a:gd name="connsiteX893" fmla="*/ 971656 w 2040971"/>
              <a:gd name="connsiteY893" fmla="*/ 663369 h 1828952"/>
              <a:gd name="connsiteX894" fmla="*/ 917774 w 2040971"/>
              <a:gd name="connsiteY894" fmla="*/ 717252 h 1828952"/>
              <a:gd name="connsiteX895" fmla="*/ 917759 w 2040971"/>
              <a:gd name="connsiteY895" fmla="*/ 717238 h 1828952"/>
              <a:gd name="connsiteX896" fmla="*/ 917739 w 2040971"/>
              <a:gd name="connsiteY896" fmla="*/ 717258 h 1828952"/>
              <a:gd name="connsiteX897" fmla="*/ 911004 w 2040971"/>
              <a:gd name="connsiteY897" fmla="*/ 710522 h 1828952"/>
              <a:gd name="connsiteX898" fmla="*/ 1393128 w 2040971"/>
              <a:gd name="connsiteY898" fmla="*/ 653722 h 1828952"/>
              <a:gd name="connsiteX899" fmla="*/ 1399863 w 2040971"/>
              <a:gd name="connsiteY899" fmla="*/ 660458 h 1828952"/>
              <a:gd name="connsiteX900" fmla="*/ 1399831 w 2040971"/>
              <a:gd name="connsiteY900" fmla="*/ 660489 h 1828952"/>
              <a:gd name="connsiteX901" fmla="*/ 1399939 w 2040971"/>
              <a:gd name="connsiteY901" fmla="*/ 660597 h 1828952"/>
              <a:gd name="connsiteX902" fmla="*/ 1346056 w 2040971"/>
              <a:gd name="connsiteY902" fmla="*/ 714480 h 1828952"/>
              <a:gd name="connsiteX903" fmla="*/ 1339321 w 2040971"/>
              <a:gd name="connsiteY903" fmla="*/ 707746 h 1828952"/>
              <a:gd name="connsiteX904" fmla="*/ 1339355 w 2040971"/>
              <a:gd name="connsiteY904" fmla="*/ 707712 h 1828952"/>
              <a:gd name="connsiteX905" fmla="*/ 1339247 w 2040971"/>
              <a:gd name="connsiteY905" fmla="*/ 707603 h 1828952"/>
              <a:gd name="connsiteX906" fmla="*/ 1821394 w 2040971"/>
              <a:gd name="connsiteY906" fmla="*/ 650943 h 1828952"/>
              <a:gd name="connsiteX907" fmla="*/ 1828129 w 2040971"/>
              <a:gd name="connsiteY907" fmla="*/ 657679 h 1828952"/>
              <a:gd name="connsiteX908" fmla="*/ 1828102 w 2040971"/>
              <a:gd name="connsiteY908" fmla="*/ 657706 h 1828952"/>
              <a:gd name="connsiteX909" fmla="*/ 1828221 w 2040971"/>
              <a:gd name="connsiteY909" fmla="*/ 657825 h 1828952"/>
              <a:gd name="connsiteX910" fmla="*/ 1774338 w 2040971"/>
              <a:gd name="connsiteY910" fmla="*/ 711708 h 1828952"/>
              <a:gd name="connsiteX911" fmla="*/ 1767603 w 2040971"/>
              <a:gd name="connsiteY911" fmla="*/ 704974 h 1828952"/>
              <a:gd name="connsiteX912" fmla="*/ 1767633 w 2040971"/>
              <a:gd name="connsiteY912" fmla="*/ 704944 h 1828952"/>
              <a:gd name="connsiteX913" fmla="*/ 1767513 w 2040971"/>
              <a:gd name="connsiteY913" fmla="*/ 704824 h 1828952"/>
              <a:gd name="connsiteX914" fmla="*/ 287041 w 2040971"/>
              <a:gd name="connsiteY914" fmla="*/ 625326 h 1828952"/>
              <a:gd name="connsiteX915" fmla="*/ 293775 w 2040971"/>
              <a:gd name="connsiteY915" fmla="*/ 632060 h 1828952"/>
              <a:gd name="connsiteX916" fmla="*/ 293704 w 2040971"/>
              <a:gd name="connsiteY916" fmla="*/ 632132 h 1828952"/>
              <a:gd name="connsiteX917" fmla="*/ 293757 w 2040971"/>
              <a:gd name="connsiteY917" fmla="*/ 632185 h 1828952"/>
              <a:gd name="connsiteX918" fmla="*/ 239883 w 2040971"/>
              <a:gd name="connsiteY918" fmla="*/ 686060 h 1828952"/>
              <a:gd name="connsiteX919" fmla="*/ 233148 w 2040971"/>
              <a:gd name="connsiteY919" fmla="*/ 679325 h 1828952"/>
              <a:gd name="connsiteX920" fmla="*/ 233216 w 2040971"/>
              <a:gd name="connsiteY920" fmla="*/ 679257 h 1828952"/>
              <a:gd name="connsiteX921" fmla="*/ 233168 w 2040971"/>
              <a:gd name="connsiteY921" fmla="*/ 679209 h 1828952"/>
              <a:gd name="connsiteX922" fmla="*/ 715329 w 2040971"/>
              <a:gd name="connsiteY922" fmla="*/ 622554 h 1828952"/>
              <a:gd name="connsiteX923" fmla="*/ 722063 w 2040971"/>
              <a:gd name="connsiteY923" fmla="*/ 629288 h 1828952"/>
              <a:gd name="connsiteX924" fmla="*/ 668180 w 2040971"/>
              <a:gd name="connsiteY924" fmla="*/ 683171 h 1828952"/>
              <a:gd name="connsiteX925" fmla="*/ 668165 w 2040971"/>
              <a:gd name="connsiteY925" fmla="*/ 683156 h 1828952"/>
              <a:gd name="connsiteX926" fmla="*/ 668144 w 2040971"/>
              <a:gd name="connsiteY926" fmla="*/ 683176 h 1828952"/>
              <a:gd name="connsiteX927" fmla="*/ 661409 w 2040971"/>
              <a:gd name="connsiteY927" fmla="*/ 676441 h 1828952"/>
              <a:gd name="connsiteX928" fmla="*/ 715290 w 2040971"/>
              <a:gd name="connsiteY928" fmla="*/ 622560 h 1828952"/>
              <a:gd name="connsiteX929" fmla="*/ 715306 w 2040971"/>
              <a:gd name="connsiteY929" fmla="*/ 622577 h 1828952"/>
              <a:gd name="connsiteX930" fmla="*/ 1143534 w 2040971"/>
              <a:gd name="connsiteY930" fmla="*/ 619663 h 1828952"/>
              <a:gd name="connsiteX931" fmla="*/ 1150269 w 2040971"/>
              <a:gd name="connsiteY931" fmla="*/ 626399 h 1828952"/>
              <a:gd name="connsiteX932" fmla="*/ 1150239 w 2040971"/>
              <a:gd name="connsiteY932" fmla="*/ 626429 h 1828952"/>
              <a:gd name="connsiteX933" fmla="*/ 1150336 w 2040971"/>
              <a:gd name="connsiteY933" fmla="*/ 626526 h 1828952"/>
              <a:gd name="connsiteX934" fmla="*/ 1096453 w 2040971"/>
              <a:gd name="connsiteY934" fmla="*/ 680409 h 1828952"/>
              <a:gd name="connsiteX935" fmla="*/ 1089719 w 2040971"/>
              <a:gd name="connsiteY935" fmla="*/ 673675 h 1828952"/>
              <a:gd name="connsiteX936" fmla="*/ 1089751 w 2040971"/>
              <a:gd name="connsiteY936" fmla="*/ 673643 h 1828952"/>
              <a:gd name="connsiteX937" fmla="*/ 1089653 w 2040971"/>
              <a:gd name="connsiteY937" fmla="*/ 673544 h 1828952"/>
              <a:gd name="connsiteX938" fmla="*/ 1571884 w 2040971"/>
              <a:gd name="connsiteY938" fmla="*/ 617011 h 1828952"/>
              <a:gd name="connsiteX939" fmla="*/ 1578618 w 2040971"/>
              <a:gd name="connsiteY939" fmla="*/ 623745 h 1828952"/>
              <a:gd name="connsiteX940" fmla="*/ 1524735 w 2040971"/>
              <a:gd name="connsiteY940" fmla="*/ 677628 h 1828952"/>
              <a:gd name="connsiteX941" fmla="*/ 1524728 w 2040971"/>
              <a:gd name="connsiteY941" fmla="*/ 677622 h 1828952"/>
              <a:gd name="connsiteX942" fmla="*/ 1524707 w 2040971"/>
              <a:gd name="connsiteY942" fmla="*/ 677643 h 1828952"/>
              <a:gd name="connsiteX943" fmla="*/ 1517972 w 2040971"/>
              <a:gd name="connsiteY943" fmla="*/ 670907 h 1828952"/>
              <a:gd name="connsiteX944" fmla="*/ 1571860 w 2040971"/>
              <a:gd name="connsiteY944" fmla="*/ 617020 h 1828952"/>
              <a:gd name="connsiteX945" fmla="*/ 1571868 w 2040971"/>
              <a:gd name="connsiteY945" fmla="*/ 617027 h 1828952"/>
              <a:gd name="connsiteX946" fmla="*/ 2000176 w 2040971"/>
              <a:gd name="connsiteY946" fmla="*/ 614249 h 1828952"/>
              <a:gd name="connsiteX947" fmla="*/ 2005596 w 2040971"/>
              <a:gd name="connsiteY947" fmla="*/ 619669 h 1828952"/>
              <a:gd name="connsiteX948" fmla="*/ 2006262 w 2040971"/>
              <a:gd name="connsiteY948" fmla="*/ 621621 h 1828952"/>
              <a:gd name="connsiteX949" fmla="*/ 1953027 w 2040971"/>
              <a:gd name="connsiteY949" fmla="*/ 674866 h 1828952"/>
              <a:gd name="connsiteX950" fmla="*/ 1946293 w 2040971"/>
              <a:gd name="connsiteY950" fmla="*/ 668132 h 1828952"/>
              <a:gd name="connsiteX951" fmla="*/ 37419 w 2040971"/>
              <a:gd name="connsiteY951" fmla="*/ 591115 h 1828952"/>
              <a:gd name="connsiteX952" fmla="*/ 44155 w 2040971"/>
              <a:gd name="connsiteY952" fmla="*/ 597849 h 1828952"/>
              <a:gd name="connsiteX953" fmla="*/ 44104 w 2040971"/>
              <a:gd name="connsiteY953" fmla="*/ 597901 h 1828952"/>
              <a:gd name="connsiteX954" fmla="*/ 44192 w 2040971"/>
              <a:gd name="connsiteY954" fmla="*/ 597989 h 1828952"/>
              <a:gd name="connsiteX955" fmla="*/ 0 w 2040971"/>
              <a:gd name="connsiteY955" fmla="*/ 642189 h 1828952"/>
              <a:gd name="connsiteX956" fmla="*/ 0 w 2040971"/>
              <a:gd name="connsiteY956" fmla="*/ 628545 h 1828952"/>
              <a:gd name="connsiteX957" fmla="*/ 465730 w 2040971"/>
              <a:gd name="connsiteY957" fmla="*/ 588483 h 1828952"/>
              <a:gd name="connsiteX958" fmla="*/ 472464 w 2040971"/>
              <a:gd name="connsiteY958" fmla="*/ 595217 h 1828952"/>
              <a:gd name="connsiteX959" fmla="*/ 418581 w 2040971"/>
              <a:gd name="connsiteY959" fmla="*/ 649100 h 1828952"/>
              <a:gd name="connsiteX960" fmla="*/ 418570 w 2040971"/>
              <a:gd name="connsiteY960" fmla="*/ 649089 h 1828952"/>
              <a:gd name="connsiteX961" fmla="*/ 418552 w 2040971"/>
              <a:gd name="connsiteY961" fmla="*/ 649107 h 1828952"/>
              <a:gd name="connsiteX962" fmla="*/ 411816 w 2040971"/>
              <a:gd name="connsiteY962" fmla="*/ 642372 h 1828952"/>
              <a:gd name="connsiteX963" fmla="*/ 465697 w 2040971"/>
              <a:gd name="connsiteY963" fmla="*/ 588491 h 1828952"/>
              <a:gd name="connsiteX964" fmla="*/ 465710 w 2040971"/>
              <a:gd name="connsiteY964" fmla="*/ 588504 h 1828952"/>
              <a:gd name="connsiteX965" fmla="*/ 893999 w 2040971"/>
              <a:gd name="connsiteY965" fmla="*/ 585711 h 1828952"/>
              <a:gd name="connsiteX966" fmla="*/ 900733 w 2040971"/>
              <a:gd name="connsiteY966" fmla="*/ 592446 h 1828952"/>
              <a:gd name="connsiteX967" fmla="*/ 846860 w 2040971"/>
              <a:gd name="connsiteY967" fmla="*/ 646329 h 1828952"/>
              <a:gd name="connsiteX968" fmla="*/ 846846 w 2040971"/>
              <a:gd name="connsiteY968" fmla="*/ 646315 h 1828952"/>
              <a:gd name="connsiteX969" fmla="*/ 846831 w 2040971"/>
              <a:gd name="connsiteY969" fmla="*/ 646331 h 1828952"/>
              <a:gd name="connsiteX970" fmla="*/ 840095 w 2040971"/>
              <a:gd name="connsiteY970" fmla="*/ 639596 h 1828952"/>
              <a:gd name="connsiteX971" fmla="*/ 893970 w 2040971"/>
              <a:gd name="connsiteY971" fmla="*/ 585721 h 1828952"/>
              <a:gd name="connsiteX972" fmla="*/ 893979 w 2040971"/>
              <a:gd name="connsiteY972" fmla="*/ 585731 h 1828952"/>
              <a:gd name="connsiteX973" fmla="*/ 1322291 w 2040971"/>
              <a:gd name="connsiteY973" fmla="*/ 582940 h 1828952"/>
              <a:gd name="connsiteX974" fmla="*/ 1329025 w 2040971"/>
              <a:gd name="connsiteY974" fmla="*/ 589674 h 1828952"/>
              <a:gd name="connsiteX975" fmla="*/ 1275142 w 2040971"/>
              <a:gd name="connsiteY975" fmla="*/ 643557 h 1828952"/>
              <a:gd name="connsiteX976" fmla="*/ 1275133 w 2040971"/>
              <a:gd name="connsiteY976" fmla="*/ 643548 h 1828952"/>
              <a:gd name="connsiteX977" fmla="*/ 1275110 w 2040971"/>
              <a:gd name="connsiteY977" fmla="*/ 643571 h 1828952"/>
              <a:gd name="connsiteX978" fmla="*/ 1268375 w 2040971"/>
              <a:gd name="connsiteY978" fmla="*/ 636835 h 1828952"/>
              <a:gd name="connsiteX979" fmla="*/ 1322263 w 2040971"/>
              <a:gd name="connsiteY979" fmla="*/ 582948 h 1828952"/>
              <a:gd name="connsiteX980" fmla="*/ 1322273 w 2040971"/>
              <a:gd name="connsiteY980" fmla="*/ 582958 h 1828952"/>
              <a:gd name="connsiteX981" fmla="*/ 1750563 w 2040971"/>
              <a:gd name="connsiteY981" fmla="*/ 580168 h 1828952"/>
              <a:gd name="connsiteX982" fmla="*/ 1757297 w 2040971"/>
              <a:gd name="connsiteY982" fmla="*/ 586902 h 1828952"/>
              <a:gd name="connsiteX983" fmla="*/ 1703415 w 2040971"/>
              <a:gd name="connsiteY983" fmla="*/ 640785 h 1828952"/>
              <a:gd name="connsiteX984" fmla="*/ 1703409 w 2040971"/>
              <a:gd name="connsiteY984" fmla="*/ 640779 h 1828952"/>
              <a:gd name="connsiteX985" fmla="*/ 1703384 w 2040971"/>
              <a:gd name="connsiteY985" fmla="*/ 640804 h 1828952"/>
              <a:gd name="connsiteX986" fmla="*/ 1696649 w 2040971"/>
              <a:gd name="connsiteY986" fmla="*/ 634069 h 1828952"/>
              <a:gd name="connsiteX987" fmla="*/ 1750530 w 2040971"/>
              <a:gd name="connsiteY987" fmla="*/ 580188 h 1828952"/>
              <a:gd name="connsiteX988" fmla="*/ 1750536 w 2040971"/>
              <a:gd name="connsiteY988" fmla="*/ 580195 h 1828952"/>
              <a:gd name="connsiteX989" fmla="*/ 626271 w 2040971"/>
              <a:gd name="connsiteY989" fmla="*/ 569776 h 1828952"/>
              <a:gd name="connsiteX990" fmla="*/ 636615 w 2040971"/>
              <a:gd name="connsiteY990" fmla="*/ 572891 h 1828952"/>
              <a:gd name="connsiteX991" fmla="*/ 597258 w 2040971"/>
              <a:gd name="connsiteY991" fmla="*/ 612248 h 1828952"/>
              <a:gd name="connsiteX992" fmla="*/ 590533 w 2040971"/>
              <a:gd name="connsiteY992" fmla="*/ 605514 h 1828952"/>
              <a:gd name="connsiteX993" fmla="*/ 216127 w 2040971"/>
              <a:gd name="connsiteY993" fmla="*/ 554403 h 1828952"/>
              <a:gd name="connsiteX994" fmla="*/ 222862 w 2040971"/>
              <a:gd name="connsiteY994" fmla="*/ 561137 h 1828952"/>
              <a:gd name="connsiteX995" fmla="*/ 168988 w 2040971"/>
              <a:gd name="connsiteY995" fmla="*/ 615020 h 1828952"/>
              <a:gd name="connsiteX996" fmla="*/ 168983 w 2040971"/>
              <a:gd name="connsiteY996" fmla="*/ 615015 h 1828952"/>
              <a:gd name="connsiteX997" fmla="*/ 168965 w 2040971"/>
              <a:gd name="connsiteY997" fmla="*/ 615033 h 1828952"/>
              <a:gd name="connsiteX998" fmla="*/ 162229 w 2040971"/>
              <a:gd name="connsiteY998" fmla="*/ 608298 h 1828952"/>
              <a:gd name="connsiteX999" fmla="*/ 216104 w 2040971"/>
              <a:gd name="connsiteY999" fmla="*/ 554423 h 1828952"/>
              <a:gd name="connsiteX1000" fmla="*/ 216105 w 2040971"/>
              <a:gd name="connsiteY1000" fmla="*/ 554425 h 1828952"/>
              <a:gd name="connsiteX1001" fmla="*/ 1072679 w 2040971"/>
              <a:gd name="connsiteY1001" fmla="*/ 548869 h 1828952"/>
              <a:gd name="connsiteX1002" fmla="*/ 1079413 w 2040971"/>
              <a:gd name="connsiteY1002" fmla="*/ 555603 h 1828952"/>
              <a:gd name="connsiteX1003" fmla="*/ 1025539 w 2040971"/>
              <a:gd name="connsiteY1003" fmla="*/ 609486 h 1828952"/>
              <a:gd name="connsiteX1004" fmla="*/ 1025528 w 2040971"/>
              <a:gd name="connsiteY1004" fmla="*/ 609475 h 1828952"/>
              <a:gd name="connsiteX1005" fmla="*/ 1025510 w 2040971"/>
              <a:gd name="connsiteY1005" fmla="*/ 609493 h 1828952"/>
              <a:gd name="connsiteX1006" fmla="*/ 1018774 w 2040971"/>
              <a:gd name="connsiteY1006" fmla="*/ 602758 h 1828952"/>
              <a:gd name="connsiteX1007" fmla="*/ 1072649 w 2040971"/>
              <a:gd name="connsiteY1007" fmla="*/ 548883 h 1828952"/>
              <a:gd name="connsiteX1008" fmla="*/ 1072657 w 2040971"/>
              <a:gd name="connsiteY1008" fmla="*/ 548891 h 1828952"/>
              <a:gd name="connsiteX1009" fmla="*/ 1500970 w 2040971"/>
              <a:gd name="connsiteY1009" fmla="*/ 546097 h 1828952"/>
              <a:gd name="connsiteX1010" fmla="*/ 1507704 w 2040971"/>
              <a:gd name="connsiteY1010" fmla="*/ 552831 h 1828952"/>
              <a:gd name="connsiteX1011" fmla="*/ 1453821 w 2040971"/>
              <a:gd name="connsiteY1011" fmla="*/ 606714 h 1828952"/>
              <a:gd name="connsiteX1012" fmla="*/ 1453809 w 2040971"/>
              <a:gd name="connsiteY1012" fmla="*/ 606702 h 1828952"/>
              <a:gd name="connsiteX1013" fmla="*/ 1453788 w 2040971"/>
              <a:gd name="connsiteY1013" fmla="*/ 606723 h 1828952"/>
              <a:gd name="connsiteX1014" fmla="*/ 1447053 w 2040971"/>
              <a:gd name="connsiteY1014" fmla="*/ 599987 h 1828952"/>
              <a:gd name="connsiteX1015" fmla="*/ 1500941 w 2040971"/>
              <a:gd name="connsiteY1015" fmla="*/ 546100 h 1828952"/>
              <a:gd name="connsiteX1016" fmla="*/ 1500954 w 2040971"/>
              <a:gd name="connsiteY1016" fmla="*/ 546113 h 1828952"/>
              <a:gd name="connsiteX1017" fmla="*/ 1929252 w 2040971"/>
              <a:gd name="connsiteY1017" fmla="*/ 543325 h 1828952"/>
              <a:gd name="connsiteX1018" fmla="*/ 1935986 w 2040971"/>
              <a:gd name="connsiteY1018" fmla="*/ 550059 h 1828952"/>
              <a:gd name="connsiteX1019" fmla="*/ 1882113 w 2040971"/>
              <a:gd name="connsiteY1019" fmla="*/ 603942 h 1828952"/>
              <a:gd name="connsiteX1020" fmla="*/ 1882096 w 2040971"/>
              <a:gd name="connsiteY1020" fmla="*/ 603925 h 1828952"/>
              <a:gd name="connsiteX1021" fmla="*/ 1882069 w 2040971"/>
              <a:gd name="connsiteY1021" fmla="*/ 603952 h 1828952"/>
              <a:gd name="connsiteX1022" fmla="*/ 1875334 w 2040971"/>
              <a:gd name="connsiteY1022" fmla="*/ 597217 h 1828952"/>
              <a:gd name="connsiteX1023" fmla="*/ 1929215 w 2040971"/>
              <a:gd name="connsiteY1023" fmla="*/ 543336 h 1828952"/>
              <a:gd name="connsiteX1024" fmla="*/ 1929228 w 2040971"/>
              <a:gd name="connsiteY1024" fmla="*/ 543349 h 1828952"/>
              <a:gd name="connsiteX1025" fmla="*/ 394816 w 2040971"/>
              <a:gd name="connsiteY1025" fmla="*/ 517560 h 1828952"/>
              <a:gd name="connsiteX1026" fmla="*/ 401550 w 2040971"/>
              <a:gd name="connsiteY1026" fmla="*/ 524294 h 1828952"/>
              <a:gd name="connsiteX1027" fmla="*/ 347668 w 2040971"/>
              <a:gd name="connsiteY1027" fmla="*/ 578177 h 1828952"/>
              <a:gd name="connsiteX1028" fmla="*/ 347659 w 2040971"/>
              <a:gd name="connsiteY1028" fmla="*/ 578168 h 1828952"/>
              <a:gd name="connsiteX1029" fmla="*/ 347643 w 2040971"/>
              <a:gd name="connsiteY1029" fmla="*/ 578185 h 1828952"/>
              <a:gd name="connsiteX1030" fmla="*/ 340907 w 2040971"/>
              <a:gd name="connsiteY1030" fmla="*/ 571449 h 1828952"/>
              <a:gd name="connsiteX1031" fmla="*/ 394795 w 2040971"/>
              <a:gd name="connsiteY1031" fmla="*/ 517562 h 1828952"/>
              <a:gd name="connsiteX1032" fmla="*/ 394805 w 2040971"/>
              <a:gd name="connsiteY1032" fmla="*/ 517571 h 1828952"/>
              <a:gd name="connsiteX1033" fmla="*/ 1251368 w 2040971"/>
              <a:gd name="connsiteY1033" fmla="*/ 512026 h 1828952"/>
              <a:gd name="connsiteX1034" fmla="*/ 1258102 w 2040971"/>
              <a:gd name="connsiteY1034" fmla="*/ 518760 h 1828952"/>
              <a:gd name="connsiteX1035" fmla="*/ 1204219 w 2040971"/>
              <a:gd name="connsiteY1035" fmla="*/ 572643 h 1828952"/>
              <a:gd name="connsiteX1036" fmla="*/ 1204209 w 2040971"/>
              <a:gd name="connsiteY1036" fmla="*/ 572633 h 1828952"/>
              <a:gd name="connsiteX1037" fmla="*/ 1204181 w 2040971"/>
              <a:gd name="connsiteY1037" fmla="*/ 572661 h 1828952"/>
              <a:gd name="connsiteX1038" fmla="*/ 1197446 w 2040971"/>
              <a:gd name="connsiteY1038" fmla="*/ 565925 h 1828952"/>
              <a:gd name="connsiteX1039" fmla="*/ 1251334 w 2040971"/>
              <a:gd name="connsiteY1039" fmla="*/ 512038 h 1828952"/>
              <a:gd name="connsiteX1040" fmla="*/ 1251345 w 2040971"/>
              <a:gd name="connsiteY1040" fmla="*/ 512049 h 1828952"/>
              <a:gd name="connsiteX1041" fmla="*/ 1679650 w 2040971"/>
              <a:gd name="connsiteY1041" fmla="*/ 509254 h 1828952"/>
              <a:gd name="connsiteX1042" fmla="*/ 1686384 w 2040971"/>
              <a:gd name="connsiteY1042" fmla="*/ 515988 h 1828952"/>
              <a:gd name="connsiteX1043" fmla="*/ 1632501 w 2040971"/>
              <a:gd name="connsiteY1043" fmla="*/ 569871 h 1828952"/>
              <a:gd name="connsiteX1044" fmla="*/ 1632492 w 2040971"/>
              <a:gd name="connsiteY1044" fmla="*/ 569862 h 1828952"/>
              <a:gd name="connsiteX1045" fmla="*/ 1632469 w 2040971"/>
              <a:gd name="connsiteY1045" fmla="*/ 569884 h 1828952"/>
              <a:gd name="connsiteX1046" fmla="*/ 1625734 w 2040971"/>
              <a:gd name="connsiteY1046" fmla="*/ 563149 h 1828952"/>
              <a:gd name="connsiteX1047" fmla="*/ 1679615 w 2040971"/>
              <a:gd name="connsiteY1047" fmla="*/ 509268 h 1828952"/>
              <a:gd name="connsiteX1048" fmla="*/ 1679625 w 2040971"/>
              <a:gd name="connsiteY1048" fmla="*/ 509279 h 1828952"/>
              <a:gd name="connsiteX1049" fmla="*/ 145214 w 2040971"/>
              <a:gd name="connsiteY1049" fmla="*/ 483489 h 1828952"/>
              <a:gd name="connsiteX1050" fmla="*/ 151948 w 2040971"/>
              <a:gd name="connsiteY1050" fmla="*/ 490223 h 1828952"/>
              <a:gd name="connsiteX1051" fmla="*/ 98075 w 2040971"/>
              <a:gd name="connsiteY1051" fmla="*/ 544106 h 1828952"/>
              <a:gd name="connsiteX1052" fmla="*/ 98059 w 2040971"/>
              <a:gd name="connsiteY1052" fmla="*/ 544090 h 1828952"/>
              <a:gd name="connsiteX1053" fmla="*/ 98047 w 2040971"/>
              <a:gd name="connsiteY1053" fmla="*/ 544103 h 1828952"/>
              <a:gd name="connsiteX1054" fmla="*/ 91311 w 2040971"/>
              <a:gd name="connsiteY1054" fmla="*/ 537368 h 1828952"/>
              <a:gd name="connsiteX1055" fmla="*/ 145186 w 2040971"/>
              <a:gd name="connsiteY1055" fmla="*/ 483493 h 1828952"/>
              <a:gd name="connsiteX1056" fmla="*/ 145198 w 2040971"/>
              <a:gd name="connsiteY1056" fmla="*/ 483505 h 1828952"/>
              <a:gd name="connsiteX1057" fmla="*/ 1001765 w 2040971"/>
              <a:gd name="connsiteY1057" fmla="*/ 477946 h 1828952"/>
              <a:gd name="connsiteX1058" fmla="*/ 1008499 w 2040971"/>
              <a:gd name="connsiteY1058" fmla="*/ 484680 h 1828952"/>
              <a:gd name="connsiteX1059" fmla="*/ 954626 w 2040971"/>
              <a:gd name="connsiteY1059" fmla="*/ 538563 h 1828952"/>
              <a:gd name="connsiteX1060" fmla="*/ 954610 w 2040971"/>
              <a:gd name="connsiteY1060" fmla="*/ 538547 h 1828952"/>
              <a:gd name="connsiteX1061" fmla="*/ 954587 w 2040971"/>
              <a:gd name="connsiteY1061" fmla="*/ 538569 h 1828952"/>
              <a:gd name="connsiteX1062" fmla="*/ 947852 w 2040971"/>
              <a:gd name="connsiteY1062" fmla="*/ 531834 h 1828952"/>
              <a:gd name="connsiteX1063" fmla="*/ 1001733 w 2040971"/>
              <a:gd name="connsiteY1063" fmla="*/ 477953 h 1828952"/>
              <a:gd name="connsiteX1064" fmla="*/ 1001745 w 2040971"/>
              <a:gd name="connsiteY1064" fmla="*/ 477966 h 1828952"/>
              <a:gd name="connsiteX1065" fmla="*/ 1430047 w 2040971"/>
              <a:gd name="connsiteY1065" fmla="*/ 475174 h 1828952"/>
              <a:gd name="connsiteX1066" fmla="*/ 1436781 w 2040971"/>
              <a:gd name="connsiteY1066" fmla="*/ 481908 h 1828952"/>
              <a:gd name="connsiteX1067" fmla="*/ 1382898 w 2040971"/>
              <a:gd name="connsiteY1067" fmla="*/ 535791 h 1828952"/>
              <a:gd name="connsiteX1068" fmla="*/ 1382897 w 2040971"/>
              <a:gd name="connsiteY1068" fmla="*/ 535790 h 1828952"/>
              <a:gd name="connsiteX1069" fmla="*/ 1382872 w 2040971"/>
              <a:gd name="connsiteY1069" fmla="*/ 535815 h 1828952"/>
              <a:gd name="connsiteX1070" fmla="*/ 1376137 w 2040971"/>
              <a:gd name="connsiteY1070" fmla="*/ 529080 h 1828952"/>
              <a:gd name="connsiteX1071" fmla="*/ 1430018 w 2040971"/>
              <a:gd name="connsiteY1071" fmla="*/ 475199 h 1828952"/>
              <a:gd name="connsiteX1072" fmla="*/ 1430020 w 2040971"/>
              <a:gd name="connsiteY1072" fmla="*/ 475201 h 1828952"/>
              <a:gd name="connsiteX1073" fmla="*/ 1858329 w 2040971"/>
              <a:gd name="connsiteY1073" fmla="*/ 472412 h 1828952"/>
              <a:gd name="connsiteX1074" fmla="*/ 1865063 w 2040971"/>
              <a:gd name="connsiteY1074" fmla="*/ 479146 h 1828952"/>
              <a:gd name="connsiteX1075" fmla="*/ 1811190 w 2040971"/>
              <a:gd name="connsiteY1075" fmla="*/ 533029 h 1828952"/>
              <a:gd name="connsiteX1076" fmla="*/ 1811177 w 2040971"/>
              <a:gd name="connsiteY1076" fmla="*/ 533016 h 1828952"/>
              <a:gd name="connsiteX1077" fmla="*/ 1811148 w 2040971"/>
              <a:gd name="connsiteY1077" fmla="*/ 533045 h 1828952"/>
              <a:gd name="connsiteX1078" fmla="*/ 1804413 w 2040971"/>
              <a:gd name="connsiteY1078" fmla="*/ 526310 h 1828952"/>
              <a:gd name="connsiteX1079" fmla="*/ 1858294 w 2040971"/>
              <a:gd name="connsiteY1079" fmla="*/ 472429 h 1828952"/>
              <a:gd name="connsiteX1080" fmla="*/ 1858303 w 2040971"/>
              <a:gd name="connsiteY1080" fmla="*/ 472438 h 1828952"/>
              <a:gd name="connsiteX1081" fmla="*/ 323903 w 2040971"/>
              <a:gd name="connsiteY1081" fmla="*/ 446646 h 1828952"/>
              <a:gd name="connsiteX1082" fmla="*/ 330637 w 2040971"/>
              <a:gd name="connsiteY1082" fmla="*/ 453381 h 1828952"/>
              <a:gd name="connsiteX1083" fmla="*/ 276754 w 2040971"/>
              <a:gd name="connsiteY1083" fmla="*/ 507264 h 1828952"/>
              <a:gd name="connsiteX1084" fmla="*/ 276741 w 2040971"/>
              <a:gd name="connsiteY1084" fmla="*/ 507251 h 1828952"/>
              <a:gd name="connsiteX1085" fmla="*/ 276727 w 2040971"/>
              <a:gd name="connsiteY1085" fmla="*/ 507264 h 1828952"/>
              <a:gd name="connsiteX1086" fmla="*/ 269992 w 2040971"/>
              <a:gd name="connsiteY1086" fmla="*/ 500529 h 1828952"/>
              <a:gd name="connsiteX1087" fmla="*/ 323872 w 2040971"/>
              <a:gd name="connsiteY1087" fmla="*/ 446648 h 1828952"/>
              <a:gd name="connsiteX1088" fmla="*/ 323887 w 2040971"/>
              <a:gd name="connsiteY1088" fmla="*/ 446663 h 1828952"/>
              <a:gd name="connsiteX1089" fmla="*/ 1180454 w 2040971"/>
              <a:gd name="connsiteY1089" fmla="*/ 441103 h 1828952"/>
              <a:gd name="connsiteX1090" fmla="*/ 1187188 w 2040971"/>
              <a:gd name="connsiteY1090" fmla="*/ 447837 h 1828952"/>
              <a:gd name="connsiteX1091" fmla="*/ 1133305 w 2040971"/>
              <a:gd name="connsiteY1091" fmla="*/ 501720 h 1828952"/>
              <a:gd name="connsiteX1092" fmla="*/ 1133293 w 2040971"/>
              <a:gd name="connsiteY1092" fmla="*/ 501708 h 1828952"/>
              <a:gd name="connsiteX1093" fmla="*/ 1133269 w 2040971"/>
              <a:gd name="connsiteY1093" fmla="*/ 501731 h 1828952"/>
              <a:gd name="connsiteX1094" fmla="*/ 1126534 w 2040971"/>
              <a:gd name="connsiteY1094" fmla="*/ 494996 h 1828952"/>
              <a:gd name="connsiteX1095" fmla="*/ 1180415 w 2040971"/>
              <a:gd name="connsiteY1095" fmla="*/ 441115 h 1828952"/>
              <a:gd name="connsiteX1096" fmla="*/ 1180428 w 2040971"/>
              <a:gd name="connsiteY1096" fmla="*/ 441129 h 1828952"/>
              <a:gd name="connsiteX1097" fmla="*/ 1608727 w 2040971"/>
              <a:gd name="connsiteY1097" fmla="*/ 438331 h 1828952"/>
              <a:gd name="connsiteX1098" fmla="*/ 1615461 w 2040971"/>
              <a:gd name="connsiteY1098" fmla="*/ 445065 h 1828952"/>
              <a:gd name="connsiteX1099" fmla="*/ 1561578 w 2040971"/>
              <a:gd name="connsiteY1099" fmla="*/ 498948 h 1828952"/>
              <a:gd name="connsiteX1100" fmla="*/ 1561568 w 2040971"/>
              <a:gd name="connsiteY1100" fmla="*/ 498938 h 1828952"/>
              <a:gd name="connsiteX1101" fmla="*/ 1561545 w 2040971"/>
              <a:gd name="connsiteY1101" fmla="*/ 498961 h 1828952"/>
              <a:gd name="connsiteX1102" fmla="*/ 1554810 w 2040971"/>
              <a:gd name="connsiteY1102" fmla="*/ 492226 h 1828952"/>
              <a:gd name="connsiteX1103" fmla="*/ 1608691 w 2040971"/>
              <a:gd name="connsiteY1103" fmla="*/ 438345 h 1828952"/>
              <a:gd name="connsiteX1104" fmla="*/ 1608702 w 2040971"/>
              <a:gd name="connsiteY1104" fmla="*/ 438356 h 1828952"/>
              <a:gd name="connsiteX1105" fmla="*/ 74300 w 2040971"/>
              <a:gd name="connsiteY1105" fmla="*/ 412576 h 1828952"/>
              <a:gd name="connsiteX1106" fmla="*/ 81034 w 2040971"/>
              <a:gd name="connsiteY1106" fmla="*/ 419310 h 1828952"/>
              <a:gd name="connsiteX1107" fmla="*/ 27151 w 2040971"/>
              <a:gd name="connsiteY1107" fmla="*/ 473193 h 1828952"/>
              <a:gd name="connsiteX1108" fmla="*/ 27141 w 2040971"/>
              <a:gd name="connsiteY1108" fmla="*/ 473183 h 1828952"/>
              <a:gd name="connsiteX1109" fmla="*/ 27128 w 2040971"/>
              <a:gd name="connsiteY1109" fmla="*/ 473195 h 1828952"/>
              <a:gd name="connsiteX1110" fmla="*/ 20393 w 2040971"/>
              <a:gd name="connsiteY1110" fmla="*/ 466460 h 1828952"/>
              <a:gd name="connsiteX1111" fmla="*/ 74273 w 2040971"/>
              <a:gd name="connsiteY1111" fmla="*/ 412579 h 1828952"/>
              <a:gd name="connsiteX1112" fmla="*/ 74285 w 2040971"/>
              <a:gd name="connsiteY1112" fmla="*/ 412591 h 1828952"/>
              <a:gd name="connsiteX1113" fmla="*/ 1359124 w 2040971"/>
              <a:gd name="connsiteY1113" fmla="*/ 404260 h 1828952"/>
              <a:gd name="connsiteX1114" fmla="*/ 1365858 w 2040971"/>
              <a:gd name="connsiteY1114" fmla="*/ 410994 h 1828952"/>
              <a:gd name="connsiteX1115" fmla="*/ 1311985 w 2040971"/>
              <a:gd name="connsiteY1115" fmla="*/ 464877 h 1828952"/>
              <a:gd name="connsiteX1116" fmla="*/ 1311973 w 2040971"/>
              <a:gd name="connsiteY1116" fmla="*/ 464865 h 1828952"/>
              <a:gd name="connsiteX1117" fmla="*/ 1311953 w 2040971"/>
              <a:gd name="connsiteY1117" fmla="*/ 464886 h 1828952"/>
              <a:gd name="connsiteX1118" fmla="*/ 1305217 w 2040971"/>
              <a:gd name="connsiteY1118" fmla="*/ 458151 h 1828952"/>
              <a:gd name="connsiteX1119" fmla="*/ 1359092 w 2040971"/>
              <a:gd name="connsiteY1119" fmla="*/ 404276 h 1828952"/>
              <a:gd name="connsiteX1120" fmla="*/ 1359100 w 2040971"/>
              <a:gd name="connsiteY1120" fmla="*/ 404284 h 1828952"/>
              <a:gd name="connsiteX1121" fmla="*/ 1787406 w 2040971"/>
              <a:gd name="connsiteY1121" fmla="*/ 401488 h 1828952"/>
              <a:gd name="connsiteX1122" fmla="*/ 1794140 w 2040971"/>
              <a:gd name="connsiteY1122" fmla="*/ 408223 h 1828952"/>
              <a:gd name="connsiteX1123" fmla="*/ 1740267 w 2040971"/>
              <a:gd name="connsiteY1123" fmla="*/ 462106 h 1828952"/>
              <a:gd name="connsiteX1124" fmla="*/ 1740255 w 2040971"/>
              <a:gd name="connsiteY1124" fmla="*/ 462094 h 1828952"/>
              <a:gd name="connsiteX1125" fmla="*/ 1740233 w 2040971"/>
              <a:gd name="connsiteY1125" fmla="*/ 462116 h 1828952"/>
              <a:gd name="connsiteX1126" fmla="*/ 1733498 w 2040971"/>
              <a:gd name="connsiteY1126" fmla="*/ 455381 h 1828952"/>
              <a:gd name="connsiteX1127" fmla="*/ 1787379 w 2040971"/>
              <a:gd name="connsiteY1127" fmla="*/ 401500 h 1828952"/>
              <a:gd name="connsiteX1128" fmla="*/ 1787386 w 2040971"/>
              <a:gd name="connsiteY1128" fmla="*/ 401508 h 1828952"/>
              <a:gd name="connsiteX1129" fmla="*/ 252989 w 2040971"/>
              <a:gd name="connsiteY1129" fmla="*/ 375723 h 1828952"/>
              <a:gd name="connsiteX1130" fmla="*/ 259723 w 2040971"/>
              <a:gd name="connsiteY1130" fmla="*/ 382457 h 1828952"/>
              <a:gd name="connsiteX1131" fmla="*/ 205840 w 2040971"/>
              <a:gd name="connsiteY1131" fmla="*/ 436340 h 1828952"/>
              <a:gd name="connsiteX1132" fmla="*/ 205827 w 2040971"/>
              <a:gd name="connsiteY1132" fmla="*/ 436327 h 1828952"/>
              <a:gd name="connsiteX1133" fmla="*/ 205803 w 2040971"/>
              <a:gd name="connsiteY1133" fmla="*/ 436351 h 1828952"/>
              <a:gd name="connsiteX1134" fmla="*/ 199068 w 2040971"/>
              <a:gd name="connsiteY1134" fmla="*/ 429615 h 1828952"/>
              <a:gd name="connsiteX1135" fmla="*/ 252956 w 2040971"/>
              <a:gd name="connsiteY1135" fmla="*/ 375728 h 1828952"/>
              <a:gd name="connsiteX1136" fmla="*/ 252970 w 2040971"/>
              <a:gd name="connsiteY1136" fmla="*/ 375742 h 1828952"/>
              <a:gd name="connsiteX1137" fmla="*/ 1109531 w 2040971"/>
              <a:gd name="connsiteY1137" fmla="*/ 370189 h 1828952"/>
              <a:gd name="connsiteX1138" fmla="*/ 1116265 w 2040971"/>
              <a:gd name="connsiteY1138" fmla="*/ 376923 h 1828952"/>
              <a:gd name="connsiteX1139" fmla="*/ 1062382 w 2040971"/>
              <a:gd name="connsiteY1139" fmla="*/ 430806 h 1828952"/>
              <a:gd name="connsiteX1140" fmla="*/ 1062376 w 2040971"/>
              <a:gd name="connsiteY1140" fmla="*/ 430800 h 1828952"/>
              <a:gd name="connsiteX1141" fmla="*/ 1062358 w 2040971"/>
              <a:gd name="connsiteY1141" fmla="*/ 430817 h 1828952"/>
              <a:gd name="connsiteX1142" fmla="*/ 1055623 w 2040971"/>
              <a:gd name="connsiteY1142" fmla="*/ 424082 h 1828952"/>
              <a:gd name="connsiteX1143" fmla="*/ 1109504 w 2040971"/>
              <a:gd name="connsiteY1143" fmla="*/ 370201 h 1828952"/>
              <a:gd name="connsiteX1144" fmla="*/ 1109511 w 2040971"/>
              <a:gd name="connsiteY1144" fmla="*/ 370209 h 1828952"/>
              <a:gd name="connsiteX1145" fmla="*/ 1537813 w 2040971"/>
              <a:gd name="connsiteY1145" fmla="*/ 367418 h 1828952"/>
              <a:gd name="connsiteX1146" fmla="*/ 1544547 w 2040971"/>
              <a:gd name="connsiteY1146" fmla="*/ 374152 h 1828952"/>
              <a:gd name="connsiteX1147" fmla="*/ 1490664 w 2040971"/>
              <a:gd name="connsiteY1147" fmla="*/ 428035 h 1828952"/>
              <a:gd name="connsiteX1148" fmla="*/ 1490656 w 2040971"/>
              <a:gd name="connsiteY1148" fmla="*/ 428027 h 1828952"/>
              <a:gd name="connsiteX1149" fmla="*/ 1490636 w 2040971"/>
              <a:gd name="connsiteY1149" fmla="*/ 428047 h 1828952"/>
              <a:gd name="connsiteX1150" fmla="*/ 1483901 w 2040971"/>
              <a:gd name="connsiteY1150" fmla="*/ 421312 h 1828952"/>
              <a:gd name="connsiteX1151" fmla="*/ 1537782 w 2040971"/>
              <a:gd name="connsiteY1151" fmla="*/ 367431 h 1828952"/>
              <a:gd name="connsiteX1152" fmla="*/ 1537791 w 2040971"/>
              <a:gd name="connsiteY1152" fmla="*/ 367440 h 1828952"/>
              <a:gd name="connsiteX1153" fmla="*/ 3367 w 2040971"/>
              <a:gd name="connsiteY1153" fmla="*/ 341652 h 1828952"/>
              <a:gd name="connsiteX1154" fmla="*/ 10102 w 2040971"/>
              <a:gd name="connsiteY1154" fmla="*/ 348387 h 1828952"/>
              <a:gd name="connsiteX1155" fmla="*/ 0 w 2040971"/>
              <a:gd name="connsiteY1155" fmla="*/ 358491 h 1828952"/>
              <a:gd name="connsiteX1156" fmla="*/ 0 w 2040971"/>
              <a:gd name="connsiteY1156" fmla="*/ 345007 h 1828952"/>
              <a:gd name="connsiteX1157" fmla="*/ 3344 w 2040971"/>
              <a:gd name="connsiteY1157" fmla="*/ 341663 h 1828952"/>
              <a:gd name="connsiteX1158" fmla="*/ 3350 w 2040971"/>
              <a:gd name="connsiteY1158" fmla="*/ 341669 h 1828952"/>
              <a:gd name="connsiteX1159" fmla="*/ 1288210 w 2040971"/>
              <a:gd name="connsiteY1159" fmla="*/ 333346 h 1828952"/>
              <a:gd name="connsiteX1160" fmla="*/ 1294945 w 2040971"/>
              <a:gd name="connsiteY1160" fmla="*/ 340081 h 1828952"/>
              <a:gd name="connsiteX1161" fmla="*/ 1241061 w 2040971"/>
              <a:gd name="connsiteY1161" fmla="*/ 393964 h 1828952"/>
              <a:gd name="connsiteX1162" fmla="*/ 1241052 w 2040971"/>
              <a:gd name="connsiteY1162" fmla="*/ 393955 h 1828952"/>
              <a:gd name="connsiteX1163" fmla="*/ 1241037 w 2040971"/>
              <a:gd name="connsiteY1163" fmla="*/ 393969 h 1828952"/>
              <a:gd name="connsiteX1164" fmla="*/ 1234302 w 2040971"/>
              <a:gd name="connsiteY1164" fmla="*/ 387234 h 1828952"/>
              <a:gd name="connsiteX1165" fmla="*/ 1288183 w 2040971"/>
              <a:gd name="connsiteY1165" fmla="*/ 333353 h 1828952"/>
              <a:gd name="connsiteX1166" fmla="*/ 1288193 w 2040971"/>
              <a:gd name="connsiteY1166" fmla="*/ 333363 h 1828952"/>
              <a:gd name="connsiteX1167" fmla="*/ 1716492 w 2040971"/>
              <a:gd name="connsiteY1167" fmla="*/ 330575 h 1828952"/>
              <a:gd name="connsiteX1168" fmla="*/ 1723227 w 2040971"/>
              <a:gd name="connsiteY1168" fmla="*/ 337309 h 1828952"/>
              <a:gd name="connsiteX1169" fmla="*/ 1669353 w 2040971"/>
              <a:gd name="connsiteY1169" fmla="*/ 391192 h 1828952"/>
              <a:gd name="connsiteX1170" fmla="*/ 1669343 w 2040971"/>
              <a:gd name="connsiteY1170" fmla="*/ 391182 h 1828952"/>
              <a:gd name="connsiteX1171" fmla="*/ 1669315 w 2040971"/>
              <a:gd name="connsiteY1171" fmla="*/ 391209 h 1828952"/>
              <a:gd name="connsiteX1172" fmla="*/ 1662580 w 2040971"/>
              <a:gd name="connsiteY1172" fmla="*/ 384474 h 1828952"/>
              <a:gd name="connsiteX1173" fmla="*/ 1716461 w 2040971"/>
              <a:gd name="connsiteY1173" fmla="*/ 330593 h 1828952"/>
              <a:gd name="connsiteX1174" fmla="*/ 1716467 w 2040971"/>
              <a:gd name="connsiteY1174" fmla="*/ 330600 h 1828952"/>
              <a:gd name="connsiteX1175" fmla="*/ 182056 w 2040971"/>
              <a:gd name="connsiteY1175" fmla="*/ 304810 h 1828952"/>
              <a:gd name="connsiteX1176" fmla="*/ 188791 w 2040971"/>
              <a:gd name="connsiteY1176" fmla="*/ 311544 h 1828952"/>
              <a:gd name="connsiteX1177" fmla="*/ 134908 w 2040971"/>
              <a:gd name="connsiteY1177" fmla="*/ 365427 h 1828952"/>
              <a:gd name="connsiteX1178" fmla="*/ 134900 w 2040971"/>
              <a:gd name="connsiteY1178" fmla="*/ 365419 h 1828952"/>
              <a:gd name="connsiteX1179" fmla="*/ 134885 w 2040971"/>
              <a:gd name="connsiteY1179" fmla="*/ 365434 h 1828952"/>
              <a:gd name="connsiteX1180" fmla="*/ 128150 w 2040971"/>
              <a:gd name="connsiteY1180" fmla="*/ 358699 h 1828952"/>
              <a:gd name="connsiteX1181" fmla="*/ 182030 w 2040971"/>
              <a:gd name="connsiteY1181" fmla="*/ 304818 h 1828952"/>
              <a:gd name="connsiteX1182" fmla="*/ 182039 w 2040971"/>
              <a:gd name="connsiteY1182" fmla="*/ 304827 h 1828952"/>
              <a:gd name="connsiteX1183" fmla="*/ 1466899 w 2040971"/>
              <a:gd name="connsiteY1183" fmla="*/ 296494 h 1828952"/>
              <a:gd name="connsiteX1184" fmla="*/ 1473634 w 2040971"/>
              <a:gd name="connsiteY1184" fmla="*/ 303229 h 1828952"/>
              <a:gd name="connsiteX1185" fmla="*/ 1419751 w 2040971"/>
              <a:gd name="connsiteY1185" fmla="*/ 357111 h 1828952"/>
              <a:gd name="connsiteX1186" fmla="*/ 1419749 w 2040971"/>
              <a:gd name="connsiteY1186" fmla="*/ 357109 h 1828952"/>
              <a:gd name="connsiteX1187" fmla="*/ 1419716 w 2040971"/>
              <a:gd name="connsiteY1187" fmla="*/ 357141 h 1828952"/>
              <a:gd name="connsiteX1188" fmla="*/ 1412981 w 2040971"/>
              <a:gd name="connsiteY1188" fmla="*/ 350405 h 1828952"/>
              <a:gd name="connsiteX1189" fmla="*/ 1466869 w 2040971"/>
              <a:gd name="connsiteY1189" fmla="*/ 296518 h 1828952"/>
              <a:gd name="connsiteX1190" fmla="*/ 1466872 w 2040971"/>
              <a:gd name="connsiteY1190" fmla="*/ 296521 h 1828952"/>
              <a:gd name="connsiteX1191" fmla="*/ 1217297 w 2040971"/>
              <a:gd name="connsiteY1191" fmla="*/ 262423 h 1828952"/>
              <a:gd name="connsiteX1192" fmla="*/ 1224031 w 2040971"/>
              <a:gd name="connsiteY1192" fmla="*/ 269158 h 1828952"/>
              <a:gd name="connsiteX1193" fmla="*/ 1170148 w 2040971"/>
              <a:gd name="connsiteY1193" fmla="*/ 323040 h 1828952"/>
              <a:gd name="connsiteX1194" fmla="*/ 1170138 w 2040971"/>
              <a:gd name="connsiteY1194" fmla="*/ 323031 h 1828952"/>
              <a:gd name="connsiteX1195" fmla="*/ 1170113 w 2040971"/>
              <a:gd name="connsiteY1195" fmla="*/ 323056 h 1828952"/>
              <a:gd name="connsiteX1196" fmla="*/ 1163378 w 2040971"/>
              <a:gd name="connsiteY1196" fmla="*/ 316320 h 1828952"/>
              <a:gd name="connsiteX1197" fmla="*/ 1217266 w 2040971"/>
              <a:gd name="connsiteY1197" fmla="*/ 262433 h 1828952"/>
              <a:gd name="connsiteX1198" fmla="*/ 1217277 w 2040971"/>
              <a:gd name="connsiteY1198" fmla="*/ 262443 h 1828952"/>
              <a:gd name="connsiteX1199" fmla="*/ 1645579 w 2040971"/>
              <a:gd name="connsiteY1199" fmla="*/ 259652 h 1828952"/>
              <a:gd name="connsiteX1200" fmla="*/ 1652313 w 2040971"/>
              <a:gd name="connsiteY1200" fmla="*/ 266386 h 1828952"/>
              <a:gd name="connsiteX1201" fmla="*/ 1598440 w 2040971"/>
              <a:gd name="connsiteY1201" fmla="*/ 320269 h 1828952"/>
              <a:gd name="connsiteX1202" fmla="*/ 1598424 w 2040971"/>
              <a:gd name="connsiteY1202" fmla="*/ 320253 h 1828952"/>
              <a:gd name="connsiteX1203" fmla="*/ 1598399 w 2040971"/>
              <a:gd name="connsiteY1203" fmla="*/ 320279 h 1828952"/>
              <a:gd name="connsiteX1204" fmla="*/ 1591663 w 2040971"/>
              <a:gd name="connsiteY1204" fmla="*/ 313544 h 1828952"/>
              <a:gd name="connsiteX1205" fmla="*/ 1645538 w 2040971"/>
              <a:gd name="connsiteY1205" fmla="*/ 259669 h 1828952"/>
              <a:gd name="connsiteX1206" fmla="*/ 1645550 w 2040971"/>
              <a:gd name="connsiteY1206" fmla="*/ 259681 h 1828952"/>
              <a:gd name="connsiteX1207" fmla="*/ 111122 w 2040971"/>
              <a:gd name="connsiteY1207" fmla="*/ 233882 h 1828952"/>
              <a:gd name="connsiteX1208" fmla="*/ 111135 w 2040971"/>
              <a:gd name="connsiteY1208" fmla="*/ 233895 h 1828952"/>
              <a:gd name="connsiteX1209" fmla="*/ 111143 w 2040971"/>
              <a:gd name="connsiteY1209" fmla="*/ 233886 h 1828952"/>
              <a:gd name="connsiteX1210" fmla="*/ 117877 w 2040971"/>
              <a:gd name="connsiteY1210" fmla="*/ 240621 h 1828952"/>
              <a:gd name="connsiteX1211" fmla="*/ 63994 w 2040971"/>
              <a:gd name="connsiteY1211" fmla="*/ 294504 h 1828952"/>
              <a:gd name="connsiteX1212" fmla="*/ 63982 w 2040971"/>
              <a:gd name="connsiteY1212" fmla="*/ 294492 h 1828952"/>
              <a:gd name="connsiteX1213" fmla="*/ 63969 w 2040971"/>
              <a:gd name="connsiteY1213" fmla="*/ 294505 h 1828952"/>
              <a:gd name="connsiteX1214" fmla="*/ 57234 w 2040971"/>
              <a:gd name="connsiteY1214" fmla="*/ 287769 h 1828952"/>
              <a:gd name="connsiteX1215" fmla="*/ 1395976 w 2040971"/>
              <a:gd name="connsiteY1215" fmla="*/ 225581 h 1828952"/>
              <a:gd name="connsiteX1216" fmla="*/ 1402710 w 2040971"/>
              <a:gd name="connsiteY1216" fmla="*/ 232315 h 1828952"/>
              <a:gd name="connsiteX1217" fmla="*/ 1348828 w 2040971"/>
              <a:gd name="connsiteY1217" fmla="*/ 286198 h 1828952"/>
              <a:gd name="connsiteX1218" fmla="*/ 1348820 w 2040971"/>
              <a:gd name="connsiteY1218" fmla="*/ 286190 h 1828952"/>
              <a:gd name="connsiteX1219" fmla="*/ 1348792 w 2040971"/>
              <a:gd name="connsiteY1219" fmla="*/ 286218 h 1828952"/>
              <a:gd name="connsiteX1220" fmla="*/ 1342057 w 2040971"/>
              <a:gd name="connsiteY1220" fmla="*/ 279482 h 1828952"/>
              <a:gd name="connsiteX1221" fmla="*/ 1395945 w 2040971"/>
              <a:gd name="connsiteY1221" fmla="*/ 225595 h 1828952"/>
              <a:gd name="connsiteX1222" fmla="*/ 1395954 w 2040971"/>
              <a:gd name="connsiteY1222" fmla="*/ 225603 h 1828952"/>
              <a:gd name="connsiteX1223" fmla="*/ 275046 w 2040971"/>
              <a:gd name="connsiteY1223" fmla="*/ 211818 h 1828952"/>
              <a:gd name="connsiteX1224" fmla="*/ 280589 w 2040971"/>
              <a:gd name="connsiteY1224" fmla="*/ 219743 h 1828952"/>
              <a:gd name="connsiteX1225" fmla="*/ 242670 w 2040971"/>
              <a:gd name="connsiteY1225" fmla="*/ 257662 h 1828952"/>
              <a:gd name="connsiteX1226" fmla="*/ 235936 w 2040971"/>
              <a:gd name="connsiteY1226" fmla="*/ 250928 h 1828952"/>
              <a:gd name="connsiteX1227" fmla="*/ 1574656 w 2040971"/>
              <a:gd name="connsiteY1227" fmla="*/ 188738 h 1828952"/>
              <a:gd name="connsiteX1228" fmla="*/ 1581390 w 2040971"/>
              <a:gd name="connsiteY1228" fmla="*/ 195472 h 1828952"/>
              <a:gd name="connsiteX1229" fmla="*/ 1527507 w 2040971"/>
              <a:gd name="connsiteY1229" fmla="*/ 249355 h 1828952"/>
              <a:gd name="connsiteX1230" fmla="*/ 1527502 w 2040971"/>
              <a:gd name="connsiteY1230" fmla="*/ 249350 h 1828952"/>
              <a:gd name="connsiteX1231" fmla="*/ 1527479 w 2040971"/>
              <a:gd name="connsiteY1231" fmla="*/ 249372 h 1828952"/>
              <a:gd name="connsiteX1232" fmla="*/ 1520744 w 2040971"/>
              <a:gd name="connsiteY1232" fmla="*/ 242637 h 1828952"/>
              <a:gd name="connsiteX1233" fmla="*/ 1574625 w 2040971"/>
              <a:gd name="connsiteY1233" fmla="*/ 188756 h 1828952"/>
              <a:gd name="connsiteX1234" fmla="*/ 1574631 w 2040971"/>
              <a:gd name="connsiteY1234" fmla="*/ 188763 h 1828952"/>
              <a:gd name="connsiteX1235" fmla="*/ 40229 w 2040971"/>
              <a:gd name="connsiteY1235" fmla="*/ 162973 h 1828952"/>
              <a:gd name="connsiteX1236" fmla="*/ 46963 w 2040971"/>
              <a:gd name="connsiteY1236" fmla="*/ 169707 h 1828952"/>
              <a:gd name="connsiteX1237" fmla="*/ 0 w 2040971"/>
              <a:gd name="connsiteY1237" fmla="*/ 216670 h 1828952"/>
              <a:gd name="connsiteX1238" fmla="*/ 0 w 2040971"/>
              <a:gd name="connsiteY1238" fmla="*/ 203180 h 1828952"/>
              <a:gd name="connsiteX1239" fmla="*/ 40198 w 2040971"/>
              <a:gd name="connsiteY1239" fmla="*/ 162981 h 1828952"/>
              <a:gd name="connsiteX1240" fmla="*/ 40210 w 2040971"/>
              <a:gd name="connsiteY1240" fmla="*/ 162993 h 1828952"/>
              <a:gd name="connsiteX1241" fmla="*/ 212009 w 2040971"/>
              <a:gd name="connsiteY1241" fmla="*/ 133008 h 1828952"/>
              <a:gd name="connsiteX1242" fmla="*/ 218296 w 2040971"/>
              <a:gd name="connsiteY1242" fmla="*/ 140190 h 1828952"/>
              <a:gd name="connsiteX1243" fmla="*/ 171747 w 2040971"/>
              <a:gd name="connsiteY1243" fmla="*/ 186739 h 1828952"/>
              <a:gd name="connsiteX1244" fmla="*/ 165013 w 2040971"/>
              <a:gd name="connsiteY1244" fmla="*/ 180004 h 1828952"/>
              <a:gd name="connsiteX1245" fmla="*/ 141059 w 2040971"/>
              <a:gd name="connsiteY1245" fmla="*/ 62132 h 1828952"/>
              <a:gd name="connsiteX1246" fmla="*/ 148136 w 2040971"/>
              <a:gd name="connsiteY1246" fmla="*/ 68523 h 1828952"/>
              <a:gd name="connsiteX1247" fmla="*/ 100835 w 2040971"/>
              <a:gd name="connsiteY1247" fmla="*/ 115824 h 1828952"/>
              <a:gd name="connsiteX1248" fmla="*/ 94101 w 2040971"/>
              <a:gd name="connsiteY1248" fmla="*/ 109090 h 1828952"/>
              <a:gd name="connsiteX1249" fmla="*/ 61363 w 2040971"/>
              <a:gd name="connsiteY1249" fmla="*/ 0 h 1828952"/>
              <a:gd name="connsiteX1250" fmla="*/ 69297 w 2040971"/>
              <a:gd name="connsiteY1250" fmla="*/ 5534 h 1828952"/>
              <a:gd name="connsiteX1251" fmla="*/ 29921 w 2040971"/>
              <a:gd name="connsiteY1251" fmla="*/ 44901 h 1828952"/>
              <a:gd name="connsiteX1252" fmla="*/ 23196 w 2040971"/>
              <a:gd name="connsiteY1252" fmla="*/ 38167 h 1828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</a:cxnLst>
            <a:rect l="l" t="t" r="r" b="b"/>
            <a:pathLst>
              <a:path w="2040971" h="1828952">
                <a:moveTo>
                  <a:pt x="136864" y="1768327"/>
                </a:moveTo>
                <a:lnTo>
                  <a:pt x="136891" y="1768354"/>
                </a:lnTo>
                <a:lnTo>
                  <a:pt x="136908" y="1768336"/>
                </a:lnTo>
                <a:lnTo>
                  <a:pt x="143642" y="1775070"/>
                </a:lnTo>
                <a:lnTo>
                  <a:pt x="89759" y="1828952"/>
                </a:lnTo>
                <a:lnTo>
                  <a:pt x="89734" y="1828927"/>
                </a:lnTo>
                <a:lnTo>
                  <a:pt x="89719" y="1828943"/>
                </a:lnTo>
                <a:lnTo>
                  <a:pt x="82983" y="1822208"/>
                </a:lnTo>
                <a:close/>
                <a:moveTo>
                  <a:pt x="65934" y="1697410"/>
                </a:moveTo>
                <a:lnTo>
                  <a:pt x="65956" y="1697432"/>
                </a:lnTo>
                <a:lnTo>
                  <a:pt x="65975" y="1697412"/>
                </a:lnTo>
                <a:lnTo>
                  <a:pt x="72709" y="1704146"/>
                </a:lnTo>
                <a:lnTo>
                  <a:pt x="18836" y="1758029"/>
                </a:lnTo>
                <a:lnTo>
                  <a:pt x="18811" y="1758004"/>
                </a:lnTo>
                <a:lnTo>
                  <a:pt x="18795" y="1758020"/>
                </a:lnTo>
                <a:lnTo>
                  <a:pt x="12060" y="1751285"/>
                </a:lnTo>
                <a:close/>
                <a:moveTo>
                  <a:pt x="244637" y="1660575"/>
                </a:moveTo>
                <a:lnTo>
                  <a:pt x="244653" y="1660591"/>
                </a:lnTo>
                <a:lnTo>
                  <a:pt x="244664" y="1660579"/>
                </a:lnTo>
                <a:lnTo>
                  <a:pt x="251398" y="1667313"/>
                </a:lnTo>
                <a:lnTo>
                  <a:pt x="197525" y="1721196"/>
                </a:lnTo>
                <a:lnTo>
                  <a:pt x="197506" y="1721177"/>
                </a:lnTo>
                <a:lnTo>
                  <a:pt x="197492" y="1721191"/>
                </a:lnTo>
                <a:lnTo>
                  <a:pt x="190757" y="1714456"/>
                </a:lnTo>
                <a:close/>
                <a:moveTo>
                  <a:pt x="1529507" y="1652264"/>
                </a:moveTo>
                <a:lnTo>
                  <a:pt x="1536241" y="1658998"/>
                </a:lnTo>
                <a:lnTo>
                  <a:pt x="1491512" y="1703727"/>
                </a:lnTo>
                <a:cubicBezTo>
                  <a:pt x="1486873" y="1703909"/>
                  <a:pt x="1482244" y="1704156"/>
                  <a:pt x="1477577" y="1704194"/>
                </a:cubicBezTo>
                <a:close/>
                <a:moveTo>
                  <a:pt x="0" y="1631437"/>
                </a:moveTo>
                <a:lnTo>
                  <a:pt x="1796" y="1633233"/>
                </a:lnTo>
                <a:lnTo>
                  <a:pt x="0" y="1635029"/>
                </a:lnTo>
                <a:close/>
                <a:moveTo>
                  <a:pt x="173741" y="1589656"/>
                </a:moveTo>
                <a:lnTo>
                  <a:pt x="180475" y="1596390"/>
                </a:lnTo>
                <a:lnTo>
                  <a:pt x="126602" y="1650273"/>
                </a:lnTo>
                <a:lnTo>
                  <a:pt x="126582" y="1650253"/>
                </a:lnTo>
                <a:lnTo>
                  <a:pt x="126568" y="1650268"/>
                </a:lnTo>
                <a:lnTo>
                  <a:pt x="119833" y="1643533"/>
                </a:lnTo>
                <a:lnTo>
                  <a:pt x="173707" y="1589658"/>
                </a:lnTo>
                <a:lnTo>
                  <a:pt x="173723" y="1589674"/>
                </a:lnTo>
                <a:close/>
                <a:moveTo>
                  <a:pt x="1458584" y="1581341"/>
                </a:moveTo>
                <a:lnTo>
                  <a:pt x="1465318" y="1588075"/>
                </a:lnTo>
                <a:lnTo>
                  <a:pt x="1411435" y="1641958"/>
                </a:lnTo>
                <a:lnTo>
                  <a:pt x="1411415" y="1641938"/>
                </a:lnTo>
                <a:lnTo>
                  <a:pt x="1411394" y="1641958"/>
                </a:lnTo>
                <a:lnTo>
                  <a:pt x="1404659" y="1635223"/>
                </a:lnTo>
                <a:lnTo>
                  <a:pt x="1458540" y="1581342"/>
                </a:lnTo>
                <a:lnTo>
                  <a:pt x="1458561" y="1581364"/>
                </a:lnTo>
                <a:close/>
                <a:moveTo>
                  <a:pt x="1208981" y="1547270"/>
                </a:moveTo>
                <a:lnTo>
                  <a:pt x="1215716" y="1553995"/>
                </a:lnTo>
                <a:lnTo>
                  <a:pt x="1175215" y="1594505"/>
                </a:lnTo>
                <a:cubicBezTo>
                  <a:pt x="1172729" y="1592523"/>
                  <a:pt x="1170300" y="1590437"/>
                  <a:pt x="1167843" y="1588408"/>
                </a:cubicBezTo>
                <a:close/>
                <a:moveTo>
                  <a:pt x="1637263" y="1544498"/>
                </a:moveTo>
                <a:lnTo>
                  <a:pt x="1643998" y="1551232"/>
                </a:lnTo>
                <a:lnTo>
                  <a:pt x="1590115" y="1605115"/>
                </a:lnTo>
                <a:lnTo>
                  <a:pt x="1590098" y="1605098"/>
                </a:lnTo>
                <a:lnTo>
                  <a:pt x="1590075" y="1605120"/>
                </a:lnTo>
                <a:lnTo>
                  <a:pt x="1583340" y="1598385"/>
                </a:lnTo>
                <a:lnTo>
                  <a:pt x="1637221" y="1544504"/>
                </a:lnTo>
                <a:lnTo>
                  <a:pt x="1637239" y="1544522"/>
                </a:lnTo>
                <a:close/>
                <a:moveTo>
                  <a:pt x="102790" y="1518729"/>
                </a:moveTo>
                <a:lnTo>
                  <a:pt x="102810" y="1518750"/>
                </a:lnTo>
                <a:lnTo>
                  <a:pt x="102827" y="1518733"/>
                </a:lnTo>
                <a:lnTo>
                  <a:pt x="109562" y="1525467"/>
                </a:lnTo>
                <a:lnTo>
                  <a:pt x="55688" y="1579350"/>
                </a:lnTo>
                <a:lnTo>
                  <a:pt x="55664" y="1579326"/>
                </a:lnTo>
                <a:lnTo>
                  <a:pt x="55644" y="1579345"/>
                </a:lnTo>
                <a:lnTo>
                  <a:pt x="48909" y="1572610"/>
                </a:lnTo>
                <a:close/>
                <a:moveTo>
                  <a:pt x="1387661" y="1510427"/>
                </a:moveTo>
                <a:lnTo>
                  <a:pt x="1394395" y="1517161"/>
                </a:lnTo>
                <a:lnTo>
                  <a:pt x="1340512" y="1571044"/>
                </a:lnTo>
                <a:lnTo>
                  <a:pt x="1340499" y="1571031"/>
                </a:lnTo>
                <a:lnTo>
                  <a:pt x="1340477" y="1571052"/>
                </a:lnTo>
                <a:lnTo>
                  <a:pt x="1333742" y="1564316"/>
                </a:lnTo>
                <a:lnTo>
                  <a:pt x="1387630" y="1510429"/>
                </a:lnTo>
                <a:lnTo>
                  <a:pt x="1387645" y="1510443"/>
                </a:lnTo>
                <a:close/>
                <a:moveTo>
                  <a:pt x="1815943" y="1507655"/>
                </a:moveTo>
                <a:lnTo>
                  <a:pt x="1822677" y="1514389"/>
                </a:lnTo>
                <a:lnTo>
                  <a:pt x="1768794" y="1568272"/>
                </a:lnTo>
                <a:lnTo>
                  <a:pt x="1768779" y="1568257"/>
                </a:lnTo>
                <a:lnTo>
                  <a:pt x="1768754" y="1568281"/>
                </a:lnTo>
                <a:lnTo>
                  <a:pt x="1762019" y="1561546"/>
                </a:lnTo>
                <a:lnTo>
                  <a:pt x="1815900" y="1507665"/>
                </a:lnTo>
                <a:lnTo>
                  <a:pt x="1815916" y="1507682"/>
                </a:lnTo>
                <a:close/>
                <a:moveTo>
                  <a:pt x="281470" y="1481884"/>
                </a:moveTo>
                <a:lnTo>
                  <a:pt x="281492" y="1481905"/>
                </a:lnTo>
                <a:lnTo>
                  <a:pt x="281507" y="1481890"/>
                </a:lnTo>
                <a:lnTo>
                  <a:pt x="288241" y="1488624"/>
                </a:lnTo>
                <a:lnTo>
                  <a:pt x="234358" y="1542507"/>
                </a:lnTo>
                <a:lnTo>
                  <a:pt x="234338" y="1542487"/>
                </a:lnTo>
                <a:lnTo>
                  <a:pt x="234318" y="1542507"/>
                </a:lnTo>
                <a:lnTo>
                  <a:pt x="227582" y="1535771"/>
                </a:lnTo>
                <a:close/>
                <a:moveTo>
                  <a:pt x="1138058" y="1476356"/>
                </a:moveTo>
                <a:lnTo>
                  <a:pt x="1144792" y="1483100"/>
                </a:lnTo>
                <a:lnTo>
                  <a:pt x="1102244" y="1525648"/>
                </a:lnTo>
                <a:cubicBezTo>
                  <a:pt x="1100130" y="1523295"/>
                  <a:pt x="1098063" y="1520847"/>
                  <a:pt x="1095967" y="1518457"/>
                </a:cubicBezTo>
                <a:close/>
                <a:moveTo>
                  <a:pt x="1566340" y="1473584"/>
                </a:moveTo>
                <a:lnTo>
                  <a:pt x="1573075" y="1480319"/>
                </a:lnTo>
                <a:lnTo>
                  <a:pt x="1519201" y="1534202"/>
                </a:lnTo>
                <a:lnTo>
                  <a:pt x="1519184" y="1534185"/>
                </a:lnTo>
                <a:lnTo>
                  <a:pt x="1519163" y="1534206"/>
                </a:lnTo>
                <a:lnTo>
                  <a:pt x="1512427" y="1527471"/>
                </a:lnTo>
                <a:lnTo>
                  <a:pt x="1566302" y="1473596"/>
                </a:lnTo>
                <a:lnTo>
                  <a:pt x="1566315" y="1473609"/>
                </a:lnTo>
                <a:close/>
                <a:moveTo>
                  <a:pt x="31914" y="1447810"/>
                </a:moveTo>
                <a:lnTo>
                  <a:pt x="38648" y="1454544"/>
                </a:lnTo>
                <a:lnTo>
                  <a:pt x="0" y="1493199"/>
                </a:lnTo>
                <a:lnTo>
                  <a:pt x="0" y="1479694"/>
                </a:lnTo>
                <a:lnTo>
                  <a:pt x="31879" y="1447815"/>
                </a:lnTo>
                <a:lnTo>
                  <a:pt x="31894" y="1447830"/>
                </a:lnTo>
                <a:close/>
                <a:moveTo>
                  <a:pt x="1316747" y="1439504"/>
                </a:moveTo>
                <a:lnTo>
                  <a:pt x="1323481" y="1446238"/>
                </a:lnTo>
                <a:lnTo>
                  <a:pt x="1269598" y="1500121"/>
                </a:lnTo>
                <a:lnTo>
                  <a:pt x="1269579" y="1500102"/>
                </a:lnTo>
                <a:lnTo>
                  <a:pt x="1269560" y="1500121"/>
                </a:lnTo>
                <a:lnTo>
                  <a:pt x="1262825" y="1493386"/>
                </a:lnTo>
                <a:lnTo>
                  <a:pt x="1316706" y="1439505"/>
                </a:lnTo>
                <a:lnTo>
                  <a:pt x="1316726" y="1439525"/>
                </a:lnTo>
                <a:close/>
                <a:moveTo>
                  <a:pt x="1744997" y="1436736"/>
                </a:moveTo>
                <a:lnTo>
                  <a:pt x="1745016" y="1436755"/>
                </a:lnTo>
                <a:lnTo>
                  <a:pt x="1745029" y="1436742"/>
                </a:lnTo>
                <a:lnTo>
                  <a:pt x="1751763" y="1443476"/>
                </a:lnTo>
                <a:lnTo>
                  <a:pt x="1697881" y="1497359"/>
                </a:lnTo>
                <a:lnTo>
                  <a:pt x="1697863" y="1497341"/>
                </a:lnTo>
                <a:lnTo>
                  <a:pt x="1697844" y="1497359"/>
                </a:lnTo>
                <a:lnTo>
                  <a:pt x="1691109" y="1490623"/>
                </a:lnTo>
                <a:close/>
                <a:moveTo>
                  <a:pt x="210546" y="1410974"/>
                </a:moveTo>
                <a:lnTo>
                  <a:pt x="210566" y="1410995"/>
                </a:lnTo>
                <a:lnTo>
                  <a:pt x="210584" y="1410977"/>
                </a:lnTo>
                <a:lnTo>
                  <a:pt x="217318" y="1417711"/>
                </a:lnTo>
                <a:lnTo>
                  <a:pt x="163445" y="1471593"/>
                </a:lnTo>
                <a:lnTo>
                  <a:pt x="163421" y="1471569"/>
                </a:lnTo>
                <a:lnTo>
                  <a:pt x="163407" y="1471584"/>
                </a:lnTo>
                <a:lnTo>
                  <a:pt x="156671" y="1464849"/>
                </a:lnTo>
                <a:close/>
                <a:moveTo>
                  <a:pt x="1067144" y="1405433"/>
                </a:moveTo>
                <a:lnTo>
                  <a:pt x="1073879" y="1412167"/>
                </a:lnTo>
                <a:lnTo>
                  <a:pt x="1038293" y="1447753"/>
                </a:lnTo>
                <a:cubicBezTo>
                  <a:pt x="1036227" y="1445314"/>
                  <a:pt x="1034150" y="1442895"/>
                  <a:pt x="1032064" y="1440513"/>
                </a:cubicBezTo>
                <a:close/>
                <a:moveTo>
                  <a:pt x="1495427" y="1402661"/>
                </a:moveTo>
                <a:lnTo>
                  <a:pt x="1502161" y="1409395"/>
                </a:lnTo>
                <a:lnTo>
                  <a:pt x="1448278" y="1463278"/>
                </a:lnTo>
                <a:lnTo>
                  <a:pt x="1448261" y="1463261"/>
                </a:lnTo>
                <a:lnTo>
                  <a:pt x="1448239" y="1463283"/>
                </a:lnTo>
                <a:lnTo>
                  <a:pt x="1441504" y="1456548"/>
                </a:lnTo>
                <a:lnTo>
                  <a:pt x="1495385" y="1402667"/>
                </a:lnTo>
                <a:lnTo>
                  <a:pt x="1495403" y="1402685"/>
                </a:lnTo>
                <a:close/>
                <a:moveTo>
                  <a:pt x="1923709" y="1399889"/>
                </a:moveTo>
                <a:lnTo>
                  <a:pt x="1930443" y="1406624"/>
                </a:lnTo>
                <a:lnTo>
                  <a:pt x="1876569" y="1460507"/>
                </a:lnTo>
                <a:lnTo>
                  <a:pt x="1876547" y="1460485"/>
                </a:lnTo>
                <a:lnTo>
                  <a:pt x="1876518" y="1460513"/>
                </a:lnTo>
                <a:lnTo>
                  <a:pt x="1869783" y="1453778"/>
                </a:lnTo>
                <a:lnTo>
                  <a:pt x="1923664" y="1399897"/>
                </a:lnTo>
                <a:lnTo>
                  <a:pt x="1923682" y="1399916"/>
                </a:lnTo>
                <a:close/>
                <a:moveTo>
                  <a:pt x="389273" y="1374124"/>
                </a:moveTo>
                <a:lnTo>
                  <a:pt x="396007" y="1380858"/>
                </a:lnTo>
                <a:lnTo>
                  <a:pt x="342124" y="1434741"/>
                </a:lnTo>
                <a:lnTo>
                  <a:pt x="342110" y="1434726"/>
                </a:lnTo>
                <a:lnTo>
                  <a:pt x="342091" y="1434745"/>
                </a:lnTo>
                <a:lnTo>
                  <a:pt x="335355" y="1428010"/>
                </a:lnTo>
                <a:lnTo>
                  <a:pt x="389236" y="1374129"/>
                </a:lnTo>
                <a:lnTo>
                  <a:pt x="389252" y="1374145"/>
                </a:lnTo>
                <a:close/>
                <a:moveTo>
                  <a:pt x="1245834" y="1368590"/>
                </a:moveTo>
                <a:lnTo>
                  <a:pt x="1252568" y="1375325"/>
                </a:lnTo>
                <a:lnTo>
                  <a:pt x="1198685" y="1429207"/>
                </a:lnTo>
                <a:lnTo>
                  <a:pt x="1198668" y="1429190"/>
                </a:lnTo>
                <a:lnTo>
                  <a:pt x="1198649" y="1429208"/>
                </a:lnTo>
                <a:lnTo>
                  <a:pt x="1191914" y="1422473"/>
                </a:lnTo>
                <a:lnTo>
                  <a:pt x="1245795" y="1368592"/>
                </a:lnTo>
                <a:lnTo>
                  <a:pt x="1245813" y="1368611"/>
                </a:lnTo>
                <a:close/>
                <a:moveTo>
                  <a:pt x="1674106" y="1365819"/>
                </a:moveTo>
                <a:lnTo>
                  <a:pt x="1680840" y="1372553"/>
                </a:lnTo>
                <a:lnTo>
                  <a:pt x="1626957" y="1426435"/>
                </a:lnTo>
                <a:lnTo>
                  <a:pt x="1626944" y="1426422"/>
                </a:lnTo>
                <a:lnTo>
                  <a:pt x="1626922" y="1426444"/>
                </a:lnTo>
                <a:lnTo>
                  <a:pt x="1620187" y="1419709"/>
                </a:lnTo>
                <a:lnTo>
                  <a:pt x="1674068" y="1365828"/>
                </a:lnTo>
                <a:lnTo>
                  <a:pt x="1674082" y="1365843"/>
                </a:lnTo>
                <a:close/>
                <a:moveTo>
                  <a:pt x="139654" y="1339914"/>
                </a:moveTo>
                <a:lnTo>
                  <a:pt x="146390" y="1346650"/>
                </a:lnTo>
                <a:lnTo>
                  <a:pt x="146333" y="1346707"/>
                </a:lnTo>
                <a:lnTo>
                  <a:pt x="146414" y="1346788"/>
                </a:lnTo>
                <a:lnTo>
                  <a:pt x="92531" y="1400670"/>
                </a:lnTo>
                <a:lnTo>
                  <a:pt x="85797" y="1393936"/>
                </a:lnTo>
                <a:lnTo>
                  <a:pt x="85856" y="1393878"/>
                </a:lnTo>
                <a:lnTo>
                  <a:pt x="85774" y="1393795"/>
                </a:lnTo>
                <a:close/>
                <a:moveTo>
                  <a:pt x="996222" y="1334510"/>
                </a:moveTo>
                <a:lnTo>
                  <a:pt x="1002956" y="1341244"/>
                </a:lnTo>
                <a:lnTo>
                  <a:pt x="967427" y="1376772"/>
                </a:lnTo>
                <a:cubicBezTo>
                  <a:pt x="964951" y="1374696"/>
                  <a:pt x="962436" y="1372801"/>
                  <a:pt x="959941" y="1370791"/>
                </a:cubicBezTo>
                <a:close/>
                <a:moveTo>
                  <a:pt x="1424513" y="1331738"/>
                </a:moveTo>
                <a:lnTo>
                  <a:pt x="1431247" y="1338472"/>
                </a:lnTo>
                <a:lnTo>
                  <a:pt x="1377364" y="1392355"/>
                </a:lnTo>
                <a:lnTo>
                  <a:pt x="1377348" y="1392339"/>
                </a:lnTo>
                <a:lnTo>
                  <a:pt x="1377318" y="1392369"/>
                </a:lnTo>
                <a:lnTo>
                  <a:pt x="1370583" y="1385634"/>
                </a:lnTo>
                <a:lnTo>
                  <a:pt x="1424464" y="1331753"/>
                </a:lnTo>
                <a:lnTo>
                  <a:pt x="1424481" y="1331770"/>
                </a:lnTo>
                <a:close/>
                <a:moveTo>
                  <a:pt x="1852786" y="1328976"/>
                </a:moveTo>
                <a:lnTo>
                  <a:pt x="1859520" y="1335710"/>
                </a:lnTo>
                <a:lnTo>
                  <a:pt x="1805646" y="1389593"/>
                </a:lnTo>
                <a:lnTo>
                  <a:pt x="1805631" y="1389578"/>
                </a:lnTo>
                <a:lnTo>
                  <a:pt x="1805609" y="1389600"/>
                </a:lnTo>
                <a:lnTo>
                  <a:pt x="1798873" y="1382865"/>
                </a:lnTo>
                <a:lnTo>
                  <a:pt x="1852748" y="1328990"/>
                </a:lnTo>
                <a:lnTo>
                  <a:pt x="1852760" y="1329002"/>
                </a:lnTo>
                <a:close/>
                <a:moveTo>
                  <a:pt x="318319" y="1303209"/>
                </a:moveTo>
                <a:lnTo>
                  <a:pt x="318340" y="1303230"/>
                </a:lnTo>
                <a:lnTo>
                  <a:pt x="318359" y="1303211"/>
                </a:lnTo>
                <a:lnTo>
                  <a:pt x="325093" y="1309945"/>
                </a:lnTo>
                <a:lnTo>
                  <a:pt x="271210" y="1363828"/>
                </a:lnTo>
                <a:lnTo>
                  <a:pt x="271190" y="1363808"/>
                </a:lnTo>
                <a:lnTo>
                  <a:pt x="271167" y="1363832"/>
                </a:lnTo>
                <a:lnTo>
                  <a:pt x="264431" y="1357096"/>
                </a:lnTo>
                <a:close/>
                <a:moveTo>
                  <a:pt x="1174911" y="1297667"/>
                </a:moveTo>
                <a:lnTo>
                  <a:pt x="1181645" y="1304401"/>
                </a:lnTo>
                <a:lnTo>
                  <a:pt x="1127762" y="1358284"/>
                </a:lnTo>
                <a:lnTo>
                  <a:pt x="1127750" y="1358272"/>
                </a:lnTo>
                <a:lnTo>
                  <a:pt x="1127728" y="1358294"/>
                </a:lnTo>
                <a:lnTo>
                  <a:pt x="1120993" y="1351559"/>
                </a:lnTo>
                <a:lnTo>
                  <a:pt x="1174874" y="1297678"/>
                </a:lnTo>
                <a:lnTo>
                  <a:pt x="1174887" y="1297691"/>
                </a:lnTo>
                <a:close/>
                <a:moveTo>
                  <a:pt x="1603183" y="1294895"/>
                </a:moveTo>
                <a:lnTo>
                  <a:pt x="1609917" y="1301630"/>
                </a:lnTo>
                <a:lnTo>
                  <a:pt x="1556034" y="1355512"/>
                </a:lnTo>
                <a:lnTo>
                  <a:pt x="1556020" y="1355498"/>
                </a:lnTo>
                <a:lnTo>
                  <a:pt x="1555995" y="1355522"/>
                </a:lnTo>
                <a:lnTo>
                  <a:pt x="1549260" y="1348786"/>
                </a:lnTo>
                <a:lnTo>
                  <a:pt x="1603148" y="1294899"/>
                </a:lnTo>
                <a:lnTo>
                  <a:pt x="1603164" y="1294914"/>
                </a:lnTo>
                <a:close/>
                <a:moveTo>
                  <a:pt x="68738" y="1269016"/>
                </a:moveTo>
                <a:lnTo>
                  <a:pt x="75473" y="1275752"/>
                </a:lnTo>
                <a:lnTo>
                  <a:pt x="75426" y="1275799"/>
                </a:lnTo>
                <a:lnTo>
                  <a:pt x="75491" y="1275864"/>
                </a:lnTo>
                <a:lnTo>
                  <a:pt x="21608" y="1329747"/>
                </a:lnTo>
                <a:lnTo>
                  <a:pt x="14874" y="1323013"/>
                </a:lnTo>
                <a:lnTo>
                  <a:pt x="14924" y="1322964"/>
                </a:lnTo>
                <a:lnTo>
                  <a:pt x="14857" y="1322897"/>
                </a:lnTo>
                <a:close/>
                <a:moveTo>
                  <a:pt x="497016" y="1266368"/>
                </a:moveTo>
                <a:lnTo>
                  <a:pt x="503750" y="1273102"/>
                </a:lnTo>
                <a:lnTo>
                  <a:pt x="449890" y="1326985"/>
                </a:lnTo>
                <a:lnTo>
                  <a:pt x="449873" y="1326968"/>
                </a:lnTo>
                <a:lnTo>
                  <a:pt x="449855" y="1326986"/>
                </a:lnTo>
                <a:lnTo>
                  <a:pt x="443120" y="1320251"/>
                </a:lnTo>
                <a:lnTo>
                  <a:pt x="496997" y="1266370"/>
                </a:lnTo>
                <a:lnTo>
                  <a:pt x="497005" y="1266379"/>
                </a:lnTo>
                <a:close/>
                <a:moveTo>
                  <a:pt x="925298" y="1263596"/>
                </a:moveTo>
                <a:lnTo>
                  <a:pt x="932042" y="1270330"/>
                </a:lnTo>
                <a:lnTo>
                  <a:pt x="882408" y="1319965"/>
                </a:lnTo>
                <a:cubicBezTo>
                  <a:pt x="879369" y="1318422"/>
                  <a:pt x="876302" y="1317108"/>
                  <a:pt x="873254" y="1315650"/>
                </a:cubicBezTo>
                <a:close/>
                <a:moveTo>
                  <a:pt x="1353590" y="1260824"/>
                </a:moveTo>
                <a:lnTo>
                  <a:pt x="1360324" y="1267559"/>
                </a:lnTo>
                <a:lnTo>
                  <a:pt x="1306441" y="1321441"/>
                </a:lnTo>
                <a:lnTo>
                  <a:pt x="1306427" y="1321427"/>
                </a:lnTo>
                <a:lnTo>
                  <a:pt x="1306407" y="1321446"/>
                </a:lnTo>
                <a:lnTo>
                  <a:pt x="1299672" y="1314711"/>
                </a:lnTo>
                <a:lnTo>
                  <a:pt x="1353553" y="1260830"/>
                </a:lnTo>
                <a:lnTo>
                  <a:pt x="1353568" y="1260846"/>
                </a:lnTo>
                <a:close/>
                <a:moveTo>
                  <a:pt x="1781872" y="1258062"/>
                </a:moveTo>
                <a:lnTo>
                  <a:pt x="1788606" y="1264796"/>
                </a:lnTo>
                <a:lnTo>
                  <a:pt x="1734723" y="1318679"/>
                </a:lnTo>
                <a:lnTo>
                  <a:pt x="1734708" y="1318664"/>
                </a:lnTo>
                <a:lnTo>
                  <a:pt x="1734689" y="1318683"/>
                </a:lnTo>
                <a:lnTo>
                  <a:pt x="1727954" y="1311948"/>
                </a:lnTo>
                <a:lnTo>
                  <a:pt x="1781835" y="1258067"/>
                </a:lnTo>
                <a:lnTo>
                  <a:pt x="1781851" y="1258083"/>
                </a:lnTo>
                <a:close/>
                <a:moveTo>
                  <a:pt x="247404" y="1232161"/>
                </a:moveTo>
                <a:lnTo>
                  <a:pt x="254140" y="1238897"/>
                </a:lnTo>
                <a:lnTo>
                  <a:pt x="254092" y="1238944"/>
                </a:lnTo>
                <a:lnTo>
                  <a:pt x="254170" y="1239022"/>
                </a:lnTo>
                <a:lnTo>
                  <a:pt x="200287" y="1292905"/>
                </a:lnTo>
                <a:lnTo>
                  <a:pt x="193553" y="1286171"/>
                </a:lnTo>
                <a:lnTo>
                  <a:pt x="193603" y="1286121"/>
                </a:lnTo>
                <a:lnTo>
                  <a:pt x="193524" y="1286042"/>
                </a:lnTo>
                <a:close/>
                <a:moveTo>
                  <a:pt x="675684" y="1229525"/>
                </a:moveTo>
                <a:lnTo>
                  <a:pt x="675694" y="1229536"/>
                </a:lnTo>
                <a:lnTo>
                  <a:pt x="675705" y="1229525"/>
                </a:lnTo>
                <a:lnTo>
                  <a:pt x="682439" y="1236259"/>
                </a:lnTo>
                <a:lnTo>
                  <a:pt x="628566" y="1290142"/>
                </a:lnTo>
                <a:lnTo>
                  <a:pt x="628552" y="1290128"/>
                </a:lnTo>
                <a:lnTo>
                  <a:pt x="628538" y="1290141"/>
                </a:lnTo>
                <a:lnTo>
                  <a:pt x="621803" y="1283406"/>
                </a:lnTo>
                <a:close/>
                <a:moveTo>
                  <a:pt x="1103987" y="1226753"/>
                </a:moveTo>
                <a:lnTo>
                  <a:pt x="1110721" y="1233488"/>
                </a:lnTo>
                <a:lnTo>
                  <a:pt x="1056838" y="1287371"/>
                </a:lnTo>
                <a:lnTo>
                  <a:pt x="1056826" y="1287359"/>
                </a:lnTo>
                <a:lnTo>
                  <a:pt x="1056806" y="1287378"/>
                </a:lnTo>
                <a:lnTo>
                  <a:pt x="1050071" y="1280643"/>
                </a:lnTo>
                <a:lnTo>
                  <a:pt x="1103952" y="1226762"/>
                </a:lnTo>
                <a:lnTo>
                  <a:pt x="1103965" y="1226775"/>
                </a:lnTo>
                <a:close/>
                <a:moveTo>
                  <a:pt x="1532269" y="1223982"/>
                </a:moveTo>
                <a:lnTo>
                  <a:pt x="1539003" y="1230716"/>
                </a:lnTo>
                <a:lnTo>
                  <a:pt x="1485130" y="1284599"/>
                </a:lnTo>
                <a:lnTo>
                  <a:pt x="1485113" y="1284582"/>
                </a:lnTo>
                <a:lnTo>
                  <a:pt x="1485094" y="1284601"/>
                </a:lnTo>
                <a:lnTo>
                  <a:pt x="1478358" y="1277866"/>
                </a:lnTo>
                <a:lnTo>
                  <a:pt x="1532233" y="1223991"/>
                </a:lnTo>
                <a:lnTo>
                  <a:pt x="1532246" y="1224005"/>
                </a:lnTo>
                <a:close/>
                <a:moveTo>
                  <a:pt x="1960561" y="1221210"/>
                </a:moveTo>
                <a:lnTo>
                  <a:pt x="1967295" y="1227944"/>
                </a:lnTo>
                <a:lnTo>
                  <a:pt x="1913412" y="1281827"/>
                </a:lnTo>
                <a:lnTo>
                  <a:pt x="1913399" y="1281814"/>
                </a:lnTo>
                <a:lnTo>
                  <a:pt x="1913372" y="1281841"/>
                </a:lnTo>
                <a:lnTo>
                  <a:pt x="1906637" y="1275105"/>
                </a:lnTo>
                <a:lnTo>
                  <a:pt x="1960525" y="1221218"/>
                </a:lnTo>
                <a:lnTo>
                  <a:pt x="1960539" y="1221232"/>
                </a:lnTo>
                <a:close/>
                <a:moveTo>
                  <a:pt x="0" y="1200276"/>
                </a:moveTo>
                <a:lnTo>
                  <a:pt x="4556" y="1204832"/>
                </a:lnTo>
                <a:lnTo>
                  <a:pt x="4507" y="1204881"/>
                </a:lnTo>
                <a:lnTo>
                  <a:pt x="4577" y="1204951"/>
                </a:lnTo>
                <a:lnTo>
                  <a:pt x="0" y="1209528"/>
                </a:lnTo>
                <a:close/>
                <a:moveTo>
                  <a:pt x="426116" y="1195445"/>
                </a:moveTo>
                <a:lnTo>
                  <a:pt x="432850" y="1202179"/>
                </a:lnTo>
                <a:lnTo>
                  <a:pt x="378967" y="1256062"/>
                </a:lnTo>
                <a:lnTo>
                  <a:pt x="378949" y="1256044"/>
                </a:lnTo>
                <a:lnTo>
                  <a:pt x="378929" y="1256063"/>
                </a:lnTo>
                <a:lnTo>
                  <a:pt x="372194" y="1249328"/>
                </a:lnTo>
                <a:lnTo>
                  <a:pt x="426075" y="1195447"/>
                </a:lnTo>
                <a:lnTo>
                  <a:pt x="426094" y="1195467"/>
                </a:lnTo>
                <a:close/>
                <a:moveTo>
                  <a:pt x="854385" y="1192673"/>
                </a:moveTo>
                <a:lnTo>
                  <a:pt x="861119" y="1199407"/>
                </a:lnTo>
                <a:lnTo>
                  <a:pt x="807245" y="1253290"/>
                </a:lnTo>
                <a:lnTo>
                  <a:pt x="807227" y="1253272"/>
                </a:lnTo>
                <a:lnTo>
                  <a:pt x="807212" y="1253287"/>
                </a:lnTo>
                <a:lnTo>
                  <a:pt x="800476" y="1246552"/>
                </a:lnTo>
                <a:lnTo>
                  <a:pt x="854351" y="1192677"/>
                </a:lnTo>
                <a:lnTo>
                  <a:pt x="854366" y="1192692"/>
                </a:lnTo>
                <a:close/>
                <a:moveTo>
                  <a:pt x="1282676" y="1189901"/>
                </a:moveTo>
                <a:lnTo>
                  <a:pt x="1289411" y="1196635"/>
                </a:lnTo>
                <a:lnTo>
                  <a:pt x="1235527" y="1250518"/>
                </a:lnTo>
                <a:lnTo>
                  <a:pt x="1235514" y="1250505"/>
                </a:lnTo>
                <a:lnTo>
                  <a:pt x="1235492" y="1250526"/>
                </a:lnTo>
                <a:lnTo>
                  <a:pt x="1228757" y="1243791"/>
                </a:lnTo>
                <a:lnTo>
                  <a:pt x="1282638" y="1189910"/>
                </a:lnTo>
                <a:lnTo>
                  <a:pt x="1282652" y="1189925"/>
                </a:lnTo>
                <a:close/>
                <a:moveTo>
                  <a:pt x="1710949" y="1187139"/>
                </a:moveTo>
                <a:lnTo>
                  <a:pt x="1717683" y="1193873"/>
                </a:lnTo>
                <a:lnTo>
                  <a:pt x="1663810" y="1247756"/>
                </a:lnTo>
                <a:lnTo>
                  <a:pt x="1663790" y="1247736"/>
                </a:lnTo>
                <a:lnTo>
                  <a:pt x="1663773" y="1247753"/>
                </a:lnTo>
                <a:lnTo>
                  <a:pt x="1657037" y="1241018"/>
                </a:lnTo>
                <a:lnTo>
                  <a:pt x="1710912" y="1187143"/>
                </a:lnTo>
                <a:lnTo>
                  <a:pt x="1710928" y="1187160"/>
                </a:lnTo>
                <a:close/>
                <a:moveTo>
                  <a:pt x="176494" y="1161248"/>
                </a:moveTo>
                <a:lnTo>
                  <a:pt x="183229" y="1167984"/>
                </a:lnTo>
                <a:lnTo>
                  <a:pt x="183181" y="1168032"/>
                </a:lnTo>
                <a:lnTo>
                  <a:pt x="183257" y="1168108"/>
                </a:lnTo>
                <a:lnTo>
                  <a:pt x="129374" y="1221991"/>
                </a:lnTo>
                <a:lnTo>
                  <a:pt x="122639" y="1215257"/>
                </a:lnTo>
                <a:lnTo>
                  <a:pt x="122690" y="1215206"/>
                </a:lnTo>
                <a:lnTo>
                  <a:pt x="122613" y="1215129"/>
                </a:lnTo>
                <a:close/>
                <a:moveTo>
                  <a:pt x="604782" y="1158602"/>
                </a:moveTo>
                <a:lnTo>
                  <a:pt x="611516" y="1165336"/>
                </a:lnTo>
                <a:lnTo>
                  <a:pt x="557643" y="1219219"/>
                </a:lnTo>
                <a:lnTo>
                  <a:pt x="557627" y="1219203"/>
                </a:lnTo>
                <a:lnTo>
                  <a:pt x="557612" y="1219218"/>
                </a:lnTo>
                <a:lnTo>
                  <a:pt x="550876" y="1212483"/>
                </a:lnTo>
                <a:lnTo>
                  <a:pt x="604751" y="1158608"/>
                </a:lnTo>
                <a:lnTo>
                  <a:pt x="604763" y="1158621"/>
                </a:lnTo>
                <a:close/>
                <a:moveTo>
                  <a:pt x="1033074" y="1155830"/>
                </a:moveTo>
                <a:lnTo>
                  <a:pt x="1039808" y="1162565"/>
                </a:lnTo>
                <a:lnTo>
                  <a:pt x="985925" y="1216447"/>
                </a:lnTo>
                <a:lnTo>
                  <a:pt x="985909" y="1216431"/>
                </a:lnTo>
                <a:lnTo>
                  <a:pt x="985891" y="1216448"/>
                </a:lnTo>
                <a:lnTo>
                  <a:pt x="979156" y="1209713"/>
                </a:lnTo>
                <a:lnTo>
                  <a:pt x="1033037" y="1155832"/>
                </a:lnTo>
                <a:lnTo>
                  <a:pt x="1033054" y="1155850"/>
                </a:lnTo>
                <a:close/>
                <a:moveTo>
                  <a:pt x="1461356" y="1153059"/>
                </a:moveTo>
                <a:lnTo>
                  <a:pt x="1468090" y="1159793"/>
                </a:lnTo>
                <a:lnTo>
                  <a:pt x="1467991" y="1159892"/>
                </a:lnTo>
                <a:lnTo>
                  <a:pt x="1468081" y="1159981"/>
                </a:lnTo>
                <a:lnTo>
                  <a:pt x="1414207" y="1213856"/>
                </a:lnTo>
                <a:lnTo>
                  <a:pt x="1407471" y="1207121"/>
                </a:lnTo>
                <a:lnTo>
                  <a:pt x="1407567" y="1207026"/>
                </a:lnTo>
                <a:lnTo>
                  <a:pt x="1407482" y="1206941"/>
                </a:lnTo>
                <a:close/>
                <a:moveTo>
                  <a:pt x="1889638" y="1150296"/>
                </a:moveTo>
                <a:lnTo>
                  <a:pt x="1896372" y="1157031"/>
                </a:lnTo>
                <a:lnTo>
                  <a:pt x="1842489" y="1210913"/>
                </a:lnTo>
                <a:lnTo>
                  <a:pt x="1842471" y="1210895"/>
                </a:lnTo>
                <a:lnTo>
                  <a:pt x="1842444" y="1210922"/>
                </a:lnTo>
                <a:lnTo>
                  <a:pt x="1835709" y="1204186"/>
                </a:lnTo>
                <a:lnTo>
                  <a:pt x="1889597" y="1150299"/>
                </a:lnTo>
                <a:lnTo>
                  <a:pt x="1889616" y="1150318"/>
                </a:lnTo>
                <a:close/>
                <a:moveTo>
                  <a:pt x="355163" y="1124393"/>
                </a:moveTo>
                <a:lnTo>
                  <a:pt x="361898" y="1131129"/>
                </a:lnTo>
                <a:lnTo>
                  <a:pt x="361853" y="1131173"/>
                </a:lnTo>
                <a:lnTo>
                  <a:pt x="361936" y="1131256"/>
                </a:lnTo>
                <a:lnTo>
                  <a:pt x="308053" y="1185139"/>
                </a:lnTo>
                <a:lnTo>
                  <a:pt x="301319" y="1178405"/>
                </a:lnTo>
                <a:lnTo>
                  <a:pt x="301366" y="1178358"/>
                </a:lnTo>
                <a:lnTo>
                  <a:pt x="301282" y="1178274"/>
                </a:lnTo>
                <a:close/>
                <a:moveTo>
                  <a:pt x="783471" y="1121759"/>
                </a:moveTo>
                <a:lnTo>
                  <a:pt x="790205" y="1128494"/>
                </a:lnTo>
                <a:lnTo>
                  <a:pt x="736332" y="1182377"/>
                </a:lnTo>
                <a:lnTo>
                  <a:pt x="736314" y="1182359"/>
                </a:lnTo>
                <a:lnTo>
                  <a:pt x="736294" y="1182380"/>
                </a:lnTo>
                <a:lnTo>
                  <a:pt x="729558" y="1175645"/>
                </a:lnTo>
                <a:lnTo>
                  <a:pt x="783433" y="1121770"/>
                </a:lnTo>
                <a:lnTo>
                  <a:pt x="783446" y="1121784"/>
                </a:lnTo>
                <a:close/>
                <a:moveTo>
                  <a:pt x="1211753" y="1118988"/>
                </a:moveTo>
                <a:lnTo>
                  <a:pt x="1218487" y="1125722"/>
                </a:lnTo>
                <a:lnTo>
                  <a:pt x="1164604" y="1179605"/>
                </a:lnTo>
                <a:lnTo>
                  <a:pt x="1164590" y="1179591"/>
                </a:lnTo>
                <a:lnTo>
                  <a:pt x="1164564" y="1179616"/>
                </a:lnTo>
                <a:lnTo>
                  <a:pt x="1157829" y="1172881"/>
                </a:lnTo>
                <a:lnTo>
                  <a:pt x="1211710" y="1119000"/>
                </a:lnTo>
                <a:lnTo>
                  <a:pt x="1211725" y="1119016"/>
                </a:lnTo>
                <a:close/>
                <a:moveTo>
                  <a:pt x="1639942" y="1116004"/>
                </a:moveTo>
                <a:lnTo>
                  <a:pt x="1646679" y="1122738"/>
                </a:lnTo>
                <a:lnTo>
                  <a:pt x="1646613" y="1122804"/>
                </a:lnTo>
                <a:lnTo>
                  <a:pt x="1646760" y="1122950"/>
                </a:lnTo>
                <a:lnTo>
                  <a:pt x="1592886" y="1176833"/>
                </a:lnTo>
                <a:lnTo>
                  <a:pt x="1586152" y="1170099"/>
                </a:lnTo>
                <a:lnTo>
                  <a:pt x="1586214" y="1170037"/>
                </a:lnTo>
                <a:lnTo>
                  <a:pt x="1586069" y="1169893"/>
                </a:lnTo>
                <a:close/>
                <a:moveTo>
                  <a:pt x="105568" y="1090451"/>
                </a:moveTo>
                <a:lnTo>
                  <a:pt x="105588" y="1090472"/>
                </a:lnTo>
                <a:lnTo>
                  <a:pt x="105609" y="1090451"/>
                </a:lnTo>
                <a:lnTo>
                  <a:pt x="112343" y="1097185"/>
                </a:lnTo>
                <a:lnTo>
                  <a:pt x="58460" y="1151068"/>
                </a:lnTo>
                <a:lnTo>
                  <a:pt x="58441" y="1151049"/>
                </a:lnTo>
                <a:lnTo>
                  <a:pt x="58422" y="1151067"/>
                </a:lnTo>
                <a:lnTo>
                  <a:pt x="51687" y="1144332"/>
                </a:lnTo>
                <a:close/>
                <a:moveTo>
                  <a:pt x="533841" y="1087685"/>
                </a:moveTo>
                <a:lnTo>
                  <a:pt x="533856" y="1087700"/>
                </a:lnTo>
                <a:lnTo>
                  <a:pt x="533868" y="1087688"/>
                </a:lnTo>
                <a:lnTo>
                  <a:pt x="540603" y="1094423"/>
                </a:lnTo>
                <a:lnTo>
                  <a:pt x="486730" y="1148306"/>
                </a:lnTo>
                <a:lnTo>
                  <a:pt x="486710" y="1148286"/>
                </a:lnTo>
                <a:lnTo>
                  <a:pt x="486695" y="1148301"/>
                </a:lnTo>
                <a:lnTo>
                  <a:pt x="479960" y="1141566"/>
                </a:lnTo>
                <a:close/>
                <a:moveTo>
                  <a:pt x="962151" y="1084917"/>
                </a:moveTo>
                <a:lnTo>
                  <a:pt x="968885" y="1091651"/>
                </a:lnTo>
                <a:lnTo>
                  <a:pt x="915002" y="1145534"/>
                </a:lnTo>
                <a:lnTo>
                  <a:pt x="914992" y="1145524"/>
                </a:lnTo>
                <a:lnTo>
                  <a:pt x="914974" y="1145541"/>
                </a:lnTo>
                <a:lnTo>
                  <a:pt x="908239" y="1138806"/>
                </a:lnTo>
                <a:lnTo>
                  <a:pt x="962120" y="1084925"/>
                </a:lnTo>
                <a:lnTo>
                  <a:pt x="962131" y="1084937"/>
                </a:lnTo>
                <a:close/>
                <a:moveTo>
                  <a:pt x="1390433" y="1082145"/>
                </a:moveTo>
                <a:lnTo>
                  <a:pt x="1397167" y="1088879"/>
                </a:lnTo>
                <a:lnTo>
                  <a:pt x="1397080" y="1088966"/>
                </a:lnTo>
                <a:lnTo>
                  <a:pt x="1397166" y="1089051"/>
                </a:lnTo>
                <a:lnTo>
                  <a:pt x="1343292" y="1142926"/>
                </a:lnTo>
                <a:lnTo>
                  <a:pt x="1336556" y="1136191"/>
                </a:lnTo>
                <a:lnTo>
                  <a:pt x="1336639" y="1136108"/>
                </a:lnTo>
                <a:lnTo>
                  <a:pt x="1336559" y="1136028"/>
                </a:lnTo>
                <a:close/>
                <a:moveTo>
                  <a:pt x="1818633" y="1079204"/>
                </a:moveTo>
                <a:lnTo>
                  <a:pt x="1825368" y="1085940"/>
                </a:lnTo>
                <a:lnTo>
                  <a:pt x="1825325" y="1085983"/>
                </a:lnTo>
                <a:lnTo>
                  <a:pt x="1825449" y="1086107"/>
                </a:lnTo>
                <a:lnTo>
                  <a:pt x="1771566" y="1139990"/>
                </a:lnTo>
                <a:lnTo>
                  <a:pt x="1764832" y="1133256"/>
                </a:lnTo>
                <a:lnTo>
                  <a:pt x="1764877" y="1133211"/>
                </a:lnTo>
                <a:lnTo>
                  <a:pt x="1764752" y="1133085"/>
                </a:lnTo>
                <a:close/>
                <a:moveTo>
                  <a:pt x="284245" y="1053486"/>
                </a:moveTo>
                <a:lnTo>
                  <a:pt x="290980" y="1060222"/>
                </a:lnTo>
                <a:lnTo>
                  <a:pt x="290936" y="1060265"/>
                </a:lnTo>
                <a:lnTo>
                  <a:pt x="291013" y="1060342"/>
                </a:lnTo>
                <a:lnTo>
                  <a:pt x="237130" y="1114225"/>
                </a:lnTo>
                <a:lnTo>
                  <a:pt x="230396" y="1107491"/>
                </a:lnTo>
                <a:lnTo>
                  <a:pt x="230442" y="1107445"/>
                </a:lnTo>
                <a:lnTo>
                  <a:pt x="230364" y="1107367"/>
                </a:lnTo>
                <a:close/>
                <a:moveTo>
                  <a:pt x="712548" y="1050836"/>
                </a:moveTo>
                <a:lnTo>
                  <a:pt x="719282" y="1057571"/>
                </a:lnTo>
                <a:lnTo>
                  <a:pt x="665399" y="1111453"/>
                </a:lnTo>
                <a:lnTo>
                  <a:pt x="665392" y="1111446"/>
                </a:lnTo>
                <a:lnTo>
                  <a:pt x="665374" y="1111463"/>
                </a:lnTo>
                <a:lnTo>
                  <a:pt x="658639" y="1104728"/>
                </a:lnTo>
                <a:lnTo>
                  <a:pt x="712520" y="1050847"/>
                </a:lnTo>
                <a:lnTo>
                  <a:pt x="712528" y="1050856"/>
                </a:lnTo>
                <a:close/>
                <a:moveTo>
                  <a:pt x="1140830" y="1048065"/>
                </a:moveTo>
                <a:lnTo>
                  <a:pt x="1147564" y="1054799"/>
                </a:lnTo>
                <a:lnTo>
                  <a:pt x="1093681" y="1108682"/>
                </a:lnTo>
                <a:lnTo>
                  <a:pt x="1093667" y="1108668"/>
                </a:lnTo>
                <a:lnTo>
                  <a:pt x="1093649" y="1108686"/>
                </a:lnTo>
                <a:lnTo>
                  <a:pt x="1086914" y="1101951"/>
                </a:lnTo>
                <a:lnTo>
                  <a:pt x="1140795" y="1048070"/>
                </a:lnTo>
                <a:lnTo>
                  <a:pt x="1140810" y="1048085"/>
                </a:lnTo>
                <a:close/>
                <a:moveTo>
                  <a:pt x="1569031" y="1045095"/>
                </a:moveTo>
                <a:lnTo>
                  <a:pt x="1575768" y="1051829"/>
                </a:lnTo>
                <a:lnTo>
                  <a:pt x="1575703" y="1051894"/>
                </a:lnTo>
                <a:lnTo>
                  <a:pt x="1575846" y="1052036"/>
                </a:lnTo>
                <a:lnTo>
                  <a:pt x="1521973" y="1105919"/>
                </a:lnTo>
                <a:lnTo>
                  <a:pt x="1515239" y="1099185"/>
                </a:lnTo>
                <a:lnTo>
                  <a:pt x="1515299" y="1099125"/>
                </a:lnTo>
                <a:lnTo>
                  <a:pt x="1515158" y="1098984"/>
                </a:lnTo>
                <a:close/>
                <a:moveTo>
                  <a:pt x="1997394" y="1042530"/>
                </a:moveTo>
                <a:lnTo>
                  <a:pt x="2004128" y="1049265"/>
                </a:lnTo>
                <a:lnTo>
                  <a:pt x="1950255" y="1103148"/>
                </a:lnTo>
                <a:lnTo>
                  <a:pt x="1950239" y="1103132"/>
                </a:lnTo>
                <a:lnTo>
                  <a:pt x="1950216" y="1103156"/>
                </a:lnTo>
                <a:lnTo>
                  <a:pt x="1943480" y="1096421"/>
                </a:lnTo>
                <a:lnTo>
                  <a:pt x="1997355" y="1042546"/>
                </a:lnTo>
                <a:lnTo>
                  <a:pt x="1997366" y="1042558"/>
                </a:lnTo>
                <a:close/>
                <a:moveTo>
                  <a:pt x="34686" y="1019537"/>
                </a:moveTo>
                <a:lnTo>
                  <a:pt x="41420" y="1026271"/>
                </a:lnTo>
                <a:lnTo>
                  <a:pt x="0" y="1067691"/>
                </a:lnTo>
                <a:lnTo>
                  <a:pt x="0" y="1054186"/>
                </a:lnTo>
                <a:lnTo>
                  <a:pt x="34644" y="1019542"/>
                </a:lnTo>
                <a:lnTo>
                  <a:pt x="34663" y="1019561"/>
                </a:lnTo>
                <a:close/>
                <a:moveTo>
                  <a:pt x="462958" y="1016765"/>
                </a:moveTo>
                <a:lnTo>
                  <a:pt x="469692" y="1023499"/>
                </a:lnTo>
                <a:lnTo>
                  <a:pt x="415819" y="1077382"/>
                </a:lnTo>
                <a:lnTo>
                  <a:pt x="415801" y="1077363"/>
                </a:lnTo>
                <a:lnTo>
                  <a:pt x="415783" y="1077381"/>
                </a:lnTo>
                <a:lnTo>
                  <a:pt x="409048" y="1070646"/>
                </a:lnTo>
                <a:lnTo>
                  <a:pt x="462922" y="1016771"/>
                </a:lnTo>
                <a:lnTo>
                  <a:pt x="462937" y="1016786"/>
                </a:lnTo>
                <a:close/>
                <a:moveTo>
                  <a:pt x="891237" y="1013994"/>
                </a:moveTo>
                <a:lnTo>
                  <a:pt x="897971" y="1020728"/>
                </a:lnTo>
                <a:lnTo>
                  <a:pt x="844088" y="1074611"/>
                </a:lnTo>
                <a:lnTo>
                  <a:pt x="844077" y="1074601"/>
                </a:lnTo>
                <a:lnTo>
                  <a:pt x="844057" y="1074621"/>
                </a:lnTo>
                <a:lnTo>
                  <a:pt x="837322" y="1067885"/>
                </a:lnTo>
                <a:lnTo>
                  <a:pt x="891210" y="1013998"/>
                </a:lnTo>
                <a:lnTo>
                  <a:pt x="891222" y="1014009"/>
                </a:lnTo>
                <a:close/>
                <a:moveTo>
                  <a:pt x="1319439" y="1011070"/>
                </a:moveTo>
                <a:lnTo>
                  <a:pt x="1326174" y="1017806"/>
                </a:lnTo>
                <a:lnTo>
                  <a:pt x="1326134" y="1017846"/>
                </a:lnTo>
                <a:lnTo>
                  <a:pt x="1326244" y="1017956"/>
                </a:lnTo>
                <a:lnTo>
                  <a:pt x="1272361" y="1071839"/>
                </a:lnTo>
                <a:lnTo>
                  <a:pt x="1265627" y="1065105"/>
                </a:lnTo>
                <a:lnTo>
                  <a:pt x="1265669" y="1065063"/>
                </a:lnTo>
                <a:lnTo>
                  <a:pt x="1265558" y="1064951"/>
                </a:lnTo>
                <a:close/>
                <a:moveTo>
                  <a:pt x="1747714" y="1008293"/>
                </a:moveTo>
                <a:lnTo>
                  <a:pt x="1754449" y="1015029"/>
                </a:lnTo>
                <a:lnTo>
                  <a:pt x="1754414" y="1015063"/>
                </a:lnTo>
                <a:lnTo>
                  <a:pt x="1754535" y="1015184"/>
                </a:lnTo>
                <a:lnTo>
                  <a:pt x="1700652" y="1069067"/>
                </a:lnTo>
                <a:lnTo>
                  <a:pt x="1693918" y="1062333"/>
                </a:lnTo>
                <a:lnTo>
                  <a:pt x="1693955" y="1062296"/>
                </a:lnTo>
                <a:lnTo>
                  <a:pt x="1693833" y="1062174"/>
                </a:lnTo>
                <a:close/>
                <a:moveTo>
                  <a:pt x="213331" y="982566"/>
                </a:moveTo>
                <a:lnTo>
                  <a:pt x="220066" y="989302"/>
                </a:lnTo>
                <a:lnTo>
                  <a:pt x="220024" y="989344"/>
                </a:lnTo>
                <a:lnTo>
                  <a:pt x="220099" y="989419"/>
                </a:lnTo>
                <a:lnTo>
                  <a:pt x="166216" y="1043302"/>
                </a:lnTo>
                <a:lnTo>
                  <a:pt x="159482" y="1036568"/>
                </a:lnTo>
                <a:lnTo>
                  <a:pt x="159526" y="1036524"/>
                </a:lnTo>
                <a:lnTo>
                  <a:pt x="159450" y="1036447"/>
                </a:lnTo>
                <a:close/>
                <a:moveTo>
                  <a:pt x="641625" y="979923"/>
                </a:moveTo>
                <a:lnTo>
                  <a:pt x="648359" y="986657"/>
                </a:lnTo>
                <a:lnTo>
                  <a:pt x="648279" y="986737"/>
                </a:lnTo>
                <a:lnTo>
                  <a:pt x="648344" y="986801"/>
                </a:lnTo>
                <a:lnTo>
                  <a:pt x="594470" y="1040676"/>
                </a:lnTo>
                <a:lnTo>
                  <a:pt x="587734" y="1033941"/>
                </a:lnTo>
                <a:lnTo>
                  <a:pt x="587810" y="1033865"/>
                </a:lnTo>
                <a:lnTo>
                  <a:pt x="587751" y="1033806"/>
                </a:lnTo>
                <a:close/>
                <a:moveTo>
                  <a:pt x="1069916" y="977151"/>
                </a:moveTo>
                <a:lnTo>
                  <a:pt x="1076651" y="983885"/>
                </a:lnTo>
                <a:lnTo>
                  <a:pt x="1022767" y="1037768"/>
                </a:lnTo>
                <a:lnTo>
                  <a:pt x="1022755" y="1037756"/>
                </a:lnTo>
                <a:lnTo>
                  <a:pt x="1022738" y="1037773"/>
                </a:lnTo>
                <a:lnTo>
                  <a:pt x="1016003" y="1031038"/>
                </a:lnTo>
                <a:lnTo>
                  <a:pt x="1069884" y="977157"/>
                </a:lnTo>
                <a:lnTo>
                  <a:pt x="1069897" y="977170"/>
                </a:lnTo>
                <a:close/>
                <a:moveTo>
                  <a:pt x="1498109" y="974177"/>
                </a:moveTo>
                <a:lnTo>
                  <a:pt x="1504846" y="980911"/>
                </a:lnTo>
                <a:lnTo>
                  <a:pt x="1504788" y="980969"/>
                </a:lnTo>
                <a:lnTo>
                  <a:pt x="1504933" y="981113"/>
                </a:lnTo>
                <a:lnTo>
                  <a:pt x="1451059" y="1034996"/>
                </a:lnTo>
                <a:lnTo>
                  <a:pt x="1444325" y="1028262"/>
                </a:lnTo>
                <a:lnTo>
                  <a:pt x="1444379" y="1028208"/>
                </a:lnTo>
                <a:lnTo>
                  <a:pt x="1444236" y="1028066"/>
                </a:lnTo>
                <a:close/>
                <a:moveTo>
                  <a:pt x="1926388" y="971445"/>
                </a:moveTo>
                <a:lnTo>
                  <a:pt x="1933123" y="978181"/>
                </a:lnTo>
                <a:lnTo>
                  <a:pt x="1933089" y="978215"/>
                </a:lnTo>
                <a:lnTo>
                  <a:pt x="1933215" y="978341"/>
                </a:lnTo>
                <a:lnTo>
                  <a:pt x="1879332" y="1032224"/>
                </a:lnTo>
                <a:lnTo>
                  <a:pt x="1872598" y="1025490"/>
                </a:lnTo>
                <a:lnTo>
                  <a:pt x="1872634" y="1025454"/>
                </a:lnTo>
                <a:lnTo>
                  <a:pt x="1872507" y="1025326"/>
                </a:lnTo>
                <a:close/>
                <a:moveTo>
                  <a:pt x="392045" y="945852"/>
                </a:moveTo>
                <a:lnTo>
                  <a:pt x="398779" y="952586"/>
                </a:lnTo>
                <a:lnTo>
                  <a:pt x="344905" y="1006469"/>
                </a:lnTo>
                <a:lnTo>
                  <a:pt x="344889" y="1006453"/>
                </a:lnTo>
                <a:lnTo>
                  <a:pt x="344873" y="1006468"/>
                </a:lnTo>
                <a:lnTo>
                  <a:pt x="338138" y="999733"/>
                </a:lnTo>
                <a:lnTo>
                  <a:pt x="392013" y="945858"/>
                </a:lnTo>
                <a:lnTo>
                  <a:pt x="392026" y="945872"/>
                </a:lnTo>
                <a:close/>
                <a:moveTo>
                  <a:pt x="820265" y="942945"/>
                </a:moveTo>
                <a:lnTo>
                  <a:pt x="827000" y="949681"/>
                </a:lnTo>
                <a:lnTo>
                  <a:pt x="826957" y="949723"/>
                </a:lnTo>
                <a:lnTo>
                  <a:pt x="827048" y="949814"/>
                </a:lnTo>
                <a:lnTo>
                  <a:pt x="773165" y="1003697"/>
                </a:lnTo>
                <a:lnTo>
                  <a:pt x="766431" y="996963"/>
                </a:lnTo>
                <a:lnTo>
                  <a:pt x="766476" y="996918"/>
                </a:lnTo>
                <a:lnTo>
                  <a:pt x="766384" y="996826"/>
                </a:lnTo>
                <a:close/>
                <a:moveTo>
                  <a:pt x="1248531" y="940156"/>
                </a:moveTo>
                <a:lnTo>
                  <a:pt x="1255266" y="946892"/>
                </a:lnTo>
                <a:lnTo>
                  <a:pt x="1255227" y="946930"/>
                </a:lnTo>
                <a:lnTo>
                  <a:pt x="1255330" y="947033"/>
                </a:lnTo>
                <a:lnTo>
                  <a:pt x="1201447" y="1000916"/>
                </a:lnTo>
                <a:lnTo>
                  <a:pt x="1194713" y="994182"/>
                </a:lnTo>
                <a:lnTo>
                  <a:pt x="1194754" y="994141"/>
                </a:lnTo>
                <a:lnTo>
                  <a:pt x="1194650" y="994037"/>
                </a:lnTo>
                <a:close/>
                <a:moveTo>
                  <a:pt x="1676804" y="937379"/>
                </a:moveTo>
                <a:lnTo>
                  <a:pt x="1683539" y="944115"/>
                </a:lnTo>
                <a:lnTo>
                  <a:pt x="1683502" y="944151"/>
                </a:lnTo>
                <a:lnTo>
                  <a:pt x="1683622" y="944271"/>
                </a:lnTo>
                <a:lnTo>
                  <a:pt x="1629739" y="998153"/>
                </a:lnTo>
                <a:lnTo>
                  <a:pt x="1623004" y="991419"/>
                </a:lnTo>
                <a:lnTo>
                  <a:pt x="1623043" y="991380"/>
                </a:lnTo>
                <a:lnTo>
                  <a:pt x="1622923" y="991260"/>
                </a:lnTo>
                <a:close/>
                <a:moveTo>
                  <a:pt x="142411" y="911650"/>
                </a:moveTo>
                <a:lnTo>
                  <a:pt x="149146" y="918386"/>
                </a:lnTo>
                <a:lnTo>
                  <a:pt x="149101" y="918430"/>
                </a:lnTo>
                <a:lnTo>
                  <a:pt x="149176" y="918505"/>
                </a:lnTo>
                <a:lnTo>
                  <a:pt x="95293" y="972388"/>
                </a:lnTo>
                <a:lnTo>
                  <a:pt x="88559" y="965654"/>
                </a:lnTo>
                <a:lnTo>
                  <a:pt x="88606" y="965607"/>
                </a:lnTo>
                <a:lnTo>
                  <a:pt x="88530" y="965531"/>
                </a:lnTo>
                <a:close/>
                <a:moveTo>
                  <a:pt x="570711" y="908999"/>
                </a:moveTo>
                <a:lnTo>
                  <a:pt x="577445" y="915734"/>
                </a:lnTo>
                <a:lnTo>
                  <a:pt x="577368" y="915811"/>
                </a:lnTo>
                <a:lnTo>
                  <a:pt x="577429" y="915871"/>
                </a:lnTo>
                <a:lnTo>
                  <a:pt x="523555" y="969746"/>
                </a:lnTo>
                <a:lnTo>
                  <a:pt x="516819" y="963011"/>
                </a:lnTo>
                <a:lnTo>
                  <a:pt x="516893" y="962937"/>
                </a:lnTo>
                <a:lnTo>
                  <a:pt x="516838" y="962882"/>
                </a:lnTo>
                <a:close/>
                <a:moveTo>
                  <a:pt x="998948" y="906091"/>
                </a:moveTo>
                <a:lnTo>
                  <a:pt x="1005683" y="912827"/>
                </a:lnTo>
                <a:lnTo>
                  <a:pt x="1005638" y="912872"/>
                </a:lnTo>
                <a:lnTo>
                  <a:pt x="1005737" y="912971"/>
                </a:lnTo>
                <a:lnTo>
                  <a:pt x="951854" y="966854"/>
                </a:lnTo>
                <a:lnTo>
                  <a:pt x="945120" y="960120"/>
                </a:lnTo>
                <a:lnTo>
                  <a:pt x="945167" y="960073"/>
                </a:lnTo>
                <a:lnTo>
                  <a:pt x="945067" y="959972"/>
                </a:lnTo>
                <a:close/>
                <a:moveTo>
                  <a:pt x="1427188" y="903265"/>
                </a:moveTo>
                <a:lnTo>
                  <a:pt x="1433925" y="909999"/>
                </a:lnTo>
                <a:lnTo>
                  <a:pt x="1433867" y="910057"/>
                </a:lnTo>
                <a:lnTo>
                  <a:pt x="1434010" y="910200"/>
                </a:lnTo>
                <a:lnTo>
                  <a:pt x="1380136" y="964083"/>
                </a:lnTo>
                <a:lnTo>
                  <a:pt x="1373402" y="957348"/>
                </a:lnTo>
                <a:lnTo>
                  <a:pt x="1373456" y="957294"/>
                </a:lnTo>
                <a:lnTo>
                  <a:pt x="1373315" y="957154"/>
                </a:lnTo>
                <a:close/>
                <a:moveTo>
                  <a:pt x="1855557" y="900694"/>
                </a:moveTo>
                <a:lnTo>
                  <a:pt x="1862292" y="907428"/>
                </a:lnTo>
                <a:lnTo>
                  <a:pt x="1808409" y="961311"/>
                </a:lnTo>
                <a:lnTo>
                  <a:pt x="1808399" y="961302"/>
                </a:lnTo>
                <a:lnTo>
                  <a:pt x="1808375" y="961326"/>
                </a:lnTo>
                <a:lnTo>
                  <a:pt x="1801640" y="954590"/>
                </a:lnTo>
                <a:lnTo>
                  <a:pt x="1855528" y="900703"/>
                </a:lnTo>
                <a:lnTo>
                  <a:pt x="1855538" y="900713"/>
                </a:lnTo>
                <a:close/>
                <a:moveTo>
                  <a:pt x="321131" y="874929"/>
                </a:moveTo>
                <a:lnTo>
                  <a:pt x="327865" y="881663"/>
                </a:lnTo>
                <a:lnTo>
                  <a:pt x="327784" y="881745"/>
                </a:lnTo>
                <a:lnTo>
                  <a:pt x="327832" y="881793"/>
                </a:lnTo>
                <a:lnTo>
                  <a:pt x="273958" y="935668"/>
                </a:lnTo>
                <a:lnTo>
                  <a:pt x="267223" y="928933"/>
                </a:lnTo>
                <a:lnTo>
                  <a:pt x="267301" y="928854"/>
                </a:lnTo>
                <a:lnTo>
                  <a:pt x="267258" y="928811"/>
                </a:lnTo>
                <a:close/>
                <a:moveTo>
                  <a:pt x="749391" y="872157"/>
                </a:moveTo>
                <a:lnTo>
                  <a:pt x="756125" y="878891"/>
                </a:lnTo>
                <a:lnTo>
                  <a:pt x="702242" y="932774"/>
                </a:lnTo>
                <a:lnTo>
                  <a:pt x="702232" y="932764"/>
                </a:lnTo>
                <a:lnTo>
                  <a:pt x="702214" y="932782"/>
                </a:lnTo>
                <a:lnTo>
                  <a:pt x="695479" y="926046"/>
                </a:lnTo>
                <a:lnTo>
                  <a:pt x="749367" y="872159"/>
                </a:lnTo>
                <a:lnTo>
                  <a:pt x="749378" y="872170"/>
                </a:lnTo>
                <a:close/>
                <a:moveTo>
                  <a:pt x="1177607" y="869243"/>
                </a:moveTo>
                <a:lnTo>
                  <a:pt x="1184342" y="875979"/>
                </a:lnTo>
                <a:lnTo>
                  <a:pt x="1184304" y="876016"/>
                </a:lnTo>
                <a:lnTo>
                  <a:pt x="1184407" y="876119"/>
                </a:lnTo>
                <a:lnTo>
                  <a:pt x="1130524" y="930002"/>
                </a:lnTo>
                <a:lnTo>
                  <a:pt x="1123790" y="923268"/>
                </a:lnTo>
                <a:lnTo>
                  <a:pt x="1123830" y="923228"/>
                </a:lnTo>
                <a:lnTo>
                  <a:pt x="1123726" y="923124"/>
                </a:lnTo>
                <a:close/>
                <a:moveTo>
                  <a:pt x="1605882" y="866466"/>
                </a:moveTo>
                <a:lnTo>
                  <a:pt x="1612617" y="873202"/>
                </a:lnTo>
                <a:lnTo>
                  <a:pt x="1612585" y="873234"/>
                </a:lnTo>
                <a:lnTo>
                  <a:pt x="1612698" y="873347"/>
                </a:lnTo>
                <a:lnTo>
                  <a:pt x="1558816" y="927230"/>
                </a:lnTo>
                <a:lnTo>
                  <a:pt x="1552081" y="920496"/>
                </a:lnTo>
                <a:lnTo>
                  <a:pt x="1552115" y="920462"/>
                </a:lnTo>
                <a:lnTo>
                  <a:pt x="1552001" y="920347"/>
                </a:lnTo>
                <a:close/>
                <a:moveTo>
                  <a:pt x="2034237" y="863841"/>
                </a:moveTo>
                <a:lnTo>
                  <a:pt x="2040971" y="870576"/>
                </a:lnTo>
                <a:lnTo>
                  <a:pt x="1987088" y="924459"/>
                </a:lnTo>
                <a:lnTo>
                  <a:pt x="1987081" y="924452"/>
                </a:lnTo>
                <a:lnTo>
                  <a:pt x="1987055" y="924478"/>
                </a:lnTo>
                <a:lnTo>
                  <a:pt x="1980320" y="917742"/>
                </a:lnTo>
                <a:lnTo>
                  <a:pt x="2034208" y="863855"/>
                </a:lnTo>
                <a:lnTo>
                  <a:pt x="2034216" y="863862"/>
                </a:lnTo>
                <a:close/>
                <a:moveTo>
                  <a:pt x="71499" y="840736"/>
                </a:moveTo>
                <a:lnTo>
                  <a:pt x="78234" y="847472"/>
                </a:lnTo>
                <a:lnTo>
                  <a:pt x="78188" y="847517"/>
                </a:lnTo>
                <a:lnTo>
                  <a:pt x="78263" y="847592"/>
                </a:lnTo>
                <a:lnTo>
                  <a:pt x="24380" y="901475"/>
                </a:lnTo>
                <a:lnTo>
                  <a:pt x="17645" y="894741"/>
                </a:lnTo>
                <a:lnTo>
                  <a:pt x="17694" y="894693"/>
                </a:lnTo>
                <a:lnTo>
                  <a:pt x="17618" y="894617"/>
                </a:lnTo>
                <a:close/>
                <a:moveTo>
                  <a:pt x="499788" y="838086"/>
                </a:moveTo>
                <a:lnTo>
                  <a:pt x="506522" y="844820"/>
                </a:lnTo>
                <a:lnTo>
                  <a:pt x="506448" y="844894"/>
                </a:lnTo>
                <a:lnTo>
                  <a:pt x="506510" y="844955"/>
                </a:lnTo>
                <a:lnTo>
                  <a:pt x="452642" y="898830"/>
                </a:lnTo>
                <a:lnTo>
                  <a:pt x="445907" y="892095"/>
                </a:lnTo>
                <a:lnTo>
                  <a:pt x="445980" y="892022"/>
                </a:lnTo>
                <a:lnTo>
                  <a:pt x="445927" y="891969"/>
                </a:lnTo>
                <a:close/>
                <a:moveTo>
                  <a:pt x="928070" y="835314"/>
                </a:moveTo>
                <a:lnTo>
                  <a:pt x="934804" y="842048"/>
                </a:lnTo>
                <a:lnTo>
                  <a:pt x="934723" y="842129"/>
                </a:lnTo>
                <a:lnTo>
                  <a:pt x="934799" y="842204"/>
                </a:lnTo>
                <a:lnTo>
                  <a:pt x="880925" y="896079"/>
                </a:lnTo>
                <a:lnTo>
                  <a:pt x="874189" y="889344"/>
                </a:lnTo>
                <a:lnTo>
                  <a:pt x="874267" y="889267"/>
                </a:lnTo>
                <a:lnTo>
                  <a:pt x="874197" y="889197"/>
                </a:lnTo>
                <a:close/>
                <a:moveTo>
                  <a:pt x="1356273" y="832350"/>
                </a:moveTo>
                <a:lnTo>
                  <a:pt x="1363010" y="839084"/>
                </a:lnTo>
                <a:lnTo>
                  <a:pt x="1362951" y="839142"/>
                </a:lnTo>
                <a:lnTo>
                  <a:pt x="1363086" y="839277"/>
                </a:lnTo>
                <a:lnTo>
                  <a:pt x="1309213" y="893159"/>
                </a:lnTo>
                <a:lnTo>
                  <a:pt x="1302479" y="886425"/>
                </a:lnTo>
                <a:lnTo>
                  <a:pt x="1302533" y="886371"/>
                </a:lnTo>
                <a:lnTo>
                  <a:pt x="1302400" y="886239"/>
                </a:lnTo>
                <a:close/>
                <a:moveTo>
                  <a:pt x="1784644" y="829771"/>
                </a:moveTo>
                <a:lnTo>
                  <a:pt x="1791378" y="836505"/>
                </a:lnTo>
                <a:lnTo>
                  <a:pt x="1737495" y="890388"/>
                </a:lnTo>
                <a:lnTo>
                  <a:pt x="1737480" y="890373"/>
                </a:lnTo>
                <a:lnTo>
                  <a:pt x="1737457" y="890396"/>
                </a:lnTo>
                <a:lnTo>
                  <a:pt x="1730722" y="883660"/>
                </a:lnTo>
                <a:lnTo>
                  <a:pt x="1784610" y="829773"/>
                </a:lnTo>
                <a:lnTo>
                  <a:pt x="1784626" y="829789"/>
                </a:lnTo>
                <a:close/>
                <a:moveTo>
                  <a:pt x="250208" y="804015"/>
                </a:moveTo>
                <a:lnTo>
                  <a:pt x="256942" y="810749"/>
                </a:lnTo>
                <a:lnTo>
                  <a:pt x="256862" y="810829"/>
                </a:lnTo>
                <a:lnTo>
                  <a:pt x="256911" y="810877"/>
                </a:lnTo>
                <a:lnTo>
                  <a:pt x="203036" y="864752"/>
                </a:lnTo>
                <a:lnTo>
                  <a:pt x="196301" y="858017"/>
                </a:lnTo>
                <a:lnTo>
                  <a:pt x="196377" y="857941"/>
                </a:lnTo>
                <a:lnTo>
                  <a:pt x="196334" y="857898"/>
                </a:lnTo>
                <a:close/>
                <a:moveTo>
                  <a:pt x="678477" y="801243"/>
                </a:moveTo>
                <a:lnTo>
                  <a:pt x="685211" y="807977"/>
                </a:lnTo>
                <a:lnTo>
                  <a:pt x="631328" y="861860"/>
                </a:lnTo>
                <a:lnTo>
                  <a:pt x="631320" y="861852"/>
                </a:lnTo>
                <a:lnTo>
                  <a:pt x="631305" y="861867"/>
                </a:lnTo>
                <a:lnTo>
                  <a:pt x="624570" y="855132"/>
                </a:lnTo>
                <a:lnTo>
                  <a:pt x="678451" y="801251"/>
                </a:lnTo>
                <a:lnTo>
                  <a:pt x="678460" y="801260"/>
                </a:lnTo>
                <a:close/>
                <a:moveTo>
                  <a:pt x="1106759" y="798471"/>
                </a:moveTo>
                <a:lnTo>
                  <a:pt x="1113493" y="805205"/>
                </a:lnTo>
                <a:lnTo>
                  <a:pt x="1059610" y="859088"/>
                </a:lnTo>
                <a:lnTo>
                  <a:pt x="1059601" y="859079"/>
                </a:lnTo>
                <a:lnTo>
                  <a:pt x="1059582" y="859098"/>
                </a:lnTo>
                <a:lnTo>
                  <a:pt x="1052847" y="852362"/>
                </a:lnTo>
                <a:lnTo>
                  <a:pt x="1106735" y="798475"/>
                </a:lnTo>
                <a:lnTo>
                  <a:pt x="1106745" y="798485"/>
                </a:lnTo>
                <a:close/>
                <a:moveTo>
                  <a:pt x="1534961" y="795549"/>
                </a:moveTo>
                <a:lnTo>
                  <a:pt x="1541696" y="802285"/>
                </a:lnTo>
                <a:lnTo>
                  <a:pt x="1541661" y="802320"/>
                </a:lnTo>
                <a:lnTo>
                  <a:pt x="1541775" y="802434"/>
                </a:lnTo>
                <a:lnTo>
                  <a:pt x="1487892" y="856317"/>
                </a:lnTo>
                <a:lnTo>
                  <a:pt x="1481158" y="849583"/>
                </a:lnTo>
                <a:lnTo>
                  <a:pt x="1481195" y="849546"/>
                </a:lnTo>
                <a:lnTo>
                  <a:pt x="1481080" y="849430"/>
                </a:lnTo>
                <a:close/>
                <a:moveTo>
                  <a:pt x="1963227" y="792770"/>
                </a:moveTo>
                <a:lnTo>
                  <a:pt x="1969962" y="799506"/>
                </a:lnTo>
                <a:lnTo>
                  <a:pt x="1969931" y="799536"/>
                </a:lnTo>
                <a:lnTo>
                  <a:pt x="1970057" y="799662"/>
                </a:lnTo>
                <a:lnTo>
                  <a:pt x="1916175" y="853545"/>
                </a:lnTo>
                <a:lnTo>
                  <a:pt x="1909440" y="846811"/>
                </a:lnTo>
                <a:lnTo>
                  <a:pt x="1909473" y="846778"/>
                </a:lnTo>
                <a:lnTo>
                  <a:pt x="1909346" y="846651"/>
                </a:lnTo>
                <a:close/>
                <a:moveTo>
                  <a:pt x="578" y="769822"/>
                </a:moveTo>
                <a:lnTo>
                  <a:pt x="7314" y="776558"/>
                </a:lnTo>
                <a:lnTo>
                  <a:pt x="7271" y="776601"/>
                </a:lnTo>
                <a:lnTo>
                  <a:pt x="7339" y="776669"/>
                </a:lnTo>
                <a:lnTo>
                  <a:pt x="0" y="784008"/>
                </a:lnTo>
                <a:lnTo>
                  <a:pt x="0" y="770400"/>
                </a:lnTo>
                <a:close/>
                <a:moveTo>
                  <a:pt x="428887" y="767163"/>
                </a:moveTo>
                <a:lnTo>
                  <a:pt x="435622" y="773897"/>
                </a:lnTo>
                <a:lnTo>
                  <a:pt x="435548" y="773971"/>
                </a:lnTo>
                <a:lnTo>
                  <a:pt x="435602" y="774025"/>
                </a:lnTo>
                <a:lnTo>
                  <a:pt x="381728" y="827900"/>
                </a:lnTo>
                <a:lnTo>
                  <a:pt x="374993" y="821165"/>
                </a:lnTo>
                <a:lnTo>
                  <a:pt x="375063" y="821095"/>
                </a:lnTo>
                <a:lnTo>
                  <a:pt x="375014" y="821046"/>
                </a:lnTo>
                <a:close/>
                <a:moveTo>
                  <a:pt x="857156" y="764391"/>
                </a:moveTo>
                <a:lnTo>
                  <a:pt x="863891" y="771125"/>
                </a:lnTo>
                <a:lnTo>
                  <a:pt x="810008" y="825008"/>
                </a:lnTo>
                <a:lnTo>
                  <a:pt x="809995" y="824995"/>
                </a:lnTo>
                <a:lnTo>
                  <a:pt x="809977" y="825013"/>
                </a:lnTo>
                <a:lnTo>
                  <a:pt x="803242" y="818278"/>
                </a:lnTo>
                <a:lnTo>
                  <a:pt x="857123" y="764397"/>
                </a:lnTo>
                <a:lnTo>
                  <a:pt x="857136" y="764411"/>
                </a:lnTo>
                <a:close/>
                <a:moveTo>
                  <a:pt x="1285355" y="761447"/>
                </a:moveTo>
                <a:lnTo>
                  <a:pt x="1292092" y="768181"/>
                </a:lnTo>
                <a:lnTo>
                  <a:pt x="1292046" y="768226"/>
                </a:lnTo>
                <a:lnTo>
                  <a:pt x="1292173" y="768353"/>
                </a:lnTo>
                <a:lnTo>
                  <a:pt x="1238299" y="822236"/>
                </a:lnTo>
                <a:lnTo>
                  <a:pt x="1231565" y="815502"/>
                </a:lnTo>
                <a:lnTo>
                  <a:pt x="1231607" y="815460"/>
                </a:lnTo>
                <a:lnTo>
                  <a:pt x="1231482" y="815336"/>
                </a:lnTo>
                <a:close/>
                <a:moveTo>
                  <a:pt x="1713730" y="758847"/>
                </a:moveTo>
                <a:lnTo>
                  <a:pt x="1720464" y="765582"/>
                </a:lnTo>
                <a:lnTo>
                  <a:pt x="1666581" y="819465"/>
                </a:lnTo>
                <a:lnTo>
                  <a:pt x="1666574" y="819458"/>
                </a:lnTo>
                <a:lnTo>
                  <a:pt x="1666542" y="819490"/>
                </a:lnTo>
                <a:lnTo>
                  <a:pt x="1659807" y="812754"/>
                </a:lnTo>
                <a:lnTo>
                  <a:pt x="1713695" y="758867"/>
                </a:lnTo>
                <a:lnTo>
                  <a:pt x="1713703" y="758874"/>
                </a:lnTo>
                <a:close/>
                <a:moveTo>
                  <a:pt x="179252" y="732943"/>
                </a:moveTo>
                <a:lnTo>
                  <a:pt x="185988" y="739677"/>
                </a:lnTo>
                <a:lnTo>
                  <a:pt x="185929" y="739736"/>
                </a:lnTo>
                <a:lnTo>
                  <a:pt x="186019" y="739826"/>
                </a:lnTo>
                <a:lnTo>
                  <a:pt x="132145" y="793709"/>
                </a:lnTo>
                <a:lnTo>
                  <a:pt x="125411" y="786975"/>
                </a:lnTo>
                <a:lnTo>
                  <a:pt x="125467" y="786920"/>
                </a:lnTo>
                <a:lnTo>
                  <a:pt x="125379" y="786832"/>
                </a:lnTo>
                <a:close/>
                <a:moveTo>
                  <a:pt x="607563" y="730320"/>
                </a:moveTo>
                <a:lnTo>
                  <a:pt x="614297" y="737054"/>
                </a:lnTo>
                <a:lnTo>
                  <a:pt x="560415" y="790937"/>
                </a:lnTo>
                <a:lnTo>
                  <a:pt x="560401" y="790923"/>
                </a:lnTo>
                <a:lnTo>
                  <a:pt x="560386" y="790937"/>
                </a:lnTo>
                <a:lnTo>
                  <a:pt x="553651" y="784202"/>
                </a:lnTo>
                <a:lnTo>
                  <a:pt x="607532" y="730321"/>
                </a:lnTo>
                <a:lnTo>
                  <a:pt x="607547" y="730336"/>
                </a:lnTo>
                <a:close/>
                <a:moveTo>
                  <a:pt x="1035780" y="727418"/>
                </a:moveTo>
                <a:lnTo>
                  <a:pt x="1042515" y="734154"/>
                </a:lnTo>
                <a:lnTo>
                  <a:pt x="1042483" y="734185"/>
                </a:lnTo>
                <a:lnTo>
                  <a:pt x="1042580" y="734282"/>
                </a:lnTo>
                <a:lnTo>
                  <a:pt x="988697" y="788165"/>
                </a:lnTo>
                <a:lnTo>
                  <a:pt x="981962" y="781431"/>
                </a:lnTo>
                <a:lnTo>
                  <a:pt x="981996" y="781397"/>
                </a:lnTo>
                <a:lnTo>
                  <a:pt x="981899" y="781299"/>
                </a:lnTo>
                <a:close/>
                <a:moveTo>
                  <a:pt x="1464046" y="724629"/>
                </a:moveTo>
                <a:lnTo>
                  <a:pt x="1470781" y="731365"/>
                </a:lnTo>
                <a:lnTo>
                  <a:pt x="1470748" y="731397"/>
                </a:lnTo>
                <a:lnTo>
                  <a:pt x="1470862" y="731511"/>
                </a:lnTo>
                <a:lnTo>
                  <a:pt x="1416979" y="785393"/>
                </a:lnTo>
                <a:lnTo>
                  <a:pt x="1410245" y="778659"/>
                </a:lnTo>
                <a:lnTo>
                  <a:pt x="1410279" y="778625"/>
                </a:lnTo>
                <a:lnTo>
                  <a:pt x="1410165" y="778510"/>
                </a:lnTo>
                <a:close/>
                <a:moveTo>
                  <a:pt x="1892308" y="721863"/>
                </a:moveTo>
                <a:lnTo>
                  <a:pt x="1899043" y="728599"/>
                </a:lnTo>
                <a:lnTo>
                  <a:pt x="1899018" y="728623"/>
                </a:lnTo>
                <a:lnTo>
                  <a:pt x="1899134" y="728739"/>
                </a:lnTo>
                <a:lnTo>
                  <a:pt x="1845251" y="782622"/>
                </a:lnTo>
                <a:lnTo>
                  <a:pt x="1838517" y="775888"/>
                </a:lnTo>
                <a:lnTo>
                  <a:pt x="1838544" y="775861"/>
                </a:lnTo>
                <a:lnTo>
                  <a:pt x="1838427" y="775744"/>
                </a:lnTo>
                <a:close/>
                <a:moveTo>
                  <a:pt x="357964" y="696239"/>
                </a:moveTo>
                <a:lnTo>
                  <a:pt x="364698" y="702974"/>
                </a:lnTo>
                <a:lnTo>
                  <a:pt x="364623" y="703049"/>
                </a:lnTo>
                <a:lnTo>
                  <a:pt x="364683" y="703109"/>
                </a:lnTo>
                <a:lnTo>
                  <a:pt x="310808" y="756984"/>
                </a:lnTo>
                <a:lnTo>
                  <a:pt x="304073" y="750249"/>
                </a:lnTo>
                <a:lnTo>
                  <a:pt x="304145" y="750177"/>
                </a:lnTo>
                <a:lnTo>
                  <a:pt x="304091" y="750123"/>
                </a:lnTo>
                <a:close/>
                <a:moveTo>
                  <a:pt x="786243" y="693477"/>
                </a:moveTo>
                <a:lnTo>
                  <a:pt x="792977" y="700211"/>
                </a:lnTo>
                <a:lnTo>
                  <a:pt x="739094" y="754094"/>
                </a:lnTo>
                <a:lnTo>
                  <a:pt x="739084" y="754084"/>
                </a:lnTo>
                <a:lnTo>
                  <a:pt x="739069" y="754099"/>
                </a:lnTo>
                <a:lnTo>
                  <a:pt x="732334" y="747364"/>
                </a:lnTo>
                <a:lnTo>
                  <a:pt x="786215" y="693483"/>
                </a:lnTo>
                <a:lnTo>
                  <a:pt x="786226" y="693494"/>
                </a:lnTo>
                <a:close/>
                <a:moveTo>
                  <a:pt x="1214525" y="690706"/>
                </a:moveTo>
                <a:lnTo>
                  <a:pt x="1221259" y="697440"/>
                </a:lnTo>
                <a:lnTo>
                  <a:pt x="1221180" y="697519"/>
                </a:lnTo>
                <a:lnTo>
                  <a:pt x="1221258" y="697597"/>
                </a:lnTo>
                <a:lnTo>
                  <a:pt x="1167384" y="751472"/>
                </a:lnTo>
                <a:lnTo>
                  <a:pt x="1160648" y="744737"/>
                </a:lnTo>
                <a:lnTo>
                  <a:pt x="1160725" y="744661"/>
                </a:lnTo>
                <a:lnTo>
                  <a:pt x="1160652" y="744588"/>
                </a:lnTo>
                <a:close/>
                <a:moveTo>
                  <a:pt x="1642807" y="687934"/>
                </a:moveTo>
                <a:lnTo>
                  <a:pt x="1649541" y="694668"/>
                </a:lnTo>
                <a:lnTo>
                  <a:pt x="1595658" y="748551"/>
                </a:lnTo>
                <a:lnTo>
                  <a:pt x="1595644" y="748537"/>
                </a:lnTo>
                <a:lnTo>
                  <a:pt x="1595615" y="748566"/>
                </a:lnTo>
                <a:lnTo>
                  <a:pt x="1588880" y="741830"/>
                </a:lnTo>
                <a:lnTo>
                  <a:pt x="1642768" y="687943"/>
                </a:lnTo>
                <a:lnTo>
                  <a:pt x="1642783" y="687958"/>
                </a:lnTo>
                <a:close/>
                <a:moveTo>
                  <a:pt x="108371" y="662178"/>
                </a:moveTo>
                <a:lnTo>
                  <a:pt x="115105" y="668912"/>
                </a:lnTo>
                <a:lnTo>
                  <a:pt x="115040" y="668977"/>
                </a:lnTo>
                <a:lnTo>
                  <a:pt x="115080" y="669017"/>
                </a:lnTo>
                <a:lnTo>
                  <a:pt x="61205" y="722892"/>
                </a:lnTo>
                <a:lnTo>
                  <a:pt x="54470" y="716157"/>
                </a:lnTo>
                <a:lnTo>
                  <a:pt x="54532" y="716095"/>
                </a:lnTo>
                <a:lnTo>
                  <a:pt x="54498" y="716061"/>
                </a:lnTo>
                <a:close/>
                <a:moveTo>
                  <a:pt x="536618" y="659401"/>
                </a:moveTo>
                <a:lnTo>
                  <a:pt x="536636" y="659420"/>
                </a:lnTo>
                <a:lnTo>
                  <a:pt x="536650" y="659406"/>
                </a:lnTo>
                <a:lnTo>
                  <a:pt x="543384" y="666141"/>
                </a:lnTo>
                <a:lnTo>
                  <a:pt x="489502" y="720023"/>
                </a:lnTo>
                <a:lnTo>
                  <a:pt x="489484" y="720005"/>
                </a:lnTo>
                <a:lnTo>
                  <a:pt x="489472" y="720017"/>
                </a:lnTo>
                <a:lnTo>
                  <a:pt x="482737" y="713282"/>
                </a:lnTo>
                <a:close/>
                <a:moveTo>
                  <a:pt x="964892" y="656635"/>
                </a:moveTo>
                <a:lnTo>
                  <a:pt x="964907" y="656650"/>
                </a:lnTo>
                <a:lnTo>
                  <a:pt x="964922" y="656635"/>
                </a:lnTo>
                <a:lnTo>
                  <a:pt x="971656" y="663369"/>
                </a:lnTo>
                <a:lnTo>
                  <a:pt x="917774" y="717252"/>
                </a:lnTo>
                <a:lnTo>
                  <a:pt x="917759" y="717238"/>
                </a:lnTo>
                <a:lnTo>
                  <a:pt x="917739" y="717258"/>
                </a:lnTo>
                <a:lnTo>
                  <a:pt x="911004" y="710522"/>
                </a:lnTo>
                <a:close/>
                <a:moveTo>
                  <a:pt x="1393128" y="653722"/>
                </a:moveTo>
                <a:lnTo>
                  <a:pt x="1399863" y="660458"/>
                </a:lnTo>
                <a:lnTo>
                  <a:pt x="1399831" y="660489"/>
                </a:lnTo>
                <a:lnTo>
                  <a:pt x="1399939" y="660597"/>
                </a:lnTo>
                <a:lnTo>
                  <a:pt x="1346056" y="714480"/>
                </a:lnTo>
                <a:lnTo>
                  <a:pt x="1339321" y="707746"/>
                </a:lnTo>
                <a:lnTo>
                  <a:pt x="1339355" y="707712"/>
                </a:lnTo>
                <a:lnTo>
                  <a:pt x="1339247" y="707603"/>
                </a:lnTo>
                <a:close/>
                <a:moveTo>
                  <a:pt x="1821394" y="650943"/>
                </a:moveTo>
                <a:lnTo>
                  <a:pt x="1828129" y="657679"/>
                </a:lnTo>
                <a:lnTo>
                  <a:pt x="1828102" y="657706"/>
                </a:lnTo>
                <a:lnTo>
                  <a:pt x="1828221" y="657825"/>
                </a:lnTo>
                <a:lnTo>
                  <a:pt x="1774338" y="711708"/>
                </a:lnTo>
                <a:lnTo>
                  <a:pt x="1767603" y="704974"/>
                </a:lnTo>
                <a:lnTo>
                  <a:pt x="1767633" y="704944"/>
                </a:lnTo>
                <a:lnTo>
                  <a:pt x="1767513" y="704824"/>
                </a:lnTo>
                <a:close/>
                <a:moveTo>
                  <a:pt x="287041" y="625326"/>
                </a:moveTo>
                <a:lnTo>
                  <a:pt x="293775" y="632060"/>
                </a:lnTo>
                <a:lnTo>
                  <a:pt x="293704" y="632132"/>
                </a:lnTo>
                <a:lnTo>
                  <a:pt x="293757" y="632185"/>
                </a:lnTo>
                <a:lnTo>
                  <a:pt x="239883" y="686060"/>
                </a:lnTo>
                <a:lnTo>
                  <a:pt x="233148" y="679325"/>
                </a:lnTo>
                <a:lnTo>
                  <a:pt x="233216" y="679257"/>
                </a:lnTo>
                <a:lnTo>
                  <a:pt x="233168" y="679209"/>
                </a:lnTo>
                <a:close/>
                <a:moveTo>
                  <a:pt x="715329" y="622554"/>
                </a:moveTo>
                <a:lnTo>
                  <a:pt x="722063" y="629288"/>
                </a:lnTo>
                <a:lnTo>
                  <a:pt x="668180" y="683171"/>
                </a:lnTo>
                <a:lnTo>
                  <a:pt x="668165" y="683156"/>
                </a:lnTo>
                <a:lnTo>
                  <a:pt x="668144" y="683176"/>
                </a:lnTo>
                <a:lnTo>
                  <a:pt x="661409" y="676441"/>
                </a:lnTo>
                <a:lnTo>
                  <a:pt x="715290" y="622560"/>
                </a:lnTo>
                <a:lnTo>
                  <a:pt x="715306" y="622577"/>
                </a:lnTo>
                <a:close/>
                <a:moveTo>
                  <a:pt x="1143534" y="619663"/>
                </a:moveTo>
                <a:lnTo>
                  <a:pt x="1150269" y="626399"/>
                </a:lnTo>
                <a:lnTo>
                  <a:pt x="1150239" y="626429"/>
                </a:lnTo>
                <a:lnTo>
                  <a:pt x="1150336" y="626526"/>
                </a:lnTo>
                <a:lnTo>
                  <a:pt x="1096453" y="680409"/>
                </a:lnTo>
                <a:lnTo>
                  <a:pt x="1089719" y="673675"/>
                </a:lnTo>
                <a:lnTo>
                  <a:pt x="1089751" y="673643"/>
                </a:lnTo>
                <a:lnTo>
                  <a:pt x="1089653" y="673544"/>
                </a:lnTo>
                <a:close/>
                <a:moveTo>
                  <a:pt x="1571884" y="617011"/>
                </a:moveTo>
                <a:lnTo>
                  <a:pt x="1578618" y="623745"/>
                </a:lnTo>
                <a:lnTo>
                  <a:pt x="1524735" y="677628"/>
                </a:lnTo>
                <a:lnTo>
                  <a:pt x="1524728" y="677622"/>
                </a:lnTo>
                <a:lnTo>
                  <a:pt x="1524707" y="677643"/>
                </a:lnTo>
                <a:lnTo>
                  <a:pt x="1517972" y="670907"/>
                </a:lnTo>
                <a:lnTo>
                  <a:pt x="1571860" y="617020"/>
                </a:lnTo>
                <a:lnTo>
                  <a:pt x="1571868" y="617027"/>
                </a:lnTo>
                <a:close/>
                <a:moveTo>
                  <a:pt x="2000176" y="614249"/>
                </a:moveTo>
                <a:lnTo>
                  <a:pt x="2005596" y="619669"/>
                </a:lnTo>
                <a:cubicBezTo>
                  <a:pt x="2005815" y="620316"/>
                  <a:pt x="2006043" y="620964"/>
                  <a:pt x="2006262" y="621621"/>
                </a:cubicBezTo>
                <a:lnTo>
                  <a:pt x="1953027" y="674866"/>
                </a:lnTo>
                <a:lnTo>
                  <a:pt x="1946293" y="668132"/>
                </a:lnTo>
                <a:close/>
                <a:moveTo>
                  <a:pt x="37419" y="591115"/>
                </a:moveTo>
                <a:lnTo>
                  <a:pt x="44155" y="597849"/>
                </a:lnTo>
                <a:lnTo>
                  <a:pt x="44104" y="597901"/>
                </a:lnTo>
                <a:lnTo>
                  <a:pt x="44192" y="597989"/>
                </a:lnTo>
                <a:lnTo>
                  <a:pt x="0" y="642189"/>
                </a:lnTo>
                <a:lnTo>
                  <a:pt x="0" y="628545"/>
                </a:lnTo>
                <a:close/>
                <a:moveTo>
                  <a:pt x="465730" y="588483"/>
                </a:moveTo>
                <a:lnTo>
                  <a:pt x="472464" y="595217"/>
                </a:lnTo>
                <a:lnTo>
                  <a:pt x="418581" y="649100"/>
                </a:lnTo>
                <a:lnTo>
                  <a:pt x="418570" y="649089"/>
                </a:lnTo>
                <a:lnTo>
                  <a:pt x="418552" y="649107"/>
                </a:lnTo>
                <a:lnTo>
                  <a:pt x="411816" y="642372"/>
                </a:lnTo>
                <a:lnTo>
                  <a:pt x="465697" y="588491"/>
                </a:lnTo>
                <a:lnTo>
                  <a:pt x="465710" y="588504"/>
                </a:lnTo>
                <a:close/>
                <a:moveTo>
                  <a:pt x="893999" y="585711"/>
                </a:moveTo>
                <a:lnTo>
                  <a:pt x="900733" y="592446"/>
                </a:lnTo>
                <a:lnTo>
                  <a:pt x="846860" y="646329"/>
                </a:lnTo>
                <a:lnTo>
                  <a:pt x="846846" y="646315"/>
                </a:lnTo>
                <a:lnTo>
                  <a:pt x="846831" y="646331"/>
                </a:lnTo>
                <a:lnTo>
                  <a:pt x="840095" y="639596"/>
                </a:lnTo>
                <a:lnTo>
                  <a:pt x="893970" y="585721"/>
                </a:lnTo>
                <a:lnTo>
                  <a:pt x="893979" y="585731"/>
                </a:lnTo>
                <a:close/>
                <a:moveTo>
                  <a:pt x="1322291" y="582940"/>
                </a:moveTo>
                <a:lnTo>
                  <a:pt x="1329025" y="589674"/>
                </a:lnTo>
                <a:lnTo>
                  <a:pt x="1275142" y="643557"/>
                </a:lnTo>
                <a:lnTo>
                  <a:pt x="1275133" y="643548"/>
                </a:lnTo>
                <a:lnTo>
                  <a:pt x="1275110" y="643571"/>
                </a:lnTo>
                <a:lnTo>
                  <a:pt x="1268375" y="636835"/>
                </a:lnTo>
                <a:lnTo>
                  <a:pt x="1322263" y="582948"/>
                </a:lnTo>
                <a:lnTo>
                  <a:pt x="1322273" y="582958"/>
                </a:lnTo>
                <a:close/>
                <a:moveTo>
                  <a:pt x="1750563" y="580168"/>
                </a:moveTo>
                <a:lnTo>
                  <a:pt x="1757297" y="586902"/>
                </a:lnTo>
                <a:lnTo>
                  <a:pt x="1703415" y="640785"/>
                </a:lnTo>
                <a:lnTo>
                  <a:pt x="1703409" y="640779"/>
                </a:lnTo>
                <a:lnTo>
                  <a:pt x="1703384" y="640804"/>
                </a:lnTo>
                <a:lnTo>
                  <a:pt x="1696649" y="634069"/>
                </a:lnTo>
                <a:lnTo>
                  <a:pt x="1750530" y="580188"/>
                </a:lnTo>
                <a:lnTo>
                  <a:pt x="1750536" y="580195"/>
                </a:lnTo>
                <a:close/>
                <a:moveTo>
                  <a:pt x="626271" y="569776"/>
                </a:moveTo>
                <a:cubicBezTo>
                  <a:pt x="629709" y="570871"/>
                  <a:pt x="633157" y="571910"/>
                  <a:pt x="636615" y="572891"/>
                </a:cubicBezTo>
                <a:lnTo>
                  <a:pt x="597258" y="612248"/>
                </a:lnTo>
                <a:lnTo>
                  <a:pt x="590533" y="605514"/>
                </a:lnTo>
                <a:close/>
                <a:moveTo>
                  <a:pt x="216127" y="554403"/>
                </a:moveTo>
                <a:lnTo>
                  <a:pt x="222862" y="561137"/>
                </a:lnTo>
                <a:lnTo>
                  <a:pt x="168988" y="615020"/>
                </a:lnTo>
                <a:lnTo>
                  <a:pt x="168983" y="615015"/>
                </a:lnTo>
                <a:lnTo>
                  <a:pt x="168965" y="615033"/>
                </a:lnTo>
                <a:lnTo>
                  <a:pt x="162229" y="608298"/>
                </a:lnTo>
                <a:lnTo>
                  <a:pt x="216104" y="554423"/>
                </a:lnTo>
                <a:lnTo>
                  <a:pt x="216105" y="554425"/>
                </a:lnTo>
                <a:close/>
                <a:moveTo>
                  <a:pt x="1072679" y="548869"/>
                </a:moveTo>
                <a:lnTo>
                  <a:pt x="1079413" y="555603"/>
                </a:lnTo>
                <a:lnTo>
                  <a:pt x="1025539" y="609486"/>
                </a:lnTo>
                <a:lnTo>
                  <a:pt x="1025528" y="609475"/>
                </a:lnTo>
                <a:lnTo>
                  <a:pt x="1025510" y="609493"/>
                </a:lnTo>
                <a:lnTo>
                  <a:pt x="1018774" y="602758"/>
                </a:lnTo>
                <a:lnTo>
                  <a:pt x="1072649" y="548883"/>
                </a:lnTo>
                <a:lnTo>
                  <a:pt x="1072657" y="548891"/>
                </a:lnTo>
                <a:close/>
                <a:moveTo>
                  <a:pt x="1500970" y="546097"/>
                </a:moveTo>
                <a:lnTo>
                  <a:pt x="1507704" y="552831"/>
                </a:lnTo>
                <a:lnTo>
                  <a:pt x="1453821" y="606714"/>
                </a:lnTo>
                <a:lnTo>
                  <a:pt x="1453809" y="606702"/>
                </a:lnTo>
                <a:lnTo>
                  <a:pt x="1453788" y="606723"/>
                </a:lnTo>
                <a:lnTo>
                  <a:pt x="1447053" y="599987"/>
                </a:lnTo>
                <a:lnTo>
                  <a:pt x="1500941" y="546100"/>
                </a:lnTo>
                <a:lnTo>
                  <a:pt x="1500954" y="546113"/>
                </a:lnTo>
                <a:close/>
                <a:moveTo>
                  <a:pt x="1929252" y="543325"/>
                </a:moveTo>
                <a:lnTo>
                  <a:pt x="1935986" y="550059"/>
                </a:lnTo>
                <a:lnTo>
                  <a:pt x="1882113" y="603942"/>
                </a:lnTo>
                <a:lnTo>
                  <a:pt x="1882096" y="603925"/>
                </a:lnTo>
                <a:lnTo>
                  <a:pt x="1882069" y="603952"/>
                </a:lnTo>
                <a:lnTo>
                  <a:pt x="1875334" y="597217"/>
                </a:lnTo>
                <a:lnTo>
                  <a:pt x="1929215" y="543336"/>
                </a:lnTo>
                <a:lnTo>
                  <a:pt x="1929228" y="543349"/>
                </a:lnTo>
                <a:close/>
                <a:moveTo>
                  <a:pt x="394816" y="517560"/>
                </a:moveTo>
                <a:lnTo>
                  <a:pt x="401550" y="524294"/>
                </a:lnTo>
                <a:lnTo>
                  <a:pt x="347668" y="578177"/>
                </a:lnTo>
                <a:lnTo>
                  <a:pt x="347659" y="578168"/>
                </a:lnTo>
                <a:lnTo>
                  <a:pt x="347643" y="578185"/>
                </a:lnTo>
                <a:lnTo>
                  <a:pt x="340907" y="571449"/>
                </a:lnTo>
                <a:lnTo>
                  <a:pt x="394795" y="517562"/>
                </a:lnTo>
                <a:lnTo>
                  <a:pt x="394805" y="517571"/>
                </a:lnTo>
                <a:close/>
                <a:moveTo>
                  <a:pt x="1251368" y="512026"/>
                </a:moveTo>
                <a:lnTo>
                  <a:pt x="1258102" y="518760"/>
                </a:lnTo>
                <a:lnTo>
                  <a:pt x="1204219" y="572643"/>
                </a:lnTo>
                <a:lnTo>
                  <a:pt x="1204209" y="572633"/>
                </a:lnTo>
                <a:lnTo>
                  <a:pt x="1204181" y="572661"/>
                </a:lnTo>
                <a:lnTo>
                  <a:pt x="1197446" y="565925"/>
                </a:lnTo>
                <a:lnTo>
                  <a:pt x="1251334" y="512038"/>
                </a:lnTo>
                <a:lnTo>
                  <a:pt x="1251345" y="512049"/>
                </a:lnTo>
                <a:close/>
                <a:moveTo>
                  <a:pt x="1679650" y="509254"/>
                </a:moveTo>
                <a:lnTo>
                  <a:pt x="1686384" y="515988"/>
                </a:lnTo>
                <a:lnTo>
                  <a:pt x="1632501" y="569871"/>
                </a:lnTo>
                <a:lnTo>
                  <a:pt x="1632492" y="569862"/>
                </a:lnTo>
                <a:lnTo>
                  <a:pt x="1632469" y="569884"/>
                </a:lnTo>
                <a:lnTo>
                  <a:pt x="1625734" y="563149"/>
                </a:lnTo>
                <a:lnTo>
                  <a:pt x="1679615" y="509268"/>
                </a:lnTo>
                <a:lnTo>
                  <a:pt x="1679625" y="509279"/>
                </a:lnTo>
                <a:close/>
                <a:moveTo>
                  <a:pt x="145214" y="483489"/>
                </a:moveTo>
                <a:lnTo>
                  <a:pt x="151948" y="490223"/>
                </a:lnTo>
                <a:lnTo>
                  <a:pt x="98075" y="544106"/>
                </a:lnTo>
                <a:lnTo>
                  <a:pt x="98059" y="544090"/>
                </a:lnTo>
                <a:lnTo>
                  <a:pt x="98047" y="544103"/>
                </a:lnTo>
                <a:lnTo>
                  <a:pt x="91311" y="537368"/>
                </a:lnTo>
                <a:lnTo>
                  <a:pt x="145186" y="483493"/>
                </a:lnTo>
                <a:lnTo>
                  <a:pt x="145198" y="483505"/>
                </a:lnTo>
                <a:close/>
                <a:moveTo>
                  <a:pt x="1001765" y="477946"/>
                </a:moveTo>
                <a:lnTo>
                  <a:pt x="1008499" y="484680"/>
                </a:lnTo>
                <a:lnTo>
                  <a:pt x="954626" y="538563"/>
                </a:lnTo>
                <a:lnTo>
                  <a:pt x="954610" y="538547"/>
                </a:lnTo>
                <a:lnTo>
                  <a:pt x="954587" y="538569"/>
                </a:lnTo>
                <a:lnTo>
                  <a:pt x="947852" y="531834"/>
                </a:lnTo>
                <a:lnTo>
                  <a:pt x="1001733" y="477953"/>
                </a:lnTo>
                <a:lnTo>
                  <a:pt x="1001745" y="477966"/>
                </a:lnTo>
                <a:close/>
                <a:moveTo>
                  <a:pt x="1430047" y="475174"/>
                </a:moveTo>
                <a:lnTo>
                  <a:pt x="1436781" y="481908"/>
                </a:lnTo>
                <a:lnTo>
                  <a:pt x="1382898" y="535791"/>
                </a:lnTo>
                <a:lnTo>
                  <a:pt x="1382897" y="535790"/>
                </a:lnTo>
                <a:lnTo>
                  <a:pt x="1382872" y="535815"/>
                </a:lnTo>
                <a:lnTo>
                  <a:pt x="1376137" y="529080"/>
                </a:lnTo>
                <a:lnTo>
                  <a:pt x="1430018" y="475199"/>
                </a:lnTo>
                <a:lnTo>
                  <a:pt x="1430020" y="475201"/>
                </a:lnTo>
                <a:close/>
                <a:moveTo>
                  <a:pt x="1858329" y="472412"/>
                </a:moveTo>
                <a:lnTo>
                  <a:pt x="1865063" y="479146"/>
                </a:lnTo>
                <a:lnTo>
                  <a:pt x="1811190" y="533029"/>
                </a:lnTo>
                <a:lnTo>
                  <a:pt x="1811177" y="533016"/>
                </a:lnTo>
                <a:lnTo>
                  <a:pt x="1811148" y="533045"/>
                </a:lnTo>
                <a:lnTo>
                  <a:pt x="1804413" y="526310"/>
                </a:lnTo>
                <a:lnTo>
                  <a:pt x="1858294" y="472429"/>
                </a:lnTo>
                <a:lnTo>
                  <a:pt x="1858303" y="472438"/>
                </a:lnTo>
                <a:close/>
                <a:moveTo>
                  <a:pt x="323903" y="446646"/>
                </a:moveTo>
                <a:lnTo>
                  <a:pt x="330637" y="453381"/>
                </a:lnTo>
                <a:lnTo>
                  <a:pt x="276754" y="507264"/>
                </a:lnTo>
                <a:lnTo>
                  <a:pt x="276741" y="507251"/>
                </a:lnTo>
                <a:lnTo>
                  <a:pt x="276727" y="507264"/>
                </a:lnTo>
                <a:lnTo>
                  <a:pt x="269992" y="500529"/>
                </a:lnTo>
                <a:lnTo>
                  <a:pt x="323872" y="446648"/>
                </a:lnTo>
                <a:lnTo>
                  <a:pt x="323887" y="446663"/>
                </a:lnTo>
                <a:close/>
                <a:moveTo>
                  <a:pt x="1180454" y="441103"/>
                </a:moveTo>
                <a:lnTo>
                  <a:pt x="1187188" y="447837"/>
                </a:lnTo>
                <a:lnTo>
                  <a:pt x="1133305" y="501720"/>
                </a:lnTo>
                <a:lnTo>
                  <a:pt x="1133293" y="501708"/>
                </a:lnTo>
                <a:lnTo>
                  <a:pt x="1133269" y="501731"/>
                </a:lnTo>
                <a:lnTo>
                  <a:pt x="1126534" y="494996"/>
                </a:lnTo>
                <a:lnTo>
                  <a:pt x="1180415" y="441115"/>
                </a:lnTo>
                <a:lnTo>
                  <a:pt x="1180428" y="441129"/>
                </a:lnTo>
                <a:close/>
                <a:moveTo>
                  <a:pt x="1608727" y="438331"/>
                </a:moveTo>
                <a:lnTo>
                  <a:pt x="1615461" y="445065"/>
                </a:lnTo>
                <a:lnTo>
                  <a:pt x="1561578" y="498948"/>
                </a:lnTo>
                <a:lnTo>
                  <a:pt x="1561568" y="498938"/>
                </a:lnTo>
                <a:lnTo>
                  <a:pt x="1561545" y="498961"/>
                </a:lnTo>
                <a:lnTo>
                  <a:pt x="1554810" y="492226"/>
                </a:lnTo>
                <a:lnTo>
                  <a:pt x="1608691" y="438345"/>
                </a:lnTo>
                <a:lnTo>
                  <a:pt x="1608702" y="438356"/>
                </a:lnTo>
                <a:close/>
                <a:moveTo>
                  <a:pt x="74300" y="412576"/>
                </a:moveTo>
                <a:lnTo>
                  <a:pt x="81034" y="419310"/>
                </a:lnTo>
                <a:lnTo>
                  <a:pt x="27151" y="473193"/>
                </a:lnTo>
                <a:lnTo>
                  <a:pt x="27141" y="473183"/>
                </a:lnTo>
                <a:lnTo>
                  <a:pt x="27128" y="473195"/>
                </a:lnTo>
                <a:lnTo>
                  <a:pt x="20393" y="466460"/>
                </a:lnTo>
                <a:lnTo>
                  <a:pt x="74273" y="412579"/>
                </a:lnTo>
                <a:lnTo>
                  <a:pt x="74285" y="412591"/>
                </a:lnTo>
                <a:close/>
                <a:moveTo>
                  <a:pt x="1359124" y="404260"/>
                </a:moveTo>
                <a:lnTo>
                  <a:pt x="1365858" y="410994"/>
                </a:lnTo>
                <a:lnTo>
                  <a:pt x="1311985" y="464877"/>
                </a:lnTo>
                <a:lnTo>
                  <a:pt x="1311973" y="464865"/>
                </a:lnTo>
                <a:lnTo>
                  <a:pt x="1311953" y="464886"/>
                </a:lnTo>
                <a:lnTo>
                  <a:pt x="1305217" y="458151"/>
                </a:lnTo>
                <a:lnTo>
                  <a:pt x="1359092" y="404276"/>
                </a:lnTo>
                <a:lnTo>
                  <a:pt x="1359100" y="404284"/>
                </a:lnTo>
                <a:close/>
                <a:moveTo>
                  <a:pt x="1787406" y="401488"/>
                </a:moveTo>
                <a:lnTo>
                  <a:pt x="1794140" y="408223"/>
                </a:lnTo>
                <a:lnTo>
                  <a:pt x="1740267" y="462106"/>
                </a:lnTo>
                <a:lnTo>
                  <a:pt x="1740255" y="462094"/>
                </a:lnTo>
                <a:lnTo>
                  <a:pt x="1740233" y="462116"/>
                </a:lnTo>
                <a:lnTo>
                  <a:pt x="1733498" y="455381"/>
                </a:lnTo>
                <a:lnTo>
                  <a:pt x="1787379" y="401500"/>
                </a:lnTo>
                <a:lnTo>
                  <a:pt x="1787386" y="401508"/>
                </a:lnTo>
                <a:close/>
                <a:moveTo>
                  <a:pt x="252989" y="375723"/>
                </a:moveTo>
                <a:lnTo>
                  <a:pt x="259723" y="382457"/>
                </a:lnTo>
                <a:lnTo>
                  <a:pt x="205840" y="436340"/>
                </a:lnTo>
                <a:lnTo>
                  <a:pt x="205827" y="436327"/>
                </a:lnTo>
                <a:lnTo>
                  <a:pt x="205803" y="436351"/>
                </a:lnTo>
                <a:lnTo>
                  <a:pt x="199068" y="429615"/>
                </a:lnTo>
                <a:lnTo>
                  <a:pt x="252956" y="375728"/>
                </a:lnTo>
                <a:lnTo>
                  <a:pt x="252970" y="375742"/>
                </a:lnTo>
                <a:close/>
                <a:moveTo>
                  <a:pt x="1109531" y="370189"/>
                </a:moveTo>
                <a:lnTo>
                  <a:pt x="1116265" y="376923"/>
                </a:lnTo>
                <a:lnTo>
                  <a:pt x="1062382" y="430806"/>
                </a:lnTo>
                <a:lnTo>
                  <a:pt x="1062376" y="430800"/>
                </a:lnTo>
                <a:lnTo>
                  <a:pt x="1062358" y="430817"/>
                </a:lnTo>
                <a:lnTo>
                  <a:pt x="1055623" y="424082"/>
                </a:lnTo>
                <a:lnTo>
                  <a:pt x="1109504" y="370201"/>
                </a:lnTo>
                <a:lnTo>
                  <a:pt x="1109511" y="370209"/>
                </a:lnTo>
                <a:close/>
                <a:moveTo>
                  <a:pt x="1537813" y="367418"/>
                </a:moveTo>
                <a:lnTo>
                  <a:pt x="1544547" y="374152"/>
                </a:lnTo>
                <a:lnTo>
                  <a:pt x="1490664" y="428035"/>
                </a:lnTo>
                <a:lnTo>
                  <a:pt x="1490656" y="428027"/>
                </a:lnTo>
                <a:lnTo>
                  <a:pt x="1490636" y="428047"/>
                </a:lnTo>
                <a:lnTo>
                  <a:pt x="1483901" y="421312"/>
                </a:lnTo>
                <a:lnTo>
                  <a:pt x="1537782" y="367431"/>
                </a:lnTo>
                <a:lnTo>
                  <a:pt x="1537791" y="367440"/>
                </a:lnTo>
                <a:close/>
                <a:moveTo>
                  <a:pt x="3367" y="341652"/>
                </a:moveTo>
                <a:lnTo>
                  <a:pt x="10102" y="348387"/>
                </a:lnTo>
                <a:lnTo>
                  <a:pt x="0" y="358491"/>
                </a:lnTo>
                <a:lnTo>
                  <a:pt x="0" y="345007"/>
                </a:lnTo>
                <a:lnTo>
                  <a:pt x="3344" y="341663"/>
                </a:lnTo>
                <a:lnTo>
                  <a:pt x="3350" y="341669"/>
                </a:lnTo>
                <a:close/>
                <a:moveTo>
                  <a:pt x="1288210" y="333346"/>
                </a:moveTo>
                <a:lnTo>
                  <a:pt x="1294945" y="340081"/>
                </a:lnTo>
                <a:lnTo>
                  <a:pt x="1241061" y="393964"/>
                </a:lnTo>
                <a:lnTo>
                  <a:pt x="1241052" y="393955"/>
                </a:lnTo>
                <a:lnTo>
                  <a:pt x="1241037" y="393969"/>
                </a:lnTo>
                <a:lnTo>
                  <a:pt x="1234302" y="387234"/>
                </a:lnTo>
                <a:lnTo>
                  <a:pt x="1288183" y="333353"/>
                </a:lnTo>
                <a:lnTo>
                  <a:pt x="1288193" y="333363"/>
                </a:lnTo>
                <a:close/>
                <a:moveTo>
                  <a:pt x="1716492" y="330575"/>
                </a:moveTo>
                <a:lnTo>
                  <a:pt x="1723227" y="337309"/>
                </a:lnTo>
                <a:lnTo>
                  <a:pt x="1669353" y="391192"/>
                </a:lnTo>
                <a:lnTo>
                  <a:pt x="1669343" y="391182"/>
                </a:lnTo>
                <a:lnTo>
                  <a:pt x="1669315" y="391209"/>
                </a:lnTo>
                <a:lnTo>
                  <a:pt x="1662580" y="384474"/>
                </a:lnTo>
                <a:lnTo>
                  <a:pt x="1716461" y="330593"/>
                </a:lnTo>
                <a:lnTo>
                  <a:pt x="1716467" y="330600"/>
                </a:lnTo>
                <a:close/>
                <a:moveTo>
                  <a:pt x="182056" y="304810"/>
                </a:moveTo>
                <a:lnTo>
                  <a:pt x="188791" y="311544"/>
                </a:lnTo>
                <a:lnTo>
                  <a:pt x="134908" y="365427"/>
                </a:lnTo>
                <a:lnTo>
                  <a:pt x="134900" y="365419"/>
                </a:lnTo>
                <a:lnTo>
                  <a:pt x="134885" y="365434"/>
                </a:lnTo>
                <a:lnTo>
                  <a:pt x="128150" y="358699"/>
                </a:lnTo>
                <a:lnTo>
                  <a:pt x="182030" y="304818"/>
                </a:lnTo>
                <a:lnTo>
                  <a:pt x="182039" y="304827"/>
                </a:lnTo>
                <a:close/>
                <a:moveTo>
                  <a:pt x="1466899" y="296494"/>
                </a:moveTo>
                <a:lnTo>
                  <a:pt x="1473634" y="303229"/>
                </a:lnTo>
                <a:lnTo>
                  <a:pt x="1419751" y="357111"/>
                </a:lnTo>
                <a:lnTo>
                  <a:pt x="1419749" y="357109"/>
                </a:lnTo>
                <a:lnTo>
                  <a:pt x="1419716" y="357141"/>
                </a:lnTo>
                <a:lnTo>
                  <a:pt x="1412981" y="350405"/>
                </a:lnTo>
                <a:lnTo>
                  <a:pt x="1466869" y="296518"/>
                </a:lnTo>
                <a:lnTo>
                  <a:pt x="1466872" y="296521"/>
                </a:lnTo>
                <a:close/>
                <a:moveTo>
                  <a:pt x="1217297" y="262423"/>
                </a:moveTo>
                <a:lnTo>
                  <a:pt x="1224031" y="269158"/>
                </a:lnTo>
                <a:lnTo>
                  <a:pt x="1170148" y="323040"/>
                </a:lnTo>
                <a:lnTo>
                  <a:pt x="1170138" y="323031"/>
                </a:lnTo>
                <a:lnTo>
                  <a:pt x="1170113" y="323056"/>
                </a:lnTo>
                <a:lnTo>
                  <a:pt x="1163378" y="316320"/>
                </a:lnTo>
                <a:lnTo>
                  <a:pt x="1217266" y="262433"/>
                </a:lnTo>
                <a:lnTo>
                  <a:pt x="1217277" y="262443"/>
                </a:lnTo>
                <a:close/>
                <a:moveTo>
                  <a:pt x="1645579" y="259652"/>
                </a:moveTo>
                <a:lnTo>
                  <a:pt x="1652313" y="266386"/>
                </a:lnTo>
                <a:lnTo>
                  <a:pt x="1598440" y="320269"/>
                </a:lnTo>
                <a:lnTo>
                  <a:pt x="1598424" y="320253"/>
                </a:lnTo>
                <a:lnTo>
                  <a:pt x="1598399" y="320279"/>
                </a:lnTo>
                <a:lnTo>
                  <a:pt x="1591663" y="313544"/>
                </a:lnTo>
                <a:lnTo>
                  <a:pt x="1645538" y="259669"/>
                </a:lnTo>
                <a:lnTo>
                  <a:pt x="1645550" y="259681"/>
                </a:lnTo>
                <a:close/>
                <a:moveTo>
                  <a:pt x="111122" y="233882"/>
                </a:moveTo>
                <a:lnTo>
                  <a:pt x="111135" y="233895"/>
                </a:lnTo>
                <a:lnTo>
                  <a:pt x="111143" y="233886"/>
                </a:lnTo>
                <a:lnTo>
                  <a:pt x="117877" y="240621"/>
                </a:lnTo>
                <a:lnTo>
                  <a:pt x="63994" y="294504"/>
                </a:lnTo>
                <a:lnTo>
                  <a:pt x="63982" y="294492"/>
                </a:lnTo>
                <a:lnTo>
                  <a:pt x="63969" y="294505"/>
                </a:lnTo>
                <a:lnTo>
                  <a:pt x="57234" y="287769"/>
                </a:lnTo>
                <a:close/>
                <a:moveTo>
                  <a:pt x="1395976" y="225581"/>
                </a:moveTo>
                <a:lnTo>
                  <a:pt x="1402710" y="232315"/>
                </a:lnTo>
                <a:lnTo>
                  <a:pt x="1348828" y="286198"/>
                </a:lnTo>
                <a:lnTo>
                  <a:pt x="1348820" y="286190"/>
                </a:lnTo>
                <a:lnTo>
                  <a:pt x="1348792" y="286218"/>
                </a:lnTo>
                <a:lnTo>
                  <a:pt x="1342057" y="279482"/>
                </a:lnTo>
                <a:lnTo>
                  <a:pt x="1395945" y="225595"/>
                </a:lnTo>
                <a:lnTo>
                  <a:pt x="1395954" y="225603"/>
                </a:lnTo>
                <a:close/>
                <a:moveTo>
                  <a:pt x="275046" y="211818"/>
                </a:moveTo>
                <a:cubicBezTo>
                  <a:pt x="276922" y="214428"/>
                  <a:pt x="278741" y="217104"/>
                  <a:pt x="280589" y="219743"/>
                </a:cubicBezTo>
                <a:lnTo>
                  <a:pt x="242670" y="257662"/>
                </a:lnTo>
                <a:lnTo>
                  <a:pt x="235936" y="250928"/>
                </a:lnTo>
                <a:close/>
                <a:moveTo>
                  <a:pt x="1574656" y="188738"/>
                </a:moveTo>
                <a:lnTo>
                  <a:pt x="1581390" y="195472"/>
                </a:lnTo>
                <a:lnTo>
                  <a:pt x="1527507" y="249355"/>
                </a:lnTo>
                <a:lnTo>
                  <a:pt x="1527502" y="249350"/>
                </a:lnTo>
                <a:lnTo>
                  <a:pt x="1527479" y="249372"/>
                </a:lnTo>
                <a:lnTo>
                  <a:pt x="1520744" y="242637"/>
                </a:lnTo>
                <a:lnTo>
                  <a:pt x="1574625" y="188756"/>
                </a:lnTo>
                <a:lnTo>
                  <a:pt x="1574631" y="188763"/>
                </a:lnTo>
                <a:close/>
                <a:moveTo>
                  <a:pt x="40229" y="162973"/>
                </a:moveTo>
                <a:lnTo>
                  <a:pt x="46963" y="169707"/>
                </a:lnTo>
                <a:lnTo>
                  <a:pt x="0" y="216670"/>
                </a:lnTo>
                <a:lnTo>
                  <a:pt x="0" y="203180"/>
                </a:lnTo>
                <a:lnTo>
                  <a:pt x="40198" y="162981"/>
                </a:lnTo>
                <a:lnTo>
                  <a:pt x="40210" y="162993"/>
                </a:lnTo>
                <a:close/>
                <a:moveTo>
                  <a:pt x="212009" y="133008"/>
                </a:moveTo>
                <a:cubicBezTo>
                  <a:pt x="214114" y="135380"/>
                  <a:pt x="216200" y="137790"/>
                  <a:pt x="218296" y="140190"/>
                </a:cubicBezTo>
                <a:lnTo>
                  <a:pt x="171747" y="186739"/>
                </a:lnTo>
                <a:lnTo>
                  <a:pt x="165013" y="180004"/>
                </a:lnTo>
                <a:close/>
                <a:moveTo>
                  <a:pt x="141059" y="62132"/>
                </a:moveTo>
                <a:cubicBezTo>
                  <a:pt x="143431" y="64237"/>
                  <a:pt x="145784" y="66380"/>
                  <a:pt x="148136" y="68523"/>
                </a:cubicBezTo>
                <a:lnTo>
                  <a:pt x="100835" y="115824"/>
                </a:lnTo>
                <a:lnTo>
                  <a:pt x="94101" y="109090"/>
                </a:lnTo>
                <a:close/>
                <a:moveTo>
                  <a:pt x="61363" y="0"/>
                </a:moveTo>
                <a:cubicBezTo>
                  <a:pt x="64020" y="1810"/>
                  <a:pt x="66649" y="3686"/>
                  <a:pt x="69297" y="5534"/>
                </a:cubicBezTo>
                <a:lnTo>
                  <a:pt x="29921" y="44901"/>
                </a:lnTo>
                <a:lnTo>
                  <a:pt x="23196" y="38167"/>
                </a:lnTo>
                <a:close/>
              </a:path>
            </a:pathLst>
          </a:custGeom>
          <a:gradFill>
            <a:gsLst>
              <a:gs pos="100000">
                <a:srgbClr val="4668C7">
                  <a:alpha val="0"/>
                </a:srgbClr>
              </a:gs>
              <a:gs pos="0">
                <a:srgbClr val="4668C7">
                  <a:alpha val="70000"/>
                </a:srgbClr>
              </a:gs>
            </a:gsLst>
            <a:lin ang="108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ABE5000-6A69-504B-96AD-47CB43D17B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F9DFEF-FF77-40A8-AE33-538C6B6130A2}" type="slidenum">
              <a:rPr lang="en-ID" smtClean="0">
                <a:solidFill>
                  <a:schemeClr val="bg1"/>
                </a:solidFill>
                <a:cs typeface="B Nazanin" panose="00000700000000000000" pitchFamily="2" charset="-78"/>
              </a:rPr>
              <a:t>6</a:t>
            </a:fld>
            <a:endParaRPr lang="en-ID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A996849-70EB-0678-3AE3-C9A32144C9E8}"/>
              </a:ext>
            </a:extLst>
          </p:cNvPr>
          <p:cNvGrpSpPr/>
          <p:nvPr/>
        </p:nvGrpSpPr>
        <p:grpSpPr>
          <a:xfrm>
            <a:off x="0" y="1958505"/>
            <a:ext cx="8404456" cy="3883620"/>
            <a:chOff x="0" y="1992982"/>
            <a:chExt cx="3096864" cy="3380234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13B60DDD-ADE3-EC5A-E477-C6719EB33A39}"/>
                </a:ext>
              </a:extLst>
            </p:cNvPr>
            <p:cNvSpPr/>
            <p:nvPr/>
          </p:nvSpPr>
          <p:spPr>
            <a:xfrm>
              <a:off x="0" y="1992982"/>
              <a:ext cx="3025109" cy="338023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8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F76BFE02-4AFE-28CA-7A4E-B9D8AD5C02E4}"/>
                </a:ext>
              </a:extLst>
            </p:cNvPr>
            <p:cNvSpPr/>
            <p:nvPr/>
          </p:nvSpPr>
          <p:spPr>
            <a:xfrm>
              <a:off x="3051145" y="1992982"/>
              <a:ext cx="45719" cy="338023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8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77979C11-1E55-94E0-C5D3-9337068428ED}"/>
              </a:ext>
            </a:extLst>
          </p:cNvPr>
          <p:cNvSpPr txBox="1">
            <a:spLocks/>
          </p:cNvSpPr>
          <p:nvPr/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r>
              <a:rPr lang="fa-IR" sz="4000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40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Oval 10">
            <a:extLst>
              <a:ext uri="{FF2B5EF4-FFF2-40B4-BE49-F238E27FC236}">
                <a16:creationId xmlns:a16="http://schemas.microsoft.com/office/drawing/2014/main" id="{2F37D776-031F-2B05-E5A2-63BD7E4B7082}"/>
              </a:ext>
            </a:extLst>
          </p:cNvPr>
          <p:cNvSpPr/>
          <p:nvPr/>
        </p:nvSpPr>
        <p:spPr>
          <a:xfrm>
            <a:off x="4058842" y="2360038"/>
            <a:ext cx="683886" cy="68388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Oval 12">
            <a:extLst>
              <a:ext uri="{FF2B5EF4-FFF2-40B4-BE49-F238E27FC236}">
                <a16:creationId xmlns:a16="http://schemas.microsoft.com/office/drawing/2014/main" id="{74EBA5FA-4287-1898-23F1-BBDE3E60E985}"/>
              </a:ext>
            </a:extLst>
          </p:cNvPr>
          <p:cNvSpPr/>
          <p:nvPr/>
        </p:nvSpPr>
        <p:spPr>
          <a:xfrm>
            <a:off x="4058842" y="3546178"/>
            <a:ext cx="683886" cy="68388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Oval 14">
            <a:extLst>
              <a:ext uri="{FF2B5EF4-FFF2-40B4-BE49-F238E27FC236}">
                <a16:creationId xmlns:a16="http://schemas.microsoft.com/office/drawing/2014/main" id="{D3441844-57B3-EF56-5C32-F5B8EEA5718E}"/>
              </a:ext>
            </a:extLst>
          </p:cNvPr>
          <p:cNvSpPr/>
          <p:nvPr/>
        </p:nvSpPr>
        <p:spPr>
          <a:xfrm>
            <a:off x="4058842" y="4732318"/>
            <a:ext cx="683886" cy="68388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 Placeholder 27">
            <a:extLst>
              <a:ext uri="{FF2B5EF4-FFF2-40B4-BE49-F238E27FC236}">
                <a16:creationId xmlns:a16="http://schemas.microsoft.com/office/drawing/2014/main" id="{05F7EB1B-75B2-1047-C5F8-00AA4F5B281A}"/>
              </a:ext>
            </a:extLst>
          </p:cNvPr>
          <p:cNvSpPr txBox="1">
            <a:spLocks/>
          </p:cNvSpPr>
          <p:nvPr/>
        </p:nvSpPr>
        <p:spPr>
          <a:xfrm>
            <a:off x="4887620" y="2378817"/>
            <a:ext cx="2894719" cy="646331"/>
          </a:xfrm>
          <a:prstGeom prst="rect">
            <a:avLst/>
          </a:prstGeom>
          <a:noFill/>
          <a:ln w="12700">
            <a:noFill/>
          </a:ln>
          <a:effectLst>
            <a:innerShdw blurRad="114300">
              <a:schemeClr val="bg1"/>
            </a:innerShdw>
          </a:effectLst>
        </p:spPr>
        <p:txBody>
          <a:bodyPr wrap="square" lIns="108000" rtlCol="0" anchor="t">
            <a:spAutoFit/>
          </a:bodyPr>
          <a:lstStyle>
            <a:lvl1pPr marL="0" marR="0" indent="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lang="ko-KR" altLang="en-US" sz="12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sp>
        <p:nvSpPr>
          <p:cNvPr id="12" name="Text Placeholder 28">
            <a:extLst>
              <a:ext uri="{FF2B5EF4-FFF2-40B4-BE49-F238E27FC236}">
                <a16:creationId xmlns:a16="http://schemas.microsoft.com/office/drawing/2014/main" id="{FED3C877-6CE2-D193-5C39-4D0CF3DE915B}"/>
              </a:ext>
            </a:extLst>
          </p:cNvPr>
          <p:cNvSpPr txBox="1">
            <a:spLocks/>
          </p:cNvSpPr>
          <p:nvPr/>
        </p:nvSpPr>
        <p:spPr>
          <a:xfrm>
            <a:off x="4887620" y="3564957"/>
            <a:ext cx="2894719" cy="646331"/>
          </a:xfrm>
          <a:prstGeom prst="rect">
            <a:avLst/>
          </a:prstGeom>
          <a:noFill/>
          <a:ln w="12700">
            <a:noFill/>
          </a:ln>
          <a:effectLst>
            <a:innerShdw blurRad="114300">
              <a:schemeClr val="bg1"/>
            </a:innerShdw>
          </a:effectLst>
        </p:spPr>
        <p:txBody>
          <a:bodyPr wrap="square" lIns="108000" rtlCol="0" anchor="t">
            <a:spAutoFit/>
          </a:bodyPr>
          <a:lstStyle>
            <a:lvl1pPr marL="0" marR="0" indent="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lang="ko-KR" altLang="en-US" sz="12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sp>
        <p:nvSpPr>
          <p:cNvPr id="13" name="Text Placeholder 29">
            <a:extLst>
              <a:ext uri="{FF2B5EF4-FFF2-40B4-BE49-F238E27FC236}">
                <a16:creationId xmlns:a16="http://schemas.microsoft.com/office/drawing/2014/main" id="{DFB82CDE-00A9-D950-BCDC-BA0B204D8F32}"/>
              </a:ext>
            </a:extLst>
          </p:cNvPr>
          <p:cNvSpPr txBox="1">
            <a:spLocks/>
          </p:cNvSpPr>
          <p:nvPr/>
        </p:nvSpPr>
        <p:spPr>
          <a:xfrm>
            <a:off x="4887620" y="4751097"/>
            <a:ext cx="2894719" cy="646331"/>
          </a:xfrm>
          <a:prstGeom prst="rect">
            <a:avLst/>
          </a:prstGeom>
          <a:noFill/>
          <a:ln w="12700">
            <a:noFill/>
          </a:ln>
          <a:effectLst>
            <a:innerShdw blurRad="114300">
              <a:schemeClr val="bg1"/>
            </a:innerShdw>
          </a:effectLst>
        </p:spPr>
        <p:txBody>
          <a:bodyPr wrap="square" lIns="108000" rtlCol="0" anchor="t">
            <a:spAutoFit/>
          </a:bodyPr>
          <a:lstStyle>
            <a:lvl1pPr marL="0" marR="0" indent="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lang="ko-KR" altLang="en-US" sz="12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sp>
        <p:nvSpPr>
          <p:cNvPr id="14" name="직사각형 23">
            <a:extLst>
              <a:ext uri="{FF2B5EF4-FFF2-40B4-BE49-F238E27FC236}">
                <a16:creationId xmlns:a16="http://schemas.microsoft.com/office/drawing/2014/main" id="{7AEBD322-BD30-C336-798C-012DDDC209CD}"/>
              </a:ext>
            </a:extLst>
          </p:cNvPr>
          <p:cNvSpPr/>
          <p:nvPr/>
        </p:nvSpPr>
        <p:spPr>
          <a:xfrm>
            <a:off x="685396" y="2213958"/>
            <a:ext cx="3139264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4000" b="1" dirty="0">
                <a:solidFill>
                  <a:schemeClr val="bg1"/>
                </a:solidFill>
                <a:cs typeface="B Nazanin" panose="00000700000000000000" pitchFamily="2" charset="-78"/>
              </a:rPr>
              <a:t>مشتریان ما</a:t>
            </a:r>
            <a:endParaRPr lang="en-US" altLang="ko-KR" sz="4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직사각형 24">
            <a:extLst>
              <a:ext uri="{FF2B5EF4-FFF2-40B4-BE49-F238E27FC236}">
                <a16:creationId xmlns:a16="http://schemas.microsoft.com/office/drawing/2014/main" id="{4998E113-42AC-B1EC-FDC4-229FD0FE4CB8}"/>
              </a:ext>
            </a:extLst>
          </p:cNvPr>
          <p:cNvSpPr/>
          <p:nvPr/>
        </p:nvSpPr>
        <p:spPr>
          <a:xfrm>
            <a:off x="685398" y="3594482"/>
            <a:ext cx="2992081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Rectangle 16">
            <a:extLst>
              <a:ext uri="{FF2B5EF4-FFF2-40B4-BE49-F238E27FC236}">
                <a16:creationId xmlns:a16="http://schemas.microsoft.com/office/drawing/2014/main" id="{5B6F4719-DEE2-547A-86C9-0C21FA6EB0F7}"/>
              </a:ext>
            </a:extLst>
          </p:cNvPr>
          <p:cNvSpPr/>
          <p:nvPr/>
        </p:nvSpPr>
        <p:spPr>
          <a:xfrm rot="2700000">
            <a:off x="4288519" y="3649750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Rectangle 9">
            <a:extLst>
              <a:ext uri="{FF2B5EF4-FFF2-40B4-BE49-F238E27FC236}">
                <a16:creationId xmlns:a16="http://schemas.microsoft.com/office/drawing/2014/main" id="{08E22961-A008-6094-65C3-924E37E07C34}"/>
              </a:ext>
            </a:extLst>
          </p:cNvPr>
          <p:cNvSpPr/>
          <p:nvPr/>
        </p:nvSpPr>
        <p:spPr>
          <a:xfrm>
            <a:off x="4214454" y="2529898"/>
            <a:ext cx="360125" cy="337109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Freeform 19">
            <a:extLst>
              <a:ext uri="{FF2B5EF4-FFF2-40B4-BE49-F238E27FC236}">
                <a16:creationId xmlns:a16="http://schemas.microsoft.com/office/drawing/2014/main" id="{C3CB03EE-BF10-DE04-1A27-2B5A5CF183CE}"/>
              </a:ext>
            </a:extLst>
          </p:cNvPr>
          <p:cNvSpPr/>
          <p:nvPr/>
        </p:nvSpPr>
        <p:spPr>
          <a:xfrm>
            <a:off x="4214454" y="4892016"/>
            <a:ext cx="360125" cy="354350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19" name="Picture Placeholder 6">
            <a:extLst>
              <a:ext uri="{FF2B5EF4-FFF2-40B4-BE49-F238E27FC236}">
                <a16:creationId xmlns:a16="http://schemas.microsoft.com/office/drawing/2014/main" id="{6D817283-E00E-AA46-88E9-F029ABE3805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9245573" y="2187162"/>
            <a:ext cx="2149921" cy="33944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57773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915" name="Picture 8914" descr="Blue abstract showing data flow">
            <a:extLst>
              <a:ext uri="{FF2B5EF4-FFF2-40B4-BE49-F238E27FC236}">
                <a16:creationId xmlns:a16="http://schemas.microsoft.com/office/drawing/2014/main" id="{B1167AC4-B48C-3E59-5324-4C734A9E0CD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-14265"/>
            <a:ext cx="12192000" cy="6886531"/>
          </a:xfrm>
          <a:custGeom>
            <a:avLst/>
            <a:gdLst>
              <a:gd name="connsiteX0" fmla="*/ 0 w 12192000"/>
              <a:gd name="connsiteY0" fmla="*/ 0 h 6886531"/>
              <a:gd name="connsiteX1" fmla="*/ 12192000 w 12192000"/>
              <a:gd name="connsiteY1" fmla="*/ 0 h 6886531"/>
              <a:gd name="connsiteX2" fmla="*/ 12192000 w 12192000"/>
              <a:gd name="connsiteY2" fmla="*/ 6886531 h 6886531"/>
              <a:gd name="connsiteX3" fmla="*/ 0 w 12192000"/>
              <a:gd name="connsiteY3" fmla="*/ 6886531 h 6886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86531">
                <a:moveTo>
                  <a:pt x="0" y="0"/>
                </a:moveTo>
                <a:lnTo>
                  <a:pt x="12192000" y="0"/>
                </a:lnTo>
                <a:lnTo>
                  <a:pt x="12192000" y="6886531"/>
                </a:lnTo>
                <a:lnTo>
                  <a:pt x="0" y="6886531"/>
                </a:lnTo>
                <a:close/>
              </a:path>
            </a:pathLst>
          </a:cu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4605D955-5B86-B90B-2725-F4B039535C7E}"/>
              </a:ext>
            </a:extLst>
          </p:cNvPr>
          <p:cNvSpPr/>
          <p:nvPr/>
        </p:nvSpPr>
        <p:spPr>
          <a:xfrm>
            <a:off x="0" y="-14265"/>
            <a:ext cx="12192000" cy="6886531"/>
          </a:xfrm>
          <a:prstGeom prst="rect">
            <a:avLst/>
          </a:prstGeom>
          <a:gradFill>
            <a:gsLst>
              <a:gs pos="0">
                <a:srgbClr val="020A20">
                  <a:alpha val="75000"/>
                </a:srgbClr>
              </a:gs>
              <a:gs pos="54000">
                <a:srgbClr val="012955">
                  <a:alpha val="95000"/>
                </a:srgbClr>
              </a:gs>
              <a:gs pos="100000">
                <a:srgbClr val="020A20">
                  <a:alpha val="80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bg1"/>
              </a:solidFill>
            </a:endParaRPr>
          </a:p>
        </p:txBody>
      </p:sp>
      <p:grpSp>
        <p:nvGrpSpPr>
          <p:cNvPr id="519" name="Graphic 9" descr="Circles and an organic shape">
            <a:extLst>
              <a:ext uri="{FF2B5EF4-FFF2-40B4-BE49-F238E27FC236}">
                <a16:creationId xmlns:a16="http://schemas.microsoft.com/office/drawing/2014/main" id="{19DE9D5C-AA35-F1F6-666E-B84E372C24D7}"/>
              </a:ext>
            </a:extLst>
          </p:cNvPr>
          <p:cNvGrpSpPr/>
          <p:nvPr/>
        </p:nvGrpSpPr>
        <p:grpSpPr>
          <a:xfrm>
            <a:off x="-369157" y="-171453"/>
            <a:ext cx="3127886" cy="2085241"/>
            <a:chOff x="-3505835" y="-3009796"/>
            <a:chExt cx="3127886" cy="2085241"/>
          </a:xfrm>
          <a:gradFill>
            <a:gsLst>
              <a:gs pos="0">
                <a:srgbClr val="C65BC4">
                  <a:alpha val="0"/>
                </a:srgbClr>
              </a:gs>
              <a:gs pos="100000">
                <a:srgbClr val="C65BC4">
                  <a:alpha val="80000"/>
                </a:srgbClr>
              </a:gs>
            </a:gsLst>
            <a:lin ang="21594000" scaled="0"/>
          </a:gradFill>
        </p:grpSpPr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01C918B7-C080-591A-DAD7-A8C3BEB098DA}"/>
                </a:ext>
              </a:extLst>
            </p:cNvPr>
            <p:cNvSpPr/>
            <p:nvPr/>
          </p:nvSpPr>
          <p:spPr>
            <a:xfrm>
              <a:off x="-3473374" y="-2981155"/>
              <a:ext cx="3095424" cy="2023348"/>
            </a:xfrm>
            <a:custGeom>
              <a:avLst/>
              <a:gdLst>
                <a:gd name="connsiteX0" fmla="*/ 3088691 w 3095424"/>
                <a:gd name="connsiteY0" fmla="*/ 947699 h 2023348"/>
                <a:gd name="connsiteX1" fmla="*/ 3095425 w 3095424"/>
                <a:gd name="connsiteY1" fmla="*/ 954434 h 2023348"/>
                <a:gd name="connsiteX2" fmla="*/ 3041542 w 3095424"/>
                <a:gd name="connsiteY2" fmla="*/ 1008317 h 2023348"/>
                <a:gd name="connsiteX3" fmla="*/ 3034808 w 3095424"/>
                <a:gd name="connsiteY3" fmla="*/ 1001582 h 2023348"/>
                <a:gd name="connsiteX4" fmla="*/ 3088691 w 3095424"/>
                <a:gd name="connsiteY4" fmla="*/ 947699 h 2023348"/>
                <a:gd name="connsiteX5" fmla="*/ 3017777 w 3095424"/>
                <a:gd name="connsiteY5" fmla="*/ 876786 h 2023348"/>
                <a:gd name="connsiteX6" fmla="*/ 3024511 w 3095424"/>
                <a:gd name="connsiteY6" fmla="*/ 883520 h 2023348"/>
                <a:gd name="connsiteX7" fmla="*/ 2970629 w 3095424"/>
                <a:gd name="connsiteY7" fmla="*/ 937403 h 2023348"/>
                <a:gd name="connsiteX8" fmla="*/ 2963894 w 3095424"/>
                <a:gd name="connsiteY8" fmla="*/ 930669 h 2023348"/>
                <a:gd name="connsiteX9" fmla="*/ 3017777 w 3095424"/>
                <a:gd name="connsiteY9" fmla="*/ 876786 h 2023348"/>
                <a:gd name="connsiteX10" fmla="*/ 2043151 w 3095424"/>
                <a:gd name="connsiteY10" fmla="*/ 872023 h 2023348"/>
                <a:gd name="connsiteX11" fmla="*/ 2036416 w 3095424"/>
                <a:gd name="connsiteY11" fmla="*/ 865289 h 2023348"/>
                <a:gd name="connsiteX12" fmla="*/ 2090299 w 3095424"/>
                <a:gd name="connsiteY12" fmla="*/ 811406 h 2023348"/>
                <a:gd name="connsiteX13" fmla="*/ 2097034 w 3095424"/>
                <a:gd name="connsiteY13" fmla="*/ 818140 h 2023348"/>
                <a:gd name="connsiteX14" fmla="*/ 2043151 w 3095424"/>
                <a:gd name="connsiteY14" fmla="*/ 872023 h 2023348"/>
                <a:gd name="connsiteX15" fmla="*/ 2060191 w 3095424"/>
                <a:gd name="connsiteY15" fmla="*/ 996829 h 2023348"/>
                <a:gd name="connsiteX16" fmla="*/ 2006308 w 3095424"/>
                <a:gd name="connsiteY16" fmla="*/ 1050712 h 2023348"/>
                <a:gd name="connsiteX17" fmla="*/ 1999574 w 3095424"/>
                <a:gd name="connsiteY17" fmla="*/ 1043978 h 2023348"/>
                <a:gd name="connsiteX18" fmla="*/ 2053457 w 3095424"/>
                <a:gd name="connsiteY18" fmla="*/ 990095 h 2023348"/>
                <a:gd name="connsiteX19" fmla="*/ 2060191 w 3095424"/>
                <a:gd name="connsiteY19" fmla="*/ 996829 h 2023348"/>
                <a:gd name="connsiteX20" fmla="*/ 2124370 w 3095424"/>
                <a:gd name="connsiteY20" fmla="*/ 1061009 h 2023348"/>
                <a:gd name="connsiteX21" fmla="*/ 2131105 w 3095424"/>
                <a:gd name="connsiteY21" fmla="*/ 1067743 h 2023348"/>
                <a:gd name="connsiteX22" fmla="*/ 2077221 w 3095424"/>
                <a:gd name="connsiteY22" fmla="*/ 1121626 h 2023348"/>
                <a:gd name="connsiteX23" fmla="*/ 2070487 w 3095424"/>
                <a:gd name="connsiteY23" fmla="*/ 1114892 h 2023348"/>
                <a:gd name="connsiteX24" fmla="*/ 2124370 w 3095424"/>
                <a:gd name="connsiteY24" fmla="*/ 1061009 h 2023348"/>
                <a:gd name="connsiteX25" fmla="*/ 2114064 w 3095424"/>
                <a:gd name="connsiteY25" fmla="*/ 942946 h 2023348"/>
                <a:gd name="connsiteX26" fmla="*/ 2107330 w 3095424"/>
                <a:gd name="connsiteY26" fmla="*/ 936212 h 2023348"/>
                <a:gd name="connsiteX27" fmla="*/ 2161213 w 3095424"/>
                <a:gd name="connsiteY27" fmla="*/ 882329 h 2023348"/>
                <a:gd name="connsiteX28" fmla="*/ 2167947 w 3095424"/>
                <a:gd name="connsiteY28" fmla="*/ 889063 h 2023348"/>
                <a:gd name="connsiteX29" fmla="*/ 2114064 w 3095424"/>
                <a:gd name="connsiteY29" fmla="*/ 942946 h 2023348"/>
                <a:gd name="connsiteX30" fmla="*/ 2144173 w 3095424"/>
                <a:gd name="connsiteY30" fmla="*/ 757533 h 2023348"/>
                <a:gd name="connsiteX31" fmla="*/ 2198056 w 3095424"/>
                <a:gd name="connsiteY31" fmla="*/ 703650 h 2023348"/>
                <a:gd name="connsiteX32" fmla="*/ 2204790 w 3095424"/>
                <a:gd name="connsiteY32" fmla="*/ 710384 h 2023348"/>
                <a:gd name="connsiteX33" fmla="*/ 2150907 w 3095424"/>
                <a:gd name="connsiteY33" fmla="*/ 764267 h 2023348"/>
                <a:gd name="connsiteX34" fmla="*/ 2144173 w 3095424"/>
                <a:gd name="connsiteY34" fmla="*/ 757533 h 2023348"/>
                <a:gd name="connsiteX35" fmla="*/ 2195284 w 3095424"/>
                <a:gd name="connsiteY35" fmla="*/ 1131923 h 2023348"/>
                <a:gd name="connsiteX36" fmla="*/ 2202018 w 3095424"/>
                <a:gd name="connsiteY36" fmla="*/ 1138657 h 2023348"/>
                <a:gd name="connsiteX37" fmla="*/ 2148135 w 3095424"/>
                <a:gd name="connsiteY37" fmla="*/ 1192540 h 2023348"/>
                <a:gd name="connsiteX38" fmla="*/ 2141401 w 3095424"/>
                <a:gd name="connsiteY38" fmla="*/ 1185805 h 2023348"/>
                <a:gd name="connsiteX39" fmla="*/ 2195284 w 3095424"/>
                <a:gd name="connsiteY39" fmla="*/ 1131923 h 2023348"/>
                <a:gd name="connsiteX40" fmla="*/ 2184978 w 3095424"/>
                <a:gd name="connsiteY40" fmla="*/ 1013860 h 2023348"/>
                <a:gd name="connsiteX41" fmla="*/ 2178244 w 3095424"/>
                <a:gd name="connsiteY41" fmla="*/ 1007126 h 2023348"/>
                <a:gd name="connsiteX42" fmla="*/ 2232127 w 3095424"/>
                <a:gd name="connsiteY42" fmla="*/ 953243 h 2023348"/>
                <a:gd name="connsiteX43" fmla="*/ 2238861 w 3095424"/>
                <a:gd name="connsiteY43" fmla="*/ 959977 h 2023348"/>
                <a:gd name="connsiteX44" fmla="*/ 2184978 w 3095424"/>
                <a:gd name="connsiteY44" fmla="*/ 1013860 h 2023348"/>
                <a:gd name="connsiteX45" fmla="*/ 2471433 w 3095424"/>
                <a:gd name="connsiteY45" fmla="*/ 869251 h 2023348"/>
                <a:gd name="connsiteX46" fmla="*/ 2464699 w 3095424"/>
                <a:gd name="connsiteY46" fmla="*/ 862517 h 2023348"/>
                <a:gd name="connsiteX47" fmla="*/ 2518581 w 3095424"/>
                <a:gd name="connsiteY47" fmla="*/ 808634 h 2023348"/>
                <a:gd name="connsiteX48" fmla="*/ 2525316 w 3095424"/>
                <a:gd name="connsiteY48" fmla="*/ 815369 h 2023348"/>
                <a:gd name="connsiteX49" fmla="*/ 2471433 w 3095424"/>
                <a:gd name="connsiteY49" fmla="*/ 869251 h 2023348"/>
                <a:gd name="connsiteX50" fmla="*/ 2488464 w 3095424"/>
                <a:gd name="connsiteY50" fmla="*/ 994058 h 2023348"/>
                <a:gd name="connsiteX51" fmla="*/ 2434590 w 3095424"/>
                <a:gd name="connsiteY51" fmla="*/ 1047941 h 2023348"/>
                <a:gd name="connsiteX52" fmla="*/ 2427856 w 3095424"/>
                <a:gd name="connsiteY52" fmla="*/ 1041206 h 2023348"/>
                <a:gd name="connsiteX53" fmla="*/ 2481729 w 3095424"/>
                <a:gd name="connsiteY53" fmla="*/ 987323 h 2023348"/>
                <a:gd name="connsiteX54" fmla="*/ 2488464 w 3095424"/>
                <a:gd name="connsiteY54" fmla="*/ 994058 h 2023348"/>
                <a:gd name="connsiteX55" fmla="*/ 2437352 w 3095424"/>
                <a:gd name="connsiteY55" fmla="*/ 619649 h 2023348"/>
                <a:gd name="connsiteX56" fmla="*/ 2430618 w 3095424"/>
                <a:gd name="connsiteY56" fmla="*/ 612915 h 2023348"/>
                <a:gd name="connsiteX57" fmla="*/ 2484501 w 3095424"/>
                <a:gd name="connsiteY57" fmla="*/ 559032 h 2023348"/>
                <a:gd name="connsiteX58" fmla="*/ 2491235 w 3095424"/>
                <a:gd name="connsiteY58" fmla="*/ 565766 h 2023348"/>
                <a:gd name="connsiteX59" fmla="*/ 2437352 w 3095424"/>
                <a:gd name="connsiteY59" fmla="*/ 619649 h 2023348"/>
                <a:gd name="connsiteX60" fmla="*/ 2447658 w 3095424"/>
                <a:gd name="connsiteY60" fmla="*/ 737721 h 2023348"/>
                <a:gd name="connsiteX61" fmla="*/ 2454393 w 3095424"/>
                <a:gd name="connsiteY61" fmla="*/ 744455 h 2023348"/>
                <a:gd name="connsiteX62" fmla="*/ 2400510 w 3095424"/>
                <a:gd name="connsiteY62" fmla="*/ 798338 h 2023348"/>
                <a:gd name="connsiteX63" fmla="*/ 2393775 w 3095424"/>
                <a:gd name="connsiteY63" fmla="*/ 791604 h 2023348"/>
                <a:gd name="connsiteX64" fmla="*/ 2447658 w 3095424"/>
                <a:gd name="connsiteY64" fmla="*/ 737721 h 2023348"/>
                <a:gd name="connsiteX65" fmla="*/ 2410806 w 3095424"/>
                <a:gd name="connsiteY65" fmla="*/ 916400 h 2023348"/>
                <a:gd name="connsiteX66" fmla="*/ 2417540 w 3095424"/>
                <a:gd name="connsiteY66" fmla="*/ 923135 h 2023348"/>
                <a:gd name="connsiteX67" fmla="*/ 2363667 w 3095424"/>
                <a:gd name="connsiteY67" fmla="*/ 977017 h 2023348"/>
                <a:gd name="connsiteX68" fmla="*/ 2356933 w 3095424"/>
                <a:gd name="connsiteY68" fmla="*/ 970283 h 2023348"/>
                <a:gd name="connsiteX69" fmla="*/ 2410806 w 3095424"/>
                <a:gd name="connsiteY69" fmla="*/ 916400 h 2023348"/>
                <a:gd name="connsiteX70" fmla="*/ 2329596 w 3095424"/>
                <a:gd name="connsiteY70" fmla="*/ 727415 h 2023348"/>
                <a:gd name="connsiteX71" fmla="*/ 2322862 w 3095424"/>
                <a:gd name="connsiteY71" fmla="*/ 720681 h 2023348"/>
                <a:gd name="connsiteX72" fmla="*/ 2376745 w 3095424"/>
                <a:gd name="connsiteY72" fmla="*/ 666798 h 2023348"/>
                <a:gd name="connsiteX73" fmla="*/ 2383479 w 3095424"/>
                <a:gd name="connsiteY73" fmla="*/ 673532 h 2023348"/>
                <a:gd name="connsiteX74" fmla="*/ 2329596 w 3095424"/>
                <a:gd name="connsiteY74" fmla="*/ 727415 h 2023348"/>
                <a:gd name="connsiteX75" fmla="*/ 2339892 w 3095424"/>
                <a:gd name="connsiteY75" fmla="*/ 845477 h 2023348"/>
                <a:gd name="connsiteX76" fmla="*/ 2346627 w 3095424"/>
                <a:gd name="connsiteY76" fmla="*/ 852211 h 2023348"/>
                <a:gd name="connsiteX77" fmla="*/ 2292753 w 3095424"/>
                <a:gd name="connsiteY77" fmla="*/ 906094 h 2023348"/>
                <a:gd name="connsiteX78" fmla="*/ 2286019 w 3095424"/>
                <a:gd name="connsiteY78" fmla="*/ 899360 h 2023348"/>
                <a:gd name="connsiteX79" fmla="*/ 2339892 w 3095424"/>
                <a:gd name="connsiteY79" fmla="*/ 845477 h 2023348"/>
                <a:gd name="connsiteX80" fmla="*/ 2258673 w 3095424"/>
                <a:gd name="connsiteY80" fmla="*/ 656501 h 2023348"/>
                <a:gd name="connsiteX81" fmla="*/ 2251939 w 3095424"/>
                <a:gd name="connsiteY81" fmla="*/ 649767 h 2023348"/>
                <a:gd name="connsiteX82" fmla="*/ 2305822 w 3095424"/>
                <a:gd name="connsiteY82" fmla="*/ 595884 h 2023348"/>
                <a:gd name="connsiteX83" fmla="*/ 2312556 w 3095424"/>
                <a:gd name="connsiteY83" fmla="*/ 602618 h 2023348"/>
                <a:gd name="connsiteX84" fmla="*/ 2258673 w 3095424"/>
                <a:gd name="connsiteY84" fmla="*/ 656501 h 2023348"/>
                <a:gd name="connsiteX85" fmla="*/ 2268979 w 3095424"/>
                <a:gd name="connsiteY85" fmla="*/ 774564 h 2023348"/>
                <a:gd name="connsiteX86" fmla="*/ 2275713 w 3095424"/>
                <a:gd name="connsiteY86" fmla="*/ 781298 h 2023348"/>
                <a:gd name="connsiteX87" fmla="*/ 2221840 w 3095424"/>
                <a:gd name="connsiteY87" fmla="*/ 835181 h 2023348"/>
                <a:gd name="connsiteX88" fmla="*/ 2215106 w 3095424"/>
                <a:gd name="connsiteY88" fmla="*/ 828446 h 2023348"/>
                <a:gd name="connsiteX89" fmla="*/ 2268979 w 3095424"/>
                <a:gd name="connsiteY89" fmla="*/ 774564 h 2023348"/>
                <a:gd name="connsiteX90" fmla="*/ 2266207 w 3095424"/>
                <a:gd name="connsiteY90" fmla="*/ 1202846 h 2023348"/>
                <a:gd name="connsiteX91" fmla="*/ 2272941 w 3095424"/>
                <a:gd name="connsiteY91" fmla="*/ 1209580 h 2023348"/>
                <a:gd name="connsiteX92" fmla="*/ 2219058 w 3095424"/>
                <a:gd name="connsiteY92" fmla="*/ 1263463 h 2023348"/>
                <a:gd name="connsiteX93" fmla="*/ 2212324 w 3095424"/>
                <a:gd name="connsiteY93" fmla="*/ 1256729 h 2023348"/>
                <a:gd name="connsiteX94" fmla="*/ 2266207 w 3095424"/>
                <a:gd name="connsiteY94" fmla="*/ 1202846 h 2023348"/>
                <a:gd name="connsiteX95" fmla="*/ 2255901 w 3095424"/>
                <a:gd name="connsiteY95" fmla="*/ 1084774 h 2023348"/>
                <a:gd name="connsiteX96" fmla="*/ 2249167 w 3095424"/>
                <a:gd name="connsiteY96" fmla="*/ 1078040 h 2023348"/>
                <a:gd name="connsiteX97" fmla="*/ 2303050 w 3095424"/>
                <a:gd name="connsiteY97" fmla="*/ 1024157 h 2023348"/>
                <a:gd name="connsiteX98" fmla="*/ 2309784 w 3095424"/>
                <a:gd name="connsiteY98" fmla="*/ 1030891 h 2023348"/>
                <a:gd name="connsiteX99" fmla="*/ 2255901 w 3095424"/>
                <a:gd name="connsiteY99" fmla="*/ 1084774 h 2023348"/>
                <a:gd name="connsiteX100" fmla="*/ 2337130 w 3095424"/>
                <a:gd name="connsiteY100" fmla="*/ 1273759 h 2023348"/>
                <a:gd name="connsiteX101" fmla="*/ 2343865 w 3095424"/>
                <a:gd name="connsiteY101" fmla="*/ 1280493 h 2023348"/>
                <a:gd name="connsiteX102" fmla="*/ 2289981 w 3095424"/>
                <a:gd name="connsiteY102" fmla="*/ 1334376 h 2023348"/>
                <a:gd name="connsiteX103" fmla="*/ 2283247 w 3095424"/>
                <a:gd name="connsiteY103" fmla="*/ 1327642 h 2023348"/>
                <a:gd name="connsiteX104" fmla="*/ 2337130 w 3095424"/>
                <a:gd name="connsiteY104" fmla="*/ 1273759 h 2023348"/>
                <a:gd name="connsiteX105" fmla="*/ 2326815 w 3095424"/>
                <a:gd name="connsiteY105" fmla="*/ 1155697 h 2023348"/>
                <a:gd name="connsiteX106" fmla="*/ 2320081 w 3095424"/>
                <a:gd name="connsiteY106" fmla="*/ 1148963 h 2023348"/>
                <a:gd name="connsiteX107" fmla="*/ 2373964 w 3095424"/>
                <a:gd name="connsiteY107" fmla="*/ 1095080 h 2023348"/>
                <a:gd name="connsiteX108" fmla="*/ 2380698 w 3095424"/>
                <a:gd name="connsiteY108" fmla="*/ 1101814 h 2023348"/>
                <a:gd name="connsiteX109" fmla="*/ 2326815 w 3095424"/>
                <a:gd name="connsiteY109" fmla="*/ 1155697 h 2023348"/>
                <a:gd name="connsiteX110" fmla="*/ 2408044 w 3095424"/>
                <a:gd name="connsiteY110" fmla="*/ 1344682 h 2023348"/>
                <a:gd name="connsiteX111" fmla="*/ 2414778 w 3095424"/>
                <a:gd name="connsiteY111" fmla="*/ 1351417 h 2023348"/>
                <a:gd name="connsiteX112" fmla="*/ 2360895 w 3095424"/>
                <a:gd name="connsiteY112" fmla="*/ 1405299 h 2023348"/>
                <a:gd name="connsiteX113" fmla="*/ 2354161 w 3095424"/>
                <a:gd name="connsiteY113" fmla="*/ 1398565 h 2023348"/>
                <a:gd name="connsiteX114" fmla="*/ 2408044 w 3095424"/>
                <a:gd name="connsiteY114" fmla="*/ 1344682 h 2023348"/>
                <a:gd name="connsiteX115" fmla="*/ 2397747 w 3095424"/>
                <a:gd name="connsiteY115" fmla="*/ 1226620 h 2023348"/>
                <a:gd name="connsiteX116" fmla="*/ 2391013 w 3095424"/>
                <a:gd name="connsiteY116" fmla="*/ 1219886 h 2023348"/>
                <a:gd name="connsiteX117" fmla="*/ 2444887 w 3095424"/>
                <a:gd name="connsiteY117" fmla="*/ 1166003 h 2023348"/>
                <a:gd name="connsiteX118" fmla="*/ 2451621 w 3095424"/>
                <a:gd name="connsiteY118" fmla="*/ 1172737 h 2023348"/>
                <a:gd name="connsiteX119" fmla="*/ 2397747 w 3095424"/>
                <a:gd name="connsiteY119" fmla="*/ 1226620 h 2023348"/>
                <a:gd name="connsiteX120" fmla="*/ 2478967 w 3095424"/>
                <a:gd name="connsiteY120" fmla="*/ 1415596 h 2023348"/>
                <a:gd name="connsiteX121" fmla="*/ 2485701 w 3095424"/>
                <a:gd name="connsiteY121" fmla="*/ 1422330 h 2023348"/>
                <a:gd name="connsiteX122" fmla="*/ 2431818 w 3095424"/>
                <a:gd name="connsiteY122" fmla="*/ 1476213 h 2023348"/>
                <a:gd name="connsiteX123" fmla="*/ 2425084 w 3095424"/>
                <a:gd name="connsiteY123" fmla="*/ 1469479 h 2023348"/>
                <a:gd name="connsiteX124" fmla="*/ 2478967 w 3095424"/>
                <a:gd name="connsiteY124" fmla="*/ 1415596 h 2023348"/>
                <a:gd name="connsiteX125" fmla="*/ 2468671 w 3095424"/>
                <a:gd name="connsiteY125" fmla="*/ 1297534 h 2023348"/>
                <a:gd name="connsiteX126" fmla="*/ 2461936 w 3095424"/>
                <a:gd name="connsiteY126" fmla="*/ 1290799 h 2023348"/>
                <a:gd name="connsiteX127" fmla="*/ 2515810 w 3095424"/>
                <a:gd name="connsiteY127" fmla="*/ 1236917 h 2023348"/>
                <a:gd name="connsiteX128" fmla="*/ 2522544 w 3095424"/>
                <a:gd name="connsiteY128" fmla="*/ 1243651 h 2023348"/>
                <a:gd name="connsiteX129" fmla="*/ 2468671 w 3095424"/>
                <a:gd name="connsiteY129" fmla="*/ 1297534 h 2023348"/>
                <a:gd name="connsiteX130" fmla="*/ 2505513 w 3095424"/>
                <a:gd name="connsiteY130" fmla="*/ 1118854 h 2023348"/>
                <a:gd name="connsiteX131" fmla="*/ 2498779 w 3095424"/>
                <a:gd name="connsiteY131" fmla="*/ 1112120 h 2023348"/>
                <a:gd name="connsiteX132" fmla="*/ 2552652 w 3095424"/>
                <a:gd name="connsiteY132" fmla="*/ 1058237 h 2023348"/>
                <a:gd name="connsiteX133" fmla="*/ 2559387 w 3095424"/>
                <a:gd name="connsiteY133" fmla="*/ 1064971 h 2023348"/>
                <a:gd name="connsiteX134" fmla="*/ 2505513 w 3095424"/>
                <a:gd name="connsiteY134" fmla="*/ 1118854 h 2023348"/>
                <a:gd name="connsiteX135" fmla="*/ 2839098 w 3095424"/>
                <a:gd name="connsiteY135" fmla="*/ 913629 h 2023348"/>
                <a:gd name="connsiteX136" fmla="*/ 2845832 w 3095424"/>
                <a:gd name="connsiteY136" fmla="*/ 920363 h 2023348"/>
                <a:gd name="connsiteX137" fmla="*/ 2791949 w 3095424"/>
                <a:gd name="connsiteY137" fmla="*/ 974246 h 2023348"/>
                <a:gd name="connsiteX138" fmla="*/ 2785215 w 3095424"/>
                <a:gd name="connsiteY138" fmla="*/ 967511 h 2023348"/>
                <a:gd name="connsiteX139" fmla="*/ 2839098 w 3095424"/>
                <a:gd name="connsiteY139" fmla="*/ 913629 h 2023348"/>
                <a:gd name="connsiteX140" fmla="*/ 2822057 w 3095424"/>
                <a:gd name="connsiteY140" fmla="*/ 788832 h 2023348"/>
                <a:gd name="connsiteX141" fmla="*/ 2875940 w 3095424"/>
                <a:gd name="connsiteY141" fmla="*/ 734949 h 2023348"/>
                <a:gd name="connsiteX142" fmla="*/ 2882675 w 3095424"/>
                <a:gd name="connsiteY142" fmla="*/ 741683 h 2023348"/>
                <a:gd name="connsiteX143" fmla="*/ 2828792 w 3095424"/>
                <a:gd name="connsiteY143" fmla="*/ 795566 h 2023348"/>
                <a:gd name="connsiteX144" fmla="*/ 2822057 w 3095424"/>
                <a:gd name="connsiteY144" fmla="*/ 788832 h 2023348"/>
                <a:gd name="connsiteX145" fmla="*/ 2757869 w 3095424"/>
                <a:gd name="connsiteY145" fmla="*/ 724643 h 2023348"/>
                <a:gd name="connsiteX146" fmla="*/ 2751134 w 3095424"/>
                <a:gd name="connsiteY146" fmla="*/ 717909 h 2023348"/>
                <a:gd name="connsiteX147" fmla="*/ 2805017 w 3095424"/>
                <a:gd name="connsiteY147" fmla="*/ 664026 h 2023348"/>
                <a:gd name="connsiteX148" fmla="*/ 2811751 w 3095424"/>
                <a:gd name="connsiteY148" fmla="*/ 670760 h 2023348"/>
                <a:gd name="connsiteX149" fmla="*/ 2757869 w 3095424"/>
                <a:gd name="connsiteY149" fmla="*/ 724643 h 2023348"/>
                <a:gd name="connsiteX150" fmla="*/ 2768184 w 3095424"/>
                <a:gd name="connsiteY150" fmla="*/ 842705 h 2023348"/>
                <a:gd name="connsiteX151" fmla="*/ 2774918 w 3095424"/>
                <a:gd name="connsiteY151" fmla="*/ 849440 h 2023348"/>
                <a:gd name="connsiteX152" fmla="*/ 2721035 w 3095424"/>
                <a:gd name="connsiteY152" fmla="*/ 903323 h 2023348"/>
                <a:gd name="connsiteX153" fmla="*/ 2714301 w 3095424"/>
                <a:gd name="connsiteY153" fmla="*/ 896588 h 2023348"/>
                <a:gd name="connsiteX154" fmla="*/ 2768184 w 3095424"/>
                <a:gd name="connsiteY154" fmla="*/ 842705 h 2023348"/>
                <a:gd name="connsiteX155" fmla="*/ 2686955 w 3095424"/>
                <a:gd name="connsiteY155" fmla="*/ 653729 h 2023348"/>
                <a:gd name="connsiteX156" fmla="*/ 2680221 w 3095424"/>
                <a:gd name="connsiteY156" fmla="*/ 646995 h 2023348"/>
                <a:gd name="connsiteX157" fmla="*/ 2734104 w 3095424"/>
                <a:gd name="connsiteY157" fmla="*/ 593112 h 2023348"/>
                <a:gd name="connsiteX158" fmla="*/ 2740838 w 3095424"/>
                <a:gd name="connsiteY158" fmla="*/ 599846 h 2023348"/>
                <a:gd name="connsiteX159" fmla="*/ 2686955 w 3095424"/>
                <a:gd name="connsiteY159" fmla="*/ 653729 h 2023348"/>
                <a:gd name="connsiteX160" fmla="*/ 2697261 w 3095424"/>
                <a:gd name="connsiteY160" fmla="*/ 771792 h 2023348"/>
                <a:gd name="connsiteX161" fmla="*/ 2703995 w 3095424"/>
                <a:gd name="connsiteY161" fmla="*/ 778526 h 2023348"/>
                <a:gd name="connsiteX162" fmla="*/ 2650112 w 3095424"/>
                <a:gd name="connsiteY162" fmla="*/ 832409 h 2023348"/>
                <a:gd name="connsiteX163" fmla="*/ 2643378 w 3095424"/>
                <a:gd name="connsiteY163" fmla="*/ 825675 h 2023348"/>
                <a:gd name="connsiteX164" fmla="*/ 2697261 w 3095424"/>
                <a:gd name="connsiteY164" fmla="*/ 771792 h 2023348"/>
                <a:gd name="connsiteX165" fmla="*/ 2667152 w 3095424"/>
                <a:gd name="connsiteY165" fmla="*/ 957205 h 2023348"/>
                <a:gd name="connsiteX166" fmla="*/ 2613270 w 3095424"/>
                <a:gd name="connsiteY166" fmla="*/ 1011088 h 2023348"/>
                <a:gd name="connsiteX167" fmla="*/ 2606535 w 3095424"/>
                <a:gd name="connsiteY167" fmla="*/ 1004354 h 2023348"/>
                <a:gd name="connsiteX168" fmla="*/ 2660418 w 3095424"/>
                <a:gd name="connsiteY168" fmla="*/ 950471 h 2023348"/>
                <a:gd name="connsiteX169" fmla="*/ 2667152 w 3095424"/>
                <a:gd name="connsiteY169" fmla="*/ 957205 h 2023348"/>
                <a:gd name="connsiteX170" fmla="*/ 2616032 w 3095424"/>
                <a:gd name="connsiteY170" fmla="*/ 582806 h 2023348"/>
                <a:gd name="connsiteX171" fmla="*/ 2609298 w 3095424"/>
                <a:gd name="connsiteY171" fmla="*/ 576072 h 2023348"/>
                <a:gd name="connsiteX172" fmla="*/ 2663181 w 3095424"/>
                <a:gd name="connsiteY172" fmla="*/ 522189 h 2023348"/>
                <a:gd name="connsiteX173" fmla="*/ 2669915 w 3095424"/>
                <a:gd name="connsiteY173" fmla="*/ 528923 h 2023348"/>
                <a:gd name="connsiteX174" fmla="*/ 2616032 w 3095424"/>
                <a:gd name="connsiteY174" fmla="*/ 582806 h 2023348"/>
                <a:gd name="connsiteX175" fmla="*/ 2626338 w 3095424"/>
                <a:gd name="connsiteY175" fmla="*/ 700869 h 2023348"/>
                <a:gd name="connsiteX176" fmla="*/ 2633072 w 3095424"/>
                <a:gd name="connsiteY176" fmla="*/ 707603 h 2023348"/>
                <a:gd name="connsiteX177" fmla="*/ 2579189 w 3095424"/>
                <a:gd name="connsiteY177" fmla="*/ 761486 h 2023348"/>
                <a:gd name="connsiteX178" fmla="*/ 2572455 w 3095424"/>
                <a:gd name="connsiteY178" fmla="*/ 754751 h 2023348"/>
                <a:gd name="connsiteX179" fmla="*/ 2626338 w 3095424"/>
                <a:gd name="connsiteY179" fmla="*/ 700869 h 2023348"/>
                <a:gd name="connsiteX180" fmla="*/ 2589495 w 3095424"/>
                <a:gd name="connsiteY180" fmla="*/ 879558 h 2023348"/>
                <a:gd name="connsiteX181" fmla="*/ 2596229 w 3095424"/>
                <a:gd name="connsiteY181" fmla="*/ 886292 h 2023348"/>
                <a:gd name="connsiteX182" fmla="*/ 2542346 w 3095424"/>
                <a:gd name="connsiteY182" fmla="*/ 940175 h 2023348"/>
                <a:gd name="connsiteX183" fmla="*/ 2535612 w 3095424"/>
                <a:gd name="connsiteY183" fmla="*/ 933441 h 2023348"/>
                <a:gd name="connsiteX184" fmla="*/ 2589495 w 3095424"/>
                <a:gd name="connsiteY184" fmla="*/ 879558 h 2023348"/>
                <a:gd name="connsiteX185" fmla="*/ 2586723 w 3095424"/>
                <a:gd name="connsiteY185" fmla="*/ 1307840 h 2023348"/>
                <a:gd name="connsiteX186" fmla="*/ 2593457 w 3095424"/>
                <a:gd name="connsiteY186" fmla="*/ 1314574 h 2023348"/>
                <a:gd name="connsiteX187" fmla="*/ 2539584 w 3095424"/>
                <a:gd name="connsiteY187" fmla="*/ 1368457 h 2023348"/>
                <a:gd name="connsiteX188" fmla="*/ 2532850 w 3095424"/>
                <a:gd name="connsiteY188" fmla="*/ 1361723 h 2023348"/>
                <a:gd name="connsiteX189" fmla="*/ 2586723 w 3095424"/>
                <a:gd name="connsiteY189" fmla="*/ 1307840 h 2023348"/>
                <a:gd name="connsiteX190" fmla="*/ 2576427 w 3095424"/>
                <a:gd name="connsiteY190" fmla="*/ 1189777 h 2023348"/>
                <a:gd name="connsiteX191" fmla="*/ 2569693 w 3095424"/>
                <a:gd name="connsiteY191" fmla="*/ 1183043 h 2023348"/>
                <a:gd name="connsiteX192" fmla="*/ 2623566 w 3095424"/>
                <a:gd name="connsiteY192" fmla="*/ 1129160 h 2023348"/>
                <a:gd name="connsiteX193" fmla="*/ 2630300 w 3095424"/>
                <a:gd name="connsiteY193" fmla="*/ 1135894 h 2023348"/>
                <a:gd name="connsiteX194" fmla="*/ 2576427 w 3095424"/>
                <a:gd name="connsiteY194" fmla="*/ 1189777 h 2023348"/>
                <a:gd name="connsiteX195" fmla="*/ 2657637 w 3095424"/>
                <a:gd name="connsiteY195" fmla="*/ 1378753 h 2023348"/>
                <a:gd name="connsiteX196" fmla="*/ 2664371 w 3095424"/>
                <a:gd name="connsiteY196" fmla="*/ 1385488 h 2023348"/>
                <a:gd name="connsiteX197" fmla="*/ 2610488 w 3095424"/>
                <a:gd name="connsiteY197" fmla="*/ 1439370 h 2023348"/>
                <a:gd name="connsiteX198" fmla="*/ 2603754 w 3095424"/>
                <a:gd name="connsiteY198" fmla="*/ 1432636 h 2023348"/>
                <a:gd name="connsiteX199" fmla="*/ 2657637 w 3095424"/>
                <a:gd name="connsiteY199" fmla="*/ 1378753 h 2023348"/>
                <a:gd name="connsiteX200" fmla="*/ 2647340 w 3095424"/>
                <a:gd name="connsiteY200" fmla="*/ 1260691 h 2023348"/>
                <a:gd name="connsiteX201" fmla="*/ 2640606 w 3095424"/>
                <a:gd name="connsiteY201" fmla="*/ 1253957 h 2023348"/>
                <a:gd name="connsiteX202" fmla="*/ 2694480 w 3095424"/>
                <a:gd name="connsiteY202" fmla="*/ 1200074 h 2023348"/>
                <a:gd name="connsiteX203" fmla="*/ 2701214 w 3095424"/>
                <a:gd name="connsiteY203" fmla="*/ 1206808 h 2023348"/>
                <a:gd name="connsiteX204" fmla="*/ 2647340 w 3095424"/>
                <a:gd name="connsiteY204" fmla="*/ 1260691 h 2023348"/>
                <a:gd name="connsiteX205" fmla="*/ 2684193 w 3095424"/>
                <a:gd name="connsiteY205" fmla="*/ 1082011 h 2023348"/>
                <a:gd name="connsiteX206" fmla="*/ 2677458 w 3095424"/>
                <a:gd name="connsiteY206" fmla="*/ 1075277 h 2023348"/>
                <a:gd name="connsiteX207" fmla="*/ 2731341 w 3095424"/>
                <a:gd name="connsiteY207" fmla="*/ 1021394 h 2023348"/>
                <a:gd name="connsiteX208" fmla="*/ 2738076 w 3095424"/>
                <a:gd name="connsiteY208" fmla="*/ 1028129 h 2023348"/>
                <a:gd name="connsiteX209" fmla="*/ 2684193 w 3095424"/>
                <a:gd name="connsiteY209" fmla="*/ 1082011 h 2023348"/>
                <a:gd name="connsiteX210" fmla="*/ 2765403 w 3095424"/>
                <a:gd name="connsiteY210" fmla="*/ 1270997 h 2023348"/>
                <a:gd name="connsiteX211" fmla="*/ 2772137 w 3095424"/>
                <a:gd name="connsiteY211" fmla="*/ 1277731 h 2023348"/>
                <a:gd name="connsiteX212" fmla="*/ 2718264 w 3095424"/>
                <a:gd name="connsiteY212" fmla="*/ 1331614 h 2023348"/>
                <a:gd name="connsiteX213" fmla="*/ 2711530 w 3095424"/>
                <a:gd name="connsiteY213" fmla="*/ 1324880 h 2023348"/>
                <a:gd name="connsiteX214" fmla="*/ 2765403 w 3095424"/>
                <a:gd name="connsiteY214" fmla="*/ 1270997 h 2023348"/>
                <a:gd name="connsiteX215" fmla="*/ 2755106 w 3095424"/>
                <a:gd name="connsiteY215" fmla="*/ 1152925 h 2023348"/>
                <a:gd name="connsiteX216" fmla="*/ 2748372 w 3095424"/>
                <a:gd name="connsiteY216" fmla="*/ 1146191 h 2023348"/>
                <a:gd name="connsiteX217" fmla="*/ 2802255 w 3095424"/>
                <a:gd name="connsiteY217" fmla="*/ 1092308 h 2023348"/>
                <a:gd name="connsiteX218" fmla="*/ 2808989 w 3095424"/>
                <a:gd name="connsiteY218" fmla="*/ 1099042 h 2023348"/>
                <a:gd name="connsiteX219" fmla="*/ 2755106 w 3095424"/>
                <a:gd name="connsiteY219" fmla="*/ 1152925 h 2023348"/>
                <a:gd name="connsiteX220" fmla="*/ 2836326 w 3095424"/>
                <a:gd name="connsiteY220" fmla="*/ 1341920 h 2023348"/>
                <a:gd name="connsiteX221" fmla="*/ 2843060 w 3095424"/>
                <a:gd name="connsiteY221" fmla="*/ 1348654 h 2023348"/>
                <a:gd name="connsiteX222" fmla="*/ 2789177 w 3095424"/>
                <a:gd name="connsiteY222" fmla="*/ 1402537 h 2023348"/>
                <a:gd name="connsiteX223" fmla="*/ 2782443 w 3095424"/>
                <a:gd name="connsiteY223" fmla="*/ 1395803 h 2023348"/>
                <a:gd name="connsiteX224" fmla="*/ 2836326 w 3095424"/>
                <a:gd name="connsiteY224" fmla="*/ 1341920 h 2023348"/>
                <a:gd name="connsiteX225" fmla="*/ 2826020 w 3095424"/>
                <a:gd name="connsiteY225" fmla="*/ 1223848 h 2023348"/>
                <a:gd name="connsiteX226" fmla="*/ 2819286 w 3095424"/>
                <a:gd name="connsiteY226" fmla="*/ 1217114 h 2023348"/>
                <a:gd name="connsiteX227" fmla="*/ 2873169 w 3095424"/>
                <a:gd name="connsiteY227" fmla="*/ 1163231 h 2023348"/>
                <a:gd name="connsiteX228" fmla="*/ 2879903 w 3095424"/>
                <a:gd name="connsiteY228" fmla="*/ 1169965 h 2023348"/>
                <a:gd name="connsiteX229" fmla="*/ 2826020 w 3095424"/>
                <a:gd name="connsiteY229" fmla="*/ 1223848 h 2023348"/>
                <a:gd name="connsiteX230" fmla="*/ 2862863 w 3095424"/>
                <a:gd name="connsiteY230" fmla="*/ 1045169 h 2023348"/>
                <a:gd name="connsiteX231" fmla="*/ 2856129 w 3095424"/>
                <a:gd name="connsiteY231" fmla="*/ 1038435 h 2023348"/>
                <a:gd name="connsiteX232" fmla="*/ 2910011 w 3095424"/>
                <a:gd name="connsiteY232" fmla="*/ 984552 h 2023348"/>
                <a:gd name="connsiteX233" fmla="*/ 2916746 w 3095424"/>
                <a:gd name="connsiteY233" fmla="*/ 991286 h 2023348"/>
                <a:gd name="connsiteX234" fmla="*/ 2862863 w 3095424"/>
                <a:gd name="connsiteY234" fmla="*/ 1045169 h 2023348"/>
                <a:gd name="connsiteX235" fmla="*/ 2892971 w 3095424"/>
                <a:gd name="connsiteY235" fmla="*/ 859746 h 2023348"/>
                <a:gd name="connsiteX236" fmla="*/ 2946854 w 3095424"/>
                <a:gd name="connsiteY236" fmla="*/ 805863 h 2023348"/>
                <a:gd name="connsiteX237" fmla="*/ 2953588 w 3095424"/>
                <a:gd name="connsiteY237" fmla="*/ 812597 h 2023348"/>
                <a:gd name="connsiteX238" fmla="*/ 2899705 w 3095424"/>
                <a:gd name="connsiteY238" fmla="*/ 866480 h 2023348"/>
                <a:gd name="connsiteX239" fmla="*/ 2892971 w 3095424"/>
                <a:gd name="connsiteY239" fmla="*/ 859746 h 2023348"/>
                <a:gd name="connsiteX240" fmla="*/ 2944092 w 3095424"/>
                <a:gd name="connsiteY240" fmla="*/ 1234154 h 2023348"/>
                <a:gd name="connsiteX241" fmla="*/ 2950826 w 3095424"/>
                <a:gd name="connsiteY241" fmla="*/ 1240889 h 2023348"/>
                <a:gd name="connsiteX242" fmla="*/ 2896943 w 3095424"/>
                <a:gd name="connsiteY242" fmla="*/ 1294771 h 2023348"/>
                <a:gd name="connsiteX243" fmla="*/ 2890209 w 3095424"/>
                <a:gd name="connsiteY243" fmla="*/ 1288037 h 2023348"/>
                <a:gd name="connsiteX244" fmla="*/ 2944092 w 3095424"/>
                <a:gd name="connsiteY244" fmla="*/ 1234154 h 2023348"/>
                <a:gd name="connsiteX245" fmla="*/ 2933786 w 3095424"/>
                <a:gd name="connsiteY245" fmla="*/ 1116082 h 2023348"/>
                <a:gd name="connsiteX246" fmla="*/ 2927052 w 3095424"/>
                <a:gd name="connsiteY246" fmla="*/ 1109348 h 2023348"/>
                <a:gd name="connsiteX247" fmla="*/ 2980935 w 3095424"/>
                <a:gd name="connsiteY247" fmla="*/ 1055465 h 2023348"/>
                <a:gd name="connsiteX248" fmla="*/ 2987669 w 3095424"/>
                <a:gd name="connsiteY248" fmla="*/ 1062199 h 2023348"/>
                <a:gd name="connsiteX249" fmla="*/ 2933786 w 3095424"/>
                <a:gd name="connsiteY249" fmla="*/ 1116082 h 2023348"/>
                <a:gd name="connsiteX250" fmla="*/ 2983706 w 3095424"/>
                <a:gd name="connsiteY250" fmla="*/ 627183 h 2023348"/>
                <a:gd name="connsiteX251" fmla="*/ 2990440 w 3095424"/>
                <a:gd name="connsiteY251" fmla="*/ 633917 h 2023348"/>
                <a:gd name="connsiteX252" fmla="*/ 2936567 w 3095424"/>
                <a:gd name="connsiteY252" fmla="*/ 687800 h 2023348"/>
                <a:gd name="connsiteX253" fmla="*/ 2929833 w 3095424"/>
                <a:gd name="connsiteY253" fmla="*/ 681066 h 2023348"/>
                <a:gd name="connsiteX254" fmla="*/ 2983706 w 3095424"/>
                <a:gd name="connsiteY254" fmla="*/ 627183 h 2023348"/>
                <a:gd name="connsiteX255" fmla="*/ 2912783 w 3095424"/>
                <a:gd name="connsiteY255" fmla="*/ 556270 h 2023348"/>
                <a:gd name="connsiteX256" fmla="*/ 2919517 w 3095424"/>
                <a:gd name="connsiteY256" fmla="*/ 563004 h 2023348"/>
                <a:gd name="connsiteX257" fmla="*/ 2865644 w 3095424"/>
                <a:gd name="connsiteY257" fmla="*/ 616887 h 2023348"/>
                <a:gd name="connsiteX258" fmla="*/ 2858910 w 3095424"/>
                <a:gd name="connsiteY258" fmla="*/ 610152 h 2023348"/>
                <a:gd name="connsiteX259" fmla="*/ 2912783 w 3095424"/>
                <a:gd name="connsiteY259" fmla="*/ 556270 h 2023348"/>
                <a:gd name="connsiteX260" fmla="*/ 2841860 w 3095424"/>
                <a:gd name="connsiteY260" fmla="*/ 485346 h 2023348"/>
                <a:gd name="connsiteX261" fmla="*/ 2848594 w 3095424"/>
                <a:gd name="connsiteY261" fmla="*/ 492081 h 2023348"/>
                <a:gd name="connsiteX262" fmla="*/ 2794721 w 3095424"/>
                <a:gd name="connsiteY262" fmla="*/ 545964 h 2023348"/>
                <a:gd name="connsiteX263" fmla="*/ 2787987 w 3095424"/>
                <a:gd name="connsiteY263" fmla="*/ 539229 h 2023348"/>
                <a:gd name="connsiteX264" fmla="*/ 2841860 w 3095424"/>
                <a:gd name="connsiteY264" fmla="*/ 485346 h 2023348"/>
                <a:gd name="connsiteX265" fmla="*/ 2770946 w 3095424"/>
                <a:gd name="connsiteY265" fmla="*/ 414433 h 2023348"/>
                <a:gd name="connsiteX266" fmla="*/ 2777681 w 3095424"/>
                <a:gd name="connsiteY266" fmla="*/ 421167 h 2023348"/>
                <a:gd name="connsiteX267" fmla="*/ 2723807 w 3095424"/>
                <a:gd name="connsiteY267" fmla="*/ 475050 h 2023348"/>
                <a:gd name="connsiteX268" fmla="*/ 2717073 w 3095424"/>
                <a:gd name="connsiteY268" fmla="*/ 468316 h 2023348"/>
                <a:gd name="connsiteX269" fmla="*/ 2770946 w 3095424"/>
                <a:gd name="connsiteY269" fmla="*/ 414433 h 2023348"/>
                <a:gd name="connsiteX270" fmla="*/ 2700033 w 3095424"/>
                <a:gd name="connsiteY270" fmla="*/ 343510 h 2023348"/>
                <a:gd name="connsiteX271" fmla="*/ 2706767 w 3095424"/>
                <a:gd name="connsiteY271" fmla="*/ 350244 h 2023348"/>
                <a:gd name="connsiteX272" fmla="*/ 2652894 w 3095424"/>
                <a:gd name="connsiteY272" fmla="*/ 404127 h 2023348"/>
                <a:gd name="connsiteX273" fmla="*/ 2646159 w 3095424"/>
                <a:gd name="connsiteY273" fmla="*/ 397393 h 2023348"/>
                <a:gd name="connsiteX274" fmla="*/ 2700033 w 3095424"/>
                <a:gd name="connsiteY274" fmla="*/ 343510 h 2023348"/>
                <a:gd name="connsiteX275" fmla="*/ 2629110 w 3095424"/>
                <a:gd name="connsiteY275" fmla="*/ 272596 h 2023348"/>
                <a:gd name="connsiteX276" fmla="*/ 2635844 w 3095424"/>
                <a:gd name="connsiteY276" fmla="*/ 279330 h 2023348"/>
                <a:gd name="connsiteX277" fmla="*/ 2581961 w 3095424"/>
                <a:gd name="connsiteY277" fmla="*/ 333213 h 2023348"/>
                <a:gd name="connsiteX278" fmla="*/ 2575227 w 3095424"/>
                <a:gd name="connsiteY278" fmla="*/ 326479 h 2023348"/>
                <a:gd name="connsiteX279" fmla="*/ 2629110 w 3095424"/>
                <a:gd name="connsiteY279" fmla="*/ 272596 h 2023348"/>
                <a:gd name="connsiteX280" fmla="*/ 2592267 w 3095424"/>
                <a:gd name="connsiteY280" fmla="*/ 451276 h 2023348"/>
                <a:gd name="connsiteX281" fmla="*/ 2599001 w 3095424"/>
                <a:gd name="connsiteY281" fmla="*/ 458010 h 2023348"/>
                <a:gd name="connsiteX282" fmla="*/ 2545118 w 3095424"/>
                <a:gd name="connsiteY282" fmla="*/ 511893 h 2023348"/>
                <a:gd name="connsiteX283" fmla="*/ 2538384 w 3095424"/>
                <a:gd name="connsiteY283" fmla="*/ 505158 h 2023348"/>
                <a:gd name="connsiteX284" fmla="*/ 2592267 w 3095424"/>
                <a:gd name="connsiteY284" fmla="*/ 451276 h 2023348"/>
                <a:gd name="connsiteX285" fmla="*/ 2555424 w 3095424"/>
                <a:gd name="connsiteY285" fmla="*/ 629955 h 2023348"/>
                <a:gd name="connsiteX286" fmla="*/ 2562158 w 3095424"/>
                <a:gd name="connsiteY286" fmla="*/ 636689 h 2023348"/>
                <a:gd name="connsiteX287" fmla="*/ 2508275 w 3095424"/>
                <a:gd name="connsiteY287" fmla="*/ 690572 h 2023348"/>
                <a:gd name="connsiteX288" fmla="*/ 2501541 w 3095424"/>
                <a:gd name="connsiteY288" fmla="*/ 683838 h 2023348"/>
                <a:gd name="connsiteX289" fmla="*/ 2555424 w 3095424"/>
                <a:gd name="connsiteY289" fmla="*/ 629955 h 2023348"/>
                <a:gd name="connsiteX290" fmla="*/ 2521353 w 3095424"/>
                <a:gd name="connsiteY290" fmla="*/ 380352 h 2023348"/>
                <a:gd name="connsiteX291" fmla="*/ 2528088 w 3095424"/>
                <a:gd name="connsiteY291" fmla="*/ 387087 h 2023348"/>
                <a:gd name="connsiteX292" fmla="*/ 2474205 w 3095424"/>
                <a:gd name="connsiteY292" fmla="*/ 440969 h 2023348"/>
                <a:gd name="connsiteX293" fmla="*/ 2467470 w 3095424"/>
                <a:gd name="connsiteY293" fmla="*/ 434235 h 2023348"/>
                <a:gd name="connsiteX294" fmla="*/ 2521353 w 3095424"/>
                <a:gd name="connsiteY294" fmla="*/ 380352 h 2023348"/>
                <a:gd name="connsiteX295" fmla="*/ 2450430 w 3095424"/>
                <a:gd name="connsiteY295" fmla="*/ 309439 h 2023348"/>
                <a:gd name="connsiteX296" fmla="*/ 2457164 w 3095424"/>
                <a:gd name="connsiteY296" fmla="*/ 316173 h 2023348"/>
                <a:gd name="connsiteX297" fmla="*/ 2403282 w 3095424"/>
                <a:gd name="connsiteY297" fmla="*/ 370056 h 2023348"/>
                <a:gd name="connsiteX298" fmla="*/ 2396547 w 3095424"/>
                <a:gd name="connsiteY298" fmla="*/ 363322 h 2023348"/>
                <a:gd name="connsiteX299" fmla="*/ 2450430 w 3095424"/>
                <a:gd name="connsiteY299" fmla="*/ 309439 h 2023348"/>
                <a:gd name="connsiteX300" fmla="*/ 2413578 w 3095424"/>
                <a:gd name="connsiteY300" fmla="*/ 488118 h 2023348"/>
                <a:gd name="connsiteX301" fmla="*/ 2420312 w 3095424"/>
                <a:gd name="connsiteY301" fmla="*/ 494852 h 2023348"/>
                <a:gd name="connsiteX302" fmla="*/ 2366439 w 3095424"/>
                <a:gd name="connsiteY302" fmla="*/ 548735 h 2023348"/>
                <a:gd name="connsiteX303" fmla="*/ 2359705 w 3095424"/>
                <a:gd name="connsiteY303" fmla="*/ 542001 h 2023348"/>
                <a:gd name="connsiteX304" fmla="*/ 2413578 w 3095424"/>
                <a:gd name="connsiteY304" fmla="*/ 488118 h 2023348"/>
                <a:gd name="connsiteX305" fmla="*/ 2342664 w 3095424"/>
                <a:gd name="connsiteY305" fmla="*/ 417204 h 2023348"/>
                <a:gd name="connsiteX306" fmla="*/ 2349399 w 3095424"/>
                <a:gd name="connsiteY306" fmla="*/ 423939 h 2023348"/>
                <a:gd name="connsiteX307" fmla="*/ 2295515 w 3095424"/>
                <a:gd name="connsiteY307" fmla="*/ 477822 h 2023348"/>
                <a:gd name="connsiteX308" fmla="*/ 2288781 w 3095424"/>
                <a:gd name="connsiteY308" fmla="*/ 471088 h 2023348"/>
                <a:gd name="connsiteX309" fmla="*/ 2342664 w 3095424"/>
                <a:gd name="connsiteY309" fmla="*/ 417204 h 2023348"/>
                <a:gd name="connsiteX310" fmla="*/ 2271751 w 3095424"/>
                <a:gd name="connsiteY310" fmla="*/ 346281 h 2023348"/>
                <a:gd name="connsiteX311" fmla="*/ 2278485 w 3095424"/>
                <a:gd name="connsiteY311" fmla="*/ 353016 h 2023348"/>
                <a:gd name="connsiteX312" fmla="*/ 2224602 w 3095424"/>
                <a:gd name="connsiteY312" fmla="*/ 406898 h 2023348"/>
                <a:gd name="connsiteX313" fmla="*/ 2217868 w 3095424"/>
                <a:gd name="connsiteY313" fmla="*/ 400164 h 2023348"/>
                <a:gd name="connsiteX314" fmla="*/ 2271751 w 3095424"/>
                <a:gd name="connsiteY314" fmla="*/ 346281 h 2023348"/>
                <a:gd name="connsiteX315" fmla="*/ 2234908 w 3095424"/>
                <a:gd name="connsiteY315" fmla="*/ 524961 h 2023348"/>
                <a:gd name="connsiteX316" fmla="*/ 2241642 w 3095424"/>
                <a:gd name="connsiteY316" fmla="*/ 531695 h 2023348"/>
                <a:gd name="connsiteX317" fmla="*/ 2187759 w 3095424"/>
                <a:gd name="connsiteY317" fmla="*/ 585578 h 2023348"/>
                <a:gd name="connsiteX318" fmla="*/ 2181025 w 3095424"/>
                <a:gd name="connsiteY318" fmla="*/ 578844 h 2023348"/>
                <a:gd name="connsiteX319" fmla="*/ 2234908 w 3095424"/>
                <a:gd name="connsiteY319" fmla="*/ 524961 h 2023348"/>
                <a:gd name="connsiteX320" fmla="*/ 2163985 w 3095424"/>
                <a:gd name="connsiteY320" fmla="*/ 454047 h 2023348"/>
                <a:gd name="connsiteX321" fmla="*/ 2170719 w 3095424"/>
                <a:gd name="connsiteY321" fmla="*/ 460781 h 2023348"/>
                <a:gd name="connsiteX322" fmla="*/ 2116836 w 3095424"/>
                <a:gd name="connsiteY322" fmla="*/ 514664 h 2023348"/>
                <a:gd name="connsiteX323" fmla="*/ 2110102 w 3095424"/>
                <a:gd name="connsiteY323" fmla="*/ 507930 h 2023348"/>
                <a:gd name="connsiteX324" fmla="*/ 2163985 w 3095424"/>
                <a:gd name="connsiteY324" fmla="*/ 454047 h 2023348"/>
                <a:gd name="connsiteX325" fmla="*/ 2127133 w 3095424"/>
                <a:gd name="connsiteY325" fmla="*/ 632727 h 2023348"/>
                <a:gd name="connsiteX326" fmla="*/ 2133867 w 3095424"/>
                <a:gd name="connsiteY326" fmla="*/ 639461 h 2023348"/>
                <a:gd name="connsiteX327" fmla="*/ 2079993 w 3095424"/>
                <a:gd name="connsiteY327" fmla="*/ 693344 h 2023348"/>
                <a:gd name="connsiteX328" fmla="*/ 2073259 w 3095424"/>
                <a:gd name="connsiteY328" fmla="*/ 686610 h 2023348"/>
                <a:gd name="connsiteX329" fmla="*/ 2127133 w 3095424"/>
                <a:gd name="connsiteY329" fmla="*/ 632727 h 2023348"/>
                <a:gd name="connsiteX330" fmla="*/ 2056219 w 3095424"/>
                <a:gd name="connsiteY330" fmla="*/ 561804 h 2023348"/>
                <a:gd name="connsiteX331" fmla="*/ 2062953 w 3095424"/>
                <a:gd name="connsiteY331" fmla="*/ 568538 h 2023348"/>
                <a:gd name="connsiteX332" fmla="*/ 2009080 w 3095424"/>
                <a:gd name="connsiteY332" fmla="*/ 622421 h 2023348"/>
                <a:gd name="connsiteX333" fmla="*/ 2002346 w 3095424"/>
                <a:gd name="connsiteY333" fmla="*/ 615687 h 2023348"/>
                <a:gd name="connsiteX334" fmla="*/ 2056219 w 3095424"/>
                <a:gd name="connsiteY334" fmla="*/ 561804 h 2023348"/>
                <a:gd name="connsiteX335" fmla="*/ 2019376 w 3095424"/>
                <a:gd name="connsiteY335" fmla="*/ 740493 h 2023348"/>
                <a:gd name="connsiteX336" fmla="*/ 2026110 w 3095424"/>
                <a:gd name="connsiteY336" fmla="*/ 747227 h 2023348"/>
                <a:gd name="connsiteX337" fmla="*/ 1972228 w 3095424"/>
                <a:gd name="connsiteY337" fmla="*/ 801110 h 2023348"/>
                <a:gd name="connsiteX338" fmla="*/ 1965493 w 3095424"/>
                <a:gd name="connsiteY338" fmla="*/ 794376 h 2023348"/>
                <a:gd name="connsiteX339" fmla="*/ 2019376 w 3095424"/>
                <a:gd name="connsiteY339" fmla="*/ 740493 h 2023348"/>
                <a:gd name="connsiteX340" fmla="*/ 1989258 w 3095424"/>
                <a:gd name="connsiteY340" fmla="*/ 925906 h 2023348"/>
                <a:gd name="connsiteX341" fmla="*/ 1935385 w 3095424"/>
                <a:gd name="connsiteY341" fmla="*/ 979789 h 2023348"/>
                <a:gd name="connsiteX342" fmla="*/ 1928651 w 3095424"/>
                <a:gd name="connsiteY342" fmla="*/ 973055 h 2023348"/>
                <a:gd name="connsiteX343" fmla="*/ 1982524 w 3095424"/>
                <a:gd name="connsiteY343" fmla="*/ 919172 h 2023348"/>
                <a:gd name="connsiteX344" fmla="*/ 1989258 w 3095424"/>
                <a:gd name="connsiteY344" fmla="*/ 925906 h 2023348"/>
                <a:gd name="connsiteX345" fmla="*/ 1948453 w 3095424"/>
                <a:gd name="connsiteY345" fmla="*/ 669569 h 2023348"/>
                <a:gd name="connsiteX346" fmla="*/ 1955187 w 3095424"/>
                <a:gd name="connsiteY346" fmla="*/ 676304 h 2023348"/>
                <a:gd name="connsiteX347" fmla="*/ 1901314 w 3095424"/>
                <a:gd name="connsiteY347" fmla="*/ 730187 h 2023348"/>
                <a:gd name="connsiteX348" fmla="*/ 1894580 w 3095424"/>
                <a:gd name="connsiteY348" fmla="*/ 723452 h 2023348"/>
                <a:gd name="connsiteX349" fmla="*/ 1948453 w 3095424"/>
                <a:gd name="connsiteY349" fmla="*/ 669569 h 2023348"/>
                <a:gd name="connsiteX350" fmla="*/ 1911610 w 3095424"/>
                <a:gd name="connsiteY350" fmla="*/ 848249 h 2023348"/>
                <a:gd name="connsiteX351" fmla="*/ 1918345 w 3095424"/>
                <a:gd name="connsiteY351" fmla="*/ 854983 h 2023348"/>
                <a:gd name="connsiteX352" fmla="*/ 1864462 w 3095424"/>
                <a:gd name="connsiteY352" fmla="*/ 908866 h 2023348"/>
                <a:gd name="connsiteX353" fmla="*/ 1857728 w 3095424"/>
                <a:gd name="connsiteY353" fmla="*/ 902132 h 2023348"/>
                <a:gd name="connsiteX354" fmla="*/ 1911610 w 3095424"/>
                <a:gd name="connsiteY354" fmla="*/ 848249 h 2023348"/>
                <a:gd name="connsiteX355" fmla="*/ 1881502 w 3095424"/>
                <a:gd name="connsiteY355" fmla="*/ 1033672 h 2023348"/>
                <a:gd name="connsiteX356" fmla="*/ 1827619 w 3095424"/>
                <a:gd name="connsiteY356" fmla="*/ 1087555 h 2023348"/>
                <a:gd name="connsiteX357" fmla="*/ 1820885 w 3095424"/>
                <a:gd name="connsiteY357" fmla="*/ 1080821 h 2023348"/>
                <a:gd name="connsiteX358" fmla="*/ 1874768 w 3095424"/>
                <a:gd name="connsiteY358" fmla="*/ 1026938 h 2023348"/>
                <a:gd name="connsiteX359" fmla="*/ 1881502 w 3095424"/>
                <a:gd name="connsiteY359" fmla="*/ 1033672 h 2023348"/>
                <a:gd name="connsiteX360" fmla="*/ 1840697 w 3095424"/>
                <a:gd name="connsiteY360" fmla="*/ 777335 h 2023348"/>
                <a:gd name="connsiteX361" fmla="*/ 1847431 w 3095424"/>
                <a:gd name="connsiteY361" fmla="*/ 784069 h 2023348"/>
                <a:gd name="connsiteX362" fmla="*/ 1793548 w 3095424"/>
                <a:gd name="connsiteY362" fmla="*/ 837952 h 2023348"/>
                <a:gd name="connsiteX363" fmla="*/ 1786814 w 3095424"/>
                <a:gd name="connsiteY363" fmla="*/ 831218 h 2023348"/>
                <a:gd name="connsiteX364" fmla="*/ 1840697 w 3095424"/>
                <a:gd name="connsiteY364" fmla="*/ 777335 h 2023348"/>
                <a:gd name="connsiteX365" fmla="*/ 1769783 w 3095424"/>
                <a:gd name="connsiteY365" fmla="*/ 706412 h 2023348"/>
                <a:gd name="connsiteX366" fmla="*/ 1776517 w 3095424"/>
                <a:gd name="connsiteY366" fmla="*/ 713146 h 2023348"/>
                <a:gd name="connsiteX367" fmla="*/ 1722634 w 3095424"/>
                <a:gd name="connsiteY367" fmla="*/ 767029 h 2023348"/>
                <a:gd name="connsiteX368" fmla="*/ 1715900 w 3095424"/>
                <a:gd name="connsiteY368" fmla="*/ 760295 h 2023348"/>
                <a:gd name="connsiteX369" fmla="*/ 1769783 w 3095424"/>
                <a:gd name="connsiteY369" fmla="*/ 706412 h 2023348"/>
                <a:gd name="connsiteX370" fmla="*/ 1732931 w 3095424"/>
                <a:gd name="connsiteY370" fmla="*/ 885101 h 2023348"/>
                <a:gd name="connsiteX371" fmla="*/ 1739665 w 3095424"/>
                <a:gd name="connsiteY371" fmla="*/ 891835 h 2023348"/>
                <a:gd name="connsiteX372" fmla="*/ 1685782 w 3095424"/>
                <a:gd name="connsiteY372" fmla="*/ 945718 h 2023348"/>
                <a:gd name="connsiteX373" fmla="*/ 1679048 w 3095424"/>
                <a:gd name="connsiteY373" fmla="*/ 938984 h 2023348"/>
                <a:gd name="connsiteX374" fmla="*/ 1732931 w 3095424"/>
                <a:gd name="connsiteY374" fmla="*/ 885101 h 2023348"/>
                <a:gd name="connsiteX375" fmla="*/ 1702813 w 3095424"/>
                <a:gd name="connsiteY375" fmla="*/ 1070515 h 2023348"/>
                <a:gd name="connsiteX376" fmla="*/ 1648939 w 3095424"/>
                <a:gd name="connsiteY376" fmla="*/ 1124398 h 2023348"/>
                <a:gd name="connsiteX377" fmla="*/ 1642205 w 3095424"/>
                <a:gd name="connsiteY377" fmla="*/ 1117664 h 2023348"/>
                <a:gd name="connsiteX378" fmla="*/ 1696079 w 3095424"/>
                <a:gd name="connsiteY378" fmla="*/ 1063781 h 2023348"/>
                <a:gd name="connsiteX379" fmla="*/ 1702813 w 3095424"/>
                <a:gd name="connsiteY379" fmla="*/ 1070515 h 2023348"/>
                <a:gd name="connsiteX380" fmla="*/ 1662017 w 3095424"/>
                <a:gd name="connsiteY380" fmla="*/ 814178 h 2023348"/>
                <a:gd name="connsiteX381" fmla="*/ 1668751 w 3095424"/>
                <a:gd name="connsiteY381" fmla="*/ 820912 h 2023348"/>
                <a:gd name="connsiteX382" fmla="*/ 1614869 w 3095424"/>
                <a:gd name="connsiteY382" fmla="*/ 874795 h 2023348"/>
                <a:gd name="connsiteX383" fmla="*/ 1608134 w 3095424"/>
                <a:gd name="connsiteY383" fmla="*/ 868061 h 2023348"/>
                <a:gd name="connsiteX384" fmla="*/ 1662017 w 3095424"/>
                <a:gd name="connsiteY384" fmla="*/ 814178 h 2023348"/>
                <a:gd name="connsiteX385" fmla="*/ 1631899 w 3095424"/>
                <a:gd name="connsiteY385" fmla="*/ 999592 h 2023348"/>
                <a:gd name="connsiteX386" fmla="*/ 1578026 w 3095424"/>
                <a:gd name="connsiteY386" fmla="*/ 1053475 h 2023348"/>
                <a:gd name="connsiteX387" fmla="*/ 1571292 w 3095424"/>
                <a:gd name="connsiteY387" fmla="*/ 1046740 h 2023348"/>
                <a:gd name="connsiteX388" fmla="*/ 1625165 w 3095424"/>
                <a:gd name="connsiteY388" fmla="*/ 992857 h 2023348"/>
                <a:gd name="connsiteX389" fmla="*/ 1631899 w 3095424"/>
                <a:gd name="connsiteY389" fmla="*/ 999592 h 2023348"/>
                <a:gd name="connsiteX390" fmla="*/ 1591104 w 3095424"/>
                <a:gd name="connsiteY390" fmla="*/ 743264 h 2023348"/>
                <a:gd name="connsiteX391" fmla="*/ 1597838 w 3095424"/>
                <a:gd name="connsiteY391" fmla="*/ 749999 h 2023348"/>
                <a:gd name="connsiteX392" fmla="*/ 1543955 w 3095424"/>
                <a:gd name="connsiteY392" fmla="*/ 803881 h 2023348"/>
                <a:gd name="connsiteX393" fmla="*/ 1537221 w 3095424"/>
                <a:gd name="connsiteY393" fmla="*/ 797147 h 2023348"/>
                <a:gd name="connsiteX394" fmla="*/ 1591104 w 3095424"/>
                <a:gd name="connsiteY394" fmla="*/ 743264 h 2023348"/>
                <a:gd name="connsiteX395" fmla="*/ 80420 w 3095424"/>
                <a:gd name="connsiteY395" fmla="*/ 849030 h 2023348"/>
                <a:gd name="connsiteX396" fmla="*/ 73685 w 3095424"/>
                <a:gd name="connsiteY396" fmla="*/ 842296 h 2023348"/>
                <a:gd name="connsiteX397" fmla="*/ 127559 w 3095424"/>
                <a:gd name="connsiteY397" fmla="*/ 788413 h 2023348"/>
                <a:gd name="connsiteX398" fmla="*/ 134293 w 3095424"/>
                <a:gd name="connsiteY398" fmla="*/ 795147 h 2023348"/>
                <a:gd name="connsiteX399" fmla="*/ 80420 w 3095424"/>
                <a:gd name="connsiteY399" fmla="*/ 849030 h 2023348"/>
                <a:gd name="connsiteX400" fmla="*/ 97460 w 3095424"/>
                <a:gd name="connsiteY400" fmla="*/ 973826 h 2023348"/>
                <a:gd name="connsiteX401" fmla="*/ 43577 w 3095424"/>
                <a:gd name="connsiteY401" fmla="*/ 1027709 h 2023348"/>
                <a:gd name="connsiteX402" fmla="*/ 36843 w 3095424"/>
                <a:gd name="connsiteY402" fmla="*/ 1020975 h 2023348"/>
                <a:gd name="connsiteX403" fmla="*/ 90726 w 3095424"/>
                <a:gd name="connsiteY403" fmla="*/ 967092 h 2023348"/>
                <a:gd name="connsiteX404" fmla="*/ 97460 w 3095424"/>
                <a:gd name="connsiteY404" fmla="*/ 973826 h 2023348"/>
                <a:gd name="connsiteX405" fmla="*/ 161649 w 3095424"/>
                <a:gd name="connsiteY405" fmla="*/ 1038015 h 2023348"/>
                <a:gd name="connsiteX406" fmla="*/ 168383 w 3095424"/>
                <a:gd name="connsiteY406" fmla="*/ 1044750 h 2023348"/>
                <a:gd name="connsiteX407" fmla="*/ 114500 w 3095424"/>
                <a:gd name="connsiteY407" fmla="*/ 1098633 h 2023348"/>
                <a:gd name="connsiteX408" fmla="*/ 107766 w 3095424"/>
                <a:gd name="connsiteY408" fmla="*/ 1091898 h 2023348"/>
                <a:gd name="connsiteX409" fmla="*/ 161649 w 3095424"/>
                <a:gd name="connsiteY409" fmla="*/ 1038015 h 2023348"/>
                <a:gd name="connsiteX410" fmla="*/ 1304649 w 3095424"/>
                <a:gd name="connsiteY410" fmla="*/ 887873 h 2023348"/>
                <a:gd name="connsiteX411" fmla="*/ 1311383 w 3095424"/>
                <a:gd name="connsiteY411" fmla="*/ 894607 h 2023348"/>
                <a:gd name="connsiteX412" fmla="*/ 1257510 w 3095424"/>
                <a:gd name="connsiteY412" fmla="*/ 948490 h 2023348"/>
                <a:gd name="connsiteX413" fmla="*/ 1250775 w 3095424"/>
                <a:gd name="connsiteY413" fmla="*/ 941756 h 2023348"/>
                <a:gd name="connsiteX414" fmla="*/ 1304649 w 3095424"/>
                <a:gd name="connsiteY414" fmla="*/ 887873 h 2023348"/>
                <a:gd name="connsiteX415" fmla="*/ 1287609 w 3095424"/>
                <a:gd name="connsiteY415" fmla="*/ 763067 h 2023348"/>
                <a:gd name="connsiteX416" fmla="*/ 1341482 w 3095424"/>
                <a:gd name="connsiteY416" fmla="*/ 709184 h 2023348"/>
                <a:gd name="connsiteX417" fmla="*/ 1348216 w 3095424"/>
                <a:gd name="connsiteY417" fmla="*/ 715918 h 2023348"/>
                <a:gd name="connsiteX418" fmla="*/ 1294343 w 3095424"/>
                <a:gd name="connsiteY418" fmla="*/ 769801 h 2023348"/>
                <a:gd name="connsiteX419" fmla="*/ 1287609 w 3095424"/>
                <a:gd name="connsiteY419" fmla="*/ 763067 h 2023348"/>
                <a:gd name="connsiteX420" fmla="*/ 1274540 w 3095424"/>
                <a:gd name="connsiteY420" fmla="*/ 1073277 h 2023348"/>
                <a:gd name="connsiteX421" fmla="*/ 1220657 w 3095424"/>
                <a:gd name="connsiteY421" fmla="*/ 1127160 h 2023348"/>
                <a:gd name="connsiteX422" fmla="*/ 1213923 w 3095424"/>
                <a:gd name="connsiteY422" fmla="*/ 1120426 h 2023348"/>
                <a:gd name="connsiteX423" fmla="*/ 1267806 w 3095424"/>
                <a:gd name="connsiteY423" fmla="*/ 1066543 h 2023348"/>
                <a:gd name="connsiteX424" fmla="*/ 1274540 w 3095424"/>
                <a:gd name="connsiteY424" fmla="*/ 1073277 h 2023348"/>
                <a:gd name="connsiteX425" fmla="*/ 1223429 w 3095424"/>
                <a:gd name="connsiteY425" fmla="*/ 698878 h 2023348"/>
                <a:gd name="connsiteX426" fmla="*/ 1216695 w 3095424"/>
                <a:gd name="connsiteY426" fmla="*/ 692144 h 2023348"/>
                <a:gd name="connsiteX427" fmla="*/ 1270568 w 3095424"/>
                <a:gd name="connsiteY427" fmla="*/ 638261 h 2023348"/>
                <a:gd name="connsiteX428" fmla="*/ 1277303 w 3095424"/>
                <a:gd name="connsiteY428" fmla="*/ 644995 h 2023348"/>
                <a:gd name="connsiteX429" fmla="*/ 1223429 w 3095424"/>
                <a:gd name="connsiteY429" fmla="*/ 698878 h 2023348"/>
                <a:gd name="connsiteX430" fmla="*/ 1233726 w 3095424"/>
                <a:gd name="connsiteY430" fmla="*/ 816950 h 2023348"/>
                <a:gd name="connsiteX431" fmla="*/ 1240460 w 3095424"/>
                <a:gd name="connsiteY431" fmla="*/ 823684 h 2023348"/>
                <a:gd name="connsiteX432" fmla="*/ 1186586 w 3095424"/>
                <a:gd name="connsiteY432" fmla="*/ 877567 h 2023348"/>
                <a:gd name="connsiteX433" fmla="*/ 1179852 w 3095424"/>
                <a:gd name="connsiteY433" fmla="*/ 870833 h 2023348"/>
                <a:gd name="connsiteX434" fmla="*/ 1233726 w 3095424"/>
                <a:gd name="connsiteY434" fmla="*/ 816950 h 2023348"/>
                <a:gd name="connsiteX435" fmla="*/ 330022 w 3095424"/>
                <a:gd name="connsiteY435" fmla="*/ 883110 h 2023348"/>
                <a:gd name="connsiteX436" fmla="*/ 323288 w 3095424"/>
                <a:gd name="connsiteY436" fmla="*/ 876376 h 2023348"/>
                <a:gd name="connsiteX437" fmla="*/ 377161 w 3095424"/>
                <a:gd name="connsiteY437" fmla="*/ 822493 h 2023348"/>
                <a:gd name="connsiteX438" fmla="*/ 383896 w 3095424"/>
                <a:gd name="connsiteY438" fmla="*/ 829227 h 2023348"/>
                <a:gd name="connsiteX439" fmla="*/ 330022 w 3095424"/>
                <a:gd name="connsiteY439" fmla="*/ 883110 h 2023348"/>
                <a:gd name="connsiteX440" fmla="*/ 347053 w 3095424"/>
                <a:gd name="connsiteY440" fmla="*/ 1007907 h 2023348"/>
                <a:gd name="connsiteX441" fmla="*/ 293170 w 3095424"/>
                <a:gd name="connsiteY441" fmla="*/ 1061790 h 2023348"/>
                <a:gd name="connsiteX442" fmla="*/ 286436 w 3095424"/>
                <a:gd name="connsiteY442" fmla="*/ 1055056 h 2023348"/>
                <a:gd name="connsiteX443" fmla="*/ 340319 w 3095424"/>
                <a:gd name="connsiteY443" fmla="*/ 1001173 h 2023348"/>
                <a:gd name="connsiteX444" fmla="*/ 347053 w 3095424"/>
                <a:gd name="connsiteY444" fmla="*/ 1007907 h 2023348"/>
                <a:gd name="connsiteX445" fmla="*/ 411242 w 3095424"/>
                <a:gd name="connsiteY445" fmla="*/ 1072087 h 2023348"/>
                <a:gd name="connsiteX446" fmla="*/ 417976 w 3095424"/>
                <a:gd name="connsiteY446" fmla="*/ 1078821 h 2023348"/>
                <a:gd name="connsiteX447" fmla="*/ 364093 w 3095424"/>
                <a:gd name="connsiteY447" fmla="*/ 1132704 h 2023348"/>
                <a:gd name="connsiteX448" fmla="*/ 357359 w 3095424"/>
                <a:gd name="connsiteY448" fmla="*/ 1125969 h 2023348"/>
                <a:gd name="connsiteX449" fmla="*/ 411242 w 3095424"/>
                <a:gd name="connsiteY449" fmla="*/ 1072087 h 2023348"/>
                <a:gd name="connsiteX450" fmla="*/ 400945 w 3095424"/>
                <a:gd name="connsiteY450" fmla="*/ 954024 h 2023348"/>
                <a:gd name="connsiteX451" fmla="*/ 394211 w 3095424"/>
                <a:gd name="connsiteY451" fmla="*/ 947290 h 2023348"/>
                <a:gd name="connsiteX452" fmla="*/ 448085 w 3095424"/>
                <a:gd name="connsiteY452" fmla="*/ 893407 h 2023348"/>
                <a:gd name="connsiteX453" fmla="*/ 454819 w 3095424"/>
                <a:gd name="connsiteY453" fmla="*/ 900141 h 2023348"/>
                <a:gd name="connsiteX454" fmla="*/ 400945 w 3095424"/>
                <a:gd name="connsiteY454" fmla="*/ 954024 h 2023348"/>
                <a:gd name="connsiteX455" fmla="*/ 482156 w 3095424"/>
                <a:gd name="connsiteY455" fmla="*/ 1143010 h 2023348"/>
                <a:gd name="connsiteX456" fmla="*/ 488890 w 3095424"/>
                <a:gd name="connsiteY456" fmla="*/ 1149744 h 2023348"/>
                <a:gd name="connsiteX457" fmla="*/ 435016 w 3095424"/>
                <a:gd name="connsiteY457" fmla="*/ 1203627 h 2023348"/>
                <a:gd name="connsiteX458" fmla="*/ 428282 w 3095424"/>
                <a:gd name="connsiteY458" fmla="*/ 1196893 h 2023348"/>
                <a:gd name="connsiteX459" fmla="*/ 482156 w 3095424"/>
                <a:gd name="connsiteY459" fmla="*/ 1143010 h 2023348"/>
                <a:gd name="connsiteX460" fmla="*/ 471859 w 3095424"/>
                <a:gd name="connsiteY460" fmla="*/ 1024947 h 2023348"/>
                <a:gd name="connsiteX461" fmla="*/ 465125 w 3095424"/>
                <a:gd name="connsiteY461" fmla="*/ 1018213 h 2023348"/>
                <a:gd name="connsiteX462" fmla="*/ 518998 w 3095424"/>
                <a:gd name="connsiteY462" fmla="*/ 964330 h 2023348"/>
                <a:gd name="connsiteX463" fmla="*/ 525732 w 3095424"/>
                <a:gd name="connsiteY463" fmla="*/ 971064 h 2023348"/>
                <a:gd name="connsiteX464" fmla="*/ 471859 w 3095424"/>
                <a:gd name="connsiteY464" fmla="*/ 1024947 h 2023348"/>
                <a:gd name="connsiteX465" fmla="*/ 501967 w 3095424"/>
                <a:gd name="connsiteY465" fmla="*/ 839524 h 2023348"/>
                <a:gd name="connsiteX466" fmla="*/ 555850 w 3095424"/>
                <a:gd name="connsiteY466" fmla="*/ 785641 h 2023348"/>
                <a:gd name="connsiteX467" fmla="*/ 562585 w 3095424"/>
                <a:gd name="connsiteY467" fmla="*/ 792375 h 2023348"/>
                <a:gd name="connsiteX468" fmla="*/ 508702 w 3095424"/>
                <a:gd name="connsiteY468" fmla="*/ 846258 h 2023348"/>
                <a:gd name="connsiteX469" fmla="*/ 501967 w 3095424"/>
                <a:gd name="connsiteY469" fmla="*/ 839524 h 2023348"/>
                <a:gd name="connsiteX470" fmla="*/ 553079 w 3095424"/>
                <a:gd name="connsiteY470" fmla="*/ 1213933 h 2023348"/>
                <a:gd name="connsiteX471" fmla="*/ 559813 w 3095424"/>
                <a:gd name="connsiteY471" fmla="*/ 1220667 h 2023348"/>
                <a:gd name="connsiteX472" fmla="*/ 505930 w 3095424"/>
                <a:gd name="connsiteY472" fmla="*/ 1274550 h 2023348"/>
                <a:gd name="connsiteX473" fmla="*/ 499196 w 3095424"/>
                <a:gd name="connsiteY473" fmla="*/ 1267816 h 2023348"/>
                <a:gd name="connsiteX474" fmla="*/ 553079 w 3095424"/>
                <a:gd name="connsiteY474" fmla="*/ 1213933 h 2023348"/>
                <a:gd name="connsiteX475" fmla="*/ 542773 w 3095424"/>
                <a:gd name="connsiteY475" fmla="*/ 1095861 h 2023348"/>
                <a:gd name="connsiteX476" fmla="*/ 536038 w 3095424"/>
                <a:gd name="connsiteY476" fmla="*/ 1089127 h 2023348"/>
                <a:gd name="connsiteX477" fmla="*/ 589912 w 3095424"/>
                <a:gd name="connsiteY477" fmla="*/ 1035244 h 2023348"/>
                <a:gd name="connsiteX478" fmla="*/ 596646 w 3095424"/>
                <a:gd name="connsiteY478" fmla="*/ 1041978 h 2023348"/>
                <a:gd name="connsiteX479" fmla="*/ 542773 w 3095424"/>
                <a:gd name="connsiteY479" fmla="*/ 1095861 h 2023348"/>
                <a:gd name="connsiteX480" fmla="*/ 626764 w 3095424"/>
                <a:gd name="connsiteY480" fmla="*/ 856564 h 2023348"/>
                <a:gd name="connsiteX481" fmla="*/ 633498 w 3095424"/>
                <a:gd name="connsiteY481" fmla="*/ 863298 h 2023348"/>
                <a:gd name="connsiteX482" fmla="*/ 579625 w 3095424"/>
                <a:gd name="connsiteY482" fmla="*/ 917181 h 2023348"/>
                <a:gd name="connsiteX483" fmla="*/ 572891 w 3095424"/>
                <a:gd name="connsiteY483" fmla="*/ 910447 h 2023348"/>
                <a:gd name="connsiteX484" fmla="*/ 626764 w 3095424"/>
                <a:gd name="connsiteY484" fmla="*/ 856564 h 2023348"/>
                <a:gd name="connsiteX485" fmla="*/ 609724 w 3095424"/>
                <a:gd name="connsiteY485" fmla="*/ 731758 h 2023348"/>
                <a:gd name="connsiteX486" fmla="*/ 663607 w 3095424"/>
                <a:gd name="connsiteY486" fmla="*/ 677875 h 2023348"/>
                <a:gd name="connsiteX487" fmla="*/ 670341 w 3095424"/>
                <a:gd name="connsiteY487" fmla="*/ 684609 h 2023348"/>
                <a:gd name="connsiteX488" fmla="*/ 616458 w 3095424"/>
                <a:gd name="connsiteY488" fmla="*/ 738492 h 2023348"/>
                <a:gd name="connsiteX489" fmla="*/ 609724 w 3095424"/>
                <a:gd name="connsiteY489" fmla="*/ 731758 h 2023348"/>
                <a:gd name="connsiteX490" fmla="*/ 624002 w 3095424"/>
                <a:gd name="connsiteY490" fmla="*/ 1284846 h 2023348"/>
                <a:gd name="connsiteX491" fmla="*/ 630736 w 3095424"/>
                <a:gd name="connsiteY491" fmla="*/ 1291581 h 2023348"/>
                <a:gd name="connsiteX492" fmla="*/ 576853 w 3095424"/>
                <a:gd name="connsiteY492" fmla="*/ 1345463 h 2023348"/>
                <a:gd name="connsiteX493" fmla="*/ 570119 w 3095424"/>
                <a:gd name="connsiteY493" fmla="*/ 1338729 h 2023348"/>
                <a:gd name="connsiteX494" fmla="*/ 624002 w 3095424"/>
                <a:gd name="connsiteY494" fmla="*/ 1284846 h 2023348"/>
                <a:gd name="connsiteX495" fmla="*/ 613696 w 3095424"/>
                <a:gd name="connsiteY495" fmla="*/ 1166784 h 2023348"/>
                <a:gd name="connsiteX496" fmla="*/ 606962 w 3095424"/>
                <a:gd name="connsiteY496" fmla="*/ 1160050 h 2023348"/>
                <a:gd name="connsiteX497" fmla="*/ 660835 w 3095424"/>
                <a:gd name="connsiteY497" fmla="*/ 1106167 h 2023348"/>
                <a:gd name="connsiteX498" fmla="*/ 667569 w 3095424"/>
                <a:gd name="connsiteY498" fmla="*/ 1112901 h 2023348"/>
                <a:gd name="connsiteX499" fmla="*/ 613696 w 3095424"/>
                <a:gd name="connsiteY499" fmla="*/ 1166784 h 2023348"/>
                <a:gd name="connsiteX500" fmla="*/ 650538 w 3095424"/>
                <a:gd name="connsiteY500" fmla="*/ 988105 h 2023348"/>
                <a:gd name="connsiteX501" fmla="*/ 643804 w 3095424"/>
                <a:gd name="connsiteY501" fmla="*/ 981370 h 2023348"/>
                <a:gd name="connsiteX502" fmla="*/ 697687 w 3095424"/>
                <a:gd name="connsiteY502" fmla="*/ 927487 h 2023348"/>
                <a:gd name="connsiteX503" fmla="*/ 704421 w 3095424"/>
                <a:gd name="connsiteY503" fmla="*/ 934221 h 2023348"/>
                <a:gd name="connsiteX504" fmla="*/ 650538 w 3095424"/>
                <a:gd name="connsiteY504" fmla="*/ 988105 h 2023348"/>
                <a:gd name="connsiteX505" fmla="*/ 680647 w 3095424"/>
                <a:gd name="connsiteY505" fmla="*/ 802681 h 2023348"/>
                <a:gd name="connsiteX506" fmla="*/ 734530 w 3095424"/>
                <a:gd name="connsiteY506" fmla="*/ 748798 h 2023348"/>
                <a:gd name="connsiteX507" fmla="*/ 741264 w 3095424"/>
                <a:gd name="connsiteY507" fmla="*/ 755533 h 2023348"/>
                <a:gd name="connsiteX508" fmla="*/ 687381 w 3095424"/>
                <a:gd name="connsiteY508" fmla="*/ 809415 h 2023348"/>
                <a:gd name="connsiteX509" fmla="*/ 680647 w 3095424"/>
                <a:gd name="connsiteY509" fmla="*/ 802681 h 2023348"/>
                <a:gd name="connsiteX510" fmla="*/ 731758 w 3095424"/>
                <a:gd name="connsiteY510" fmla="*/ 1177081 h 2023348"/>
                <a:gd name="connsiteX511" fmla="*/ 738492 w 3095424"/>
                <a:gd name="connsiteY511" fmla="*/ 1183815 h 2023348"/>
                <a:gd name="connsiteX512" fmla="*/ 684619 w 3095424"/>
                <a:gd name="connsiteY512" fmla="*/ 1237698 h 2023348"/>
                <a:gd name="connsiteX513" fmla="*/ 677885 w 3095424"/>
                <a:gd name="connsiteY513" fmla="*/ 1230963 h 2023348"/>
                <a:gd name="connsiteX514" fmla="*/ 731758 w 3095424"/>
                <a:gd name="connsiteY514" fmla="*/ 1177081 h 2023348"/>
                <a:gd name="connsiteX515" fmla="*/ 721462 w 3095424"/>
                <a:gd name="connsiteY515" fmla="*/ 1059018 h 2023348"/>
                <a:gd name="connsiteX516" fmla="*/ 714727 w 3095424"/>
                <a:gd name="connsiteY516" fmla="*/ 1052284 h 2023348"/>
                <a:gd name="connsiteX517" fmla="*/ 768601 w 3095424"/>
                <a:gd name="connsiteY517" fmla="*/ 998401 h 2023348"/>
                <a:gd name="connsiteX518" fmla="*/ 775335 w 3095424"/>
                <a:gd name="connsiteY518" fmla="*/ 1005135 h 2023348"/>
                <a:gd name="connsiteX519" fmla="*/ 721462 w 3095424"/>
                <a:gd name="connsiteY519" fmla="*/ 1059018 h 2023348"/>
                <a:gd name="connsiteX520" fmla="*/ 751561 w 3095424"/>
                <a:gd name="connsiteY520" fmla="*/ 873604 h 2023348"/>
                <a:gd name="connsiteX521" fmla="*/ 805444 w 3095424"/>
                <a:gd name="connsiteY521" fmla="*/ 819722 h 2023348"/>
                <a:gd name="connsiteX522" fmla="*/ 812178 w 3095424"/>
                <a:gd name="connsiteY522" fmla="*/ 826456 h 2023348"/>
                <a:gd name="connsiteX523" fmla="*/ 758295 w 3095424"/>
                <a:gd name="connsiteY523" fmla="*/ 880339 h 2023348"/>
                <a:gd name="connsiteX524" fmla="*/ 751561 w 3095424"/>
                <a:gd name="connsiteY524" fmla="*/ 873604 h 2023348"/>
                <a:gd name="connsiteX525" fmla="*/ 802672 w 3095424"/>
                <a:gd name="connsiteY525" fmla="*/ 1248004 h 2023348"/>
                <a:gd name="connsiteX526" fmla="*/ 809406 w 3095424"/>
                <a:gd name="connsiteY526" fmla="*/ 1254738 h 2023348"/>
                <a:gd name="connsiteX527" fmla="*/ 755532 w 3095424"/>
                <a:gd name="connsiteY527" fmla="*/ 1308621 h 2023348"/>
                <a:gd name="connsiteX528" fmla="*/ 748798 w 3095424"/>
                <a:gd name="connsiteY528" fmla="*/ 1301887 h 2023348"/>
                <a:gd name="connsiteX529" fmla="*/ 802672 w 3095424"/>
                <a:gd name="connsiteY529" fmla="*/ 1248004 h 2023348"/>
                <a:gd name="connsiteX530" fmla="*/ 792375 w 3095424"/>
                <a:gd name="connsiteY530" fmla="*/ 1129932 h 2023348"/>
                <a:gd name="connsiteX531" fmla="*/ 785641 w 3095424"/>
                <a:gd name="connsiteY531" fmla="*/ 1123198 h 2023348"/>
                <a:gd name="connsiteX532" fmla="*/ 839524 w 3095424"/>
                <a:gd name="connsiteY532" fmla="*/ 1069315 h 2023348"/>
                <a:gd name="connsiteX533" fmla="*/ 846258 w 3095424"/>
                <a:gd name="connsiteY533" fmla="*/ 1076049 h 2023348"/>
                <a:gd name="connsiteX534" fmla="*/ 792375 w 3095424"/>
                <a:gd name="connsiteY534" fmla="*/ 1129932 h 2023348"/>
                <a:gd name="connsiteX535" fmla="*/ 829218 w 3095424"/>
                <a:gd name="connsiteY535" fmla="*/ 951252 h 2023348"/>
                <a:gd name="connsiteX536" fmla="*/ 822484 w 3095424"/>
                <a:gd name="connsiteY536" fmla="*/ 944518 h 2023348"/>
                <a:gd name="connsiteX537" fmla="*/ 876367 w 3095424"/>
                <a:gd name="connsiteY537" fmla="*/ 890635 h 2023348"/>
                <a:gd name="connsiteX538" fmla="*/ 883101 w 3095424"/>
                <a:gd name="connsiteY538" fmla="*/ 897369 h 2023348"/>
                <a:gd name="connsiteX539" fmla="*/ 829218 w 3095424"/>
                <a:gd name="connsiteY539" fmla="*/ 951252 h 2023348"/>
                <a:gd name="connsiteX540" fmla="*/ 859336 w 3095424"/>
                <a:gd name="connsiteY540" fmla="*/ 765839 h 2023348"/>
                <a:gd name="connsiteX541" fmla="*/ 913209 w 3095424"/>
                <a:gd name="connsiteY541" fmla="*/ 711956 h 2023348"/>
                <a:gd name="connsiteX542" fmla="*/ 919944 w 3095424"/>
                <a:gd name="connsiteY542" fmla="*/ 718690 h 2023348"/>
                <a:gd name="connsiteX543" fmla="*/ 866070 w 3095424"/>
                <a:gd name="connsiteY543" fmla="*/ 772573 h 2023348"/>
                <a:gd name="connsiteX544" fmla="*/ 859336 w 3095424"/>
                <a:gd name="connsiteY544" fmla="*/ 765839 h 2023348"/>
                <a:gd name="connsiteX545" fmla="*/ 910438 w 3095424"/>
                <a:gd name="connsiteY545" fmla="*/ 1140238 h 2023348"/>
                <a:gd name="connsiteX546" fmla="*/ 917172 w 3095424"/>
                <a:gd name="connsiteY546" fmla="*/ 1146972 h 2023348"/>
                <a:gd name="connsiteX547" fmla="*/ 863298 w 3095424"/>
                <a:gd name="connsiteY547" fmla="*/ 1200855 h 2023348"/>
                <a:gd name="connsiteX548" fmla="*/ 856564 w 3095424"/>
                <a:gd name="connsiteY548" fmla="*/ 1194121 h 2023348"/>
                <a:gd name="connsiteX549" fmla="*/ 910438 w 3095424"/>
                <a:gd name="connsiteY549" fmla="*/ 1140238 h 2023348"/>
                <a:gd name="connsiteX550" fmla="*/ 900141 w 3095424"/>
                <a:gd name="connsiteY550" fmla="*/ 1022175 h 2023348"/>
                <a:gd name="connsiteX551" fmla="*/ 893407 w 3095424"/>
                <a:gd name="connsiteY551" fmla="*/ 1015441 h 2023348"/>
                <a:gd name="connsiteX552" fmla="*/ 947290 w 3095424"/>
                <a:gd name="connsiteY552" fmla="*/ 961558 h 2023348"/>
                <a:gd name="connsiteX553" fmla="*/ 954024 w 3095424"/>
                <a:gd name="connsiteY553" fmla="*/ 968293 h 2023348"/>
                <a:gd name="connsiteX554" fmla="*/ 900141 w 3095424"/>
                <a:gd name="connsiteY554" fmla="*/ 1022175 h 2023348"/>
                <a:gd name="connsiteX555" fmla="*/ 930250 w 3095424"/>
                <a:gd name="connsiteY555" fmla="*/ 836752 h 2023348"/>
                <a:gd name="connsiteX556" fmla="*/ 984132 w 3095424"/>
                <a:gd name="connsiteY556" fmla="*/ 782869 h 2023348"/>
                <a:gd name="connsiteX557" fmla="*/ 990867 w 3095424"/>
                <a:gd name="connsiteY557" fmla="*/ 789603 h 2023348"/>
                <a:gd name="connsiteX558" fmla="*/ 936984 w 3095424"/>
                <a:gd name="connsiteY558" fmla="*/ 843486 h 2023348"/>
                <a:gd name="connsiteX559" fmla="*/ 930250 w 3095424"/>
                <a:gd name="connsiteY559" fmla="*/ 836752 h 2023348"/>
                <a:gd name="connsiteX560" fmla="*/ 981361 w 3095424"/>
                <a:gd name="connsiteY560" fmla="*/ 1211161 h 2023348"/>
                <a:gd name="connsiteX561" fmla="*/ 988095 w 3095424"/>
                <a:gd name="connsiteY561" fmla="*/ 1217895 h 2023348"/>
                <a:gd name="connsiteX562" fmla="*/ 934212 w 3095424"/>
                <a:gd name="connsiteY562" fmla="*/ 1271778 h 2023348"/>
                <a:gd name="connsiteX563" fmla="*/ 927478 w 3095424"/>
                <a:gd name="connsiteY563" fmla="*/ 1265044 h 2023348"/>
                <a:gd name="connsiteX564" fmla="*/ 981361 w 3095424"/>
                <a:gd name="connsiteY564" fmla="*/ 1211161 h 2023348"/>
                <a:gd name="connsiteX565" fmla="*/ 971055 w 3095424"/>
                <a:gd name="connsiteY565" fmla="*/ 1093099 h 2023348"/>
                <a:gd name="connsiteX566" fmla="*/ 964320 w 3095424"/>
                <a:gd name="connsiteY566" fmla="*/ 1086364 h 2023348"/>
                <a:gd name="connsiteX567" fmla="*/ 1018204 w 3095424"/>
                <a:gd name="connsiteY567" fmla="*/ 1032481 h 2023348"/>
                <a:gd name="connsiteX568" fmla="*/ 1024938 w 3095424"/>
                <a:gd name="connsiteY568" fmla="*/ 1039216 h 2023348"/>
                <a:gd name="connsiteX569" fmla="*/ 971055 w 3095424"/>
                <a:gd name="connsiteY569" fmla="*/ 1093099 h 2023348"/>
                <a:gd name="connsiteX570" fmla="*/ 1007897 w 3095424"/>
                <a:gd name="connsiteY570" fmla="*/ 914410 h 2023348"/>
                <a:gd name="connsiteX571" fmla="*/ 1001163 w 3095424"/>
                <a:gd name="connsiteY571" fmla="*/ 907675 h 2023348"/>
                <a:gd name="connsiteX572" fmla="*/ 1055046 w 3095424"/>
                <a:gd name="connsiteY572" fmla="*/ 853792 h 2023348"/>
                <a:gd name="connsiteX573" fmla="*/ 1061780 w 3095424"/>
                <a:gd name="connsiteY573" fmla="*/ 860527 h 2023348"/>
                <a:gd name="connsiteX574" fmla="*/ 1007897 w 3095424"/>
                <a:gd name="connsiteY574" fmla="*/ 914410 h 2023348"/>
                <a:gd name="connsiteX575" fmla="*/ 1089127 w 3095424"/>
                <a:gd name="connsiteY575" fmla="*/ 1103395 h 2023348"/>
                <a:gd name="connsiteX576" fmla="*/ 1095861 w 3095424"/>
                <a:gd name="connsiteY576" fmla="*/ 1110129 h 2023348"/>
                <a:gd name="connsiteX577" fmla="*/ 1041978 w 3095424"/>
                <a:gd name="connsiteY577" fmla="*/ 1164012 h 2023348"/>
                <a:gd name="connsiteX578" fmla="*/ 1035244 w 3095424"/>
                <a:gd name="connsiteY578" fmla="*/ 1157278 h 2023348"/>
                <a:gd name="connsiteX579" fmla="*/ 1089127 w 3095424"/>
                <a:gd name="connsiteY579" fmla="*/ 1103395 h 2023348"/>
                <a:gd name="connsiteX580" fmla="*/ 1078821 w 3095424"/>
                <a:gd name="connsiteY580" fmla="*/ 985333 h 2023348"/>
                <a:gd name="connsiteX581" fmla="*/ 1072086 w 3095424"/>
                <a:gd name="connsiteY581" fmla="*/ 978599 h 2023348"/>
                <a:gd name="connsiteX582" fmla="*/ 1125969 w 3095424"/>
                <a:gd name="connsiteY582" fmla="*/ 924716 h 2023348"/>
                <a:gd name="connsiteX583" fmla="*/ 1132704 w 3095424"/>
                <a:gd name="connsiteY583" fmla="*/ 931450 h 2023348"/>
                <a:gd name="connsiteX584" fmla="*/ 1078821 w 3095424"/>
                <a:gd name="connsiteY584" fmla="*/ 985333 h 2023348"/>
                <a:gd name="connsiteX585" fmla="*/ 1160050 w 3095424"/>
                <a:gd name="connsiteY585" fmla="*/ 1174309 h 2023348"/>
                <a:gd name="connsiteX586" fmla="*/ 1166784 w 3095424"/>
                <a:gd name="connsiteY586" fmla="*/ 1181043 h 2023348"/>
                <a:gd name="connsiteX587" fmla="*/ 1112901 w 3095424"/>
                <a:gd name="connsiteY587" fmla="*/ 1234926 h 2023348"/>
                <a:gd name="connsiteX588" fmla="*/ 1106167 w 3095424"/>
                <a:gd name="connsiteY588" fmla="*/ 1228192 h 2023348"/>
                <a:gd name="connsiteX589" fmla="*/ 1160050 w 3095424"/>
                <a:gd name="connsiteY589" fmla="*/ 1174309 h 2023348"/>
                <a:gd name="connsiteX590" fmla="*/ 1149734 w 3095424"/>
                <a:gd name="connsiteY590" fmla="*/ 1056246 h 2023348"/>
                <a:gd name="connsiteX591" fmla="*/ 1143000 w 3095424"/>
                <a:gd name="connsiteY591" fmla="*/ 1049512 h 2023348"/>
                <a:gd name="connsiteX592" fmla="*/ 1196883 w 3095424"/>
                <a:gd name="connsiteY592" fmla="*/ 995629 h 2023348"/>
                <a:gd name="connsiteX593" fmla="*/ 1203617 w 3095424"/>
                <a:gd name="connsiteY593" fmla="*/ 1002363 h 2023348"/>
                <a:gd name="connsiteX594" fmla="*/ 1149734 w 3095424"/>
                <a:gd name="connsiteY594" fmla="*/ 1056246 h 2023348"/>
                <a:gd name="connsiteX595" fmla="*/ 1152516 w 3095424"/>
                <a:gd name="connsiteY595" fmla="*/ 627964 h 2023348"/>
                <a:gd name="connsiteX596" fmla="*/ 1145781 w 3095424"/>
                <a:gd name="connsiteY596" fmla="*/ 621230 h 2023348"/>
                <a:gd name="connsiteX597" fmla="*/ 1199655 w 3095424"/>
                <a:gd name="connsiteY597" fmla="*/ 567347 h 2023348"/>
                <a:gd name="connsiteX598" fmla="*/ 1206389 w 3095424"/>
                <a:gd name="connsiteY598" fmla="*/ 574081 h 2023348"/>
                <a:gd name="connsiteX599" fmla="*/ 1152516 w 3095424"/>
                <a:gd name="connsiteY599" fmla="*/ 627964 h 2023348"/>
                <a:gd name="connsiteX600" fmla="*/ 1162812 w 3095424"/>
                <a:gd name="connsiteY600" fmla="*/ 746036 h 2023348"/>
                <a:gd name="connsiteX601" fmla="*/ 1169546 w 3095424"/>
                <a:gd name="connsiteY601" fmla="*/ 752770 h 2023348"/>
                <a:gd name="connsiteX602" fmla="*/ 1115673 w 3095424"/>
                <a:gd name="connsiteY602" fmla="*/ 806653 h 2023348"/>
                <a:gd name="connsiteX603" fmla="*/ 1108939 w 3095424"/>
                <a:gd name="connsiteY603" fmla="*/ 799919 h 2023348"/>
                <a:gd name="connsiteX604" fmla="*/ 1162812 w 3095424"/>
                <a:gd name="connsiteY604" fmla="*/ 746036 h 2023348"/>
                <a:gd name="connsiteX605" fmla="*/ 1081592 w 3095424"/>
                <a:gd name="connsiteY605" fmla="*/ 557051 h 2023348"/>
                <a:gd name="connsiteX606" fmla="*/ 1074858 w 3095424"/>
                <a:gd name="connsiteY606" fmla="*/ 550316 h 2023348"/>
                <a:gd name="connsiteX607" fmla="*/ 1128741 w 3095424"/>
                <a:gd name="connsiteY607" fmla="*/ 496434 h 2023348"/>
                <a:gd name="connsiteX608" fmla="*/ 1135475 w 3095424"/>
                <a:gd name="connsiteY608" fmla="*/ 503168 h 2023348"/>
                <a:gd name="connsiteX609" fmla="*/ 1081592 w 3095424"/>
                <a:gd name="connsiteY609" fmla="*/ 557051 h 2023348"/>
                <a:gd name="connsiteX610" fmla="*/ 1091898 w 3095424"/>
                <a:gd name="connsiteY610" fmla="*/ 675113 h 2023348"/>
                <a:gd name="connsiteX611" fmla="*/ 1098633 w 3095424"/>
                <a:gd name="connsiteY611" fmla="*/ 681847 h 2023348"/>
                <a:gd name="connsiteX612" fmla="*/ 1044759 w 3095424"/>
                <a:gd name="connsiteY612" fmla="*/ 735730 h 2023348"/>
                <a:gd name="connsiteX613" fmla="*/ 1038025 w 3095424"/>
                <a:gd name="connsiteY613" fmla="*/ 728996 h 2023348"/>
                <a:gd name="connsiteX614" fmla="*/ 1091898 w 3095424"/>
                <a:gd name="connsiteY614" fmla="*/ 675113 h 2023348"/>
                <a:gd name="connsiteX615" fmla="*/ 1010669 w 3095424"/>
                <a:gd name="connsiteY615" fmla="*/ 486127 h 2023348"/>
                <a:gd name="connsiteX616" fmla="*/ 1003935 w 3095424"/>
                <a:gd name="connsiteY616" fmla="*/ 479393 h 2023348"/>
                <a:gd name="connsiteX617" fmla="*/ 1057808 w 3095424"/>
                <a:gd name="connsiteY617" fmla="*/ 425510 h 2023348"/>
                <a:gd name="connsiteX618" fmla="*/ 1064543 w 3095424"/>
                <a:gd name="connsiteY618" fmla="*/ 432245 h 2023348"/>
                <a:gd name="connsiteX619" fmla="*/ 1010669 w 3095424"/>
                <a:gd name="connsiteY619" fmla="*/ 486127 h 2023348"/>
                <a:gd name="connsiteX620" fmla="*/ 1020966 w 3095424"/>
                <a:gd name="connsiteY620" fmla="*/ 604190 h 2023348"/>
                <a:gd name="connsiteX621" fmla="*/ 1027700 w 3095424"/>
                <a:gd name="connsiteY621" fmla="*/ 610924 h 2023348"/>
                <a:gd name="connsiteX622" fmla="*/ 973826 w 3095424"/>
                <a:gd name="connsiteY622" fmla="*/ 664807 h 2023348"/>
                <a:gd name="connsiteX623" fmla="*/ 967092 w 3095424"/>
                <a:gd name="connsiteY623" fmla="*/ 658073 h 2023348"/>
                <a:gd name="connsiteX624" fmla="*/ 1020966 w 3095424"/>
                <a:gd name="connsiteY624" fmla="*/ 604190 h 2023348"/>
                <a:gd name="connsiteX625" fmla="*/ 939756 w 3095424"/>
                <a:gd name="connsiteY625" fmla="*/ 415204 h 2023348"/>
                <a:gd name="connsiteX626" fmla="*/ 933021 w 3095424"/>
                <a:gd name="connsiteY626" fmla="*/ 408470 h 2023348"/>
                <a:gd name="connsiteX627" fmla="*/ 986895 w 3095424"/>
                <a:gd name="connsiteY627" fmla="*/ 354587 h 2023348"/>
                <a:gd name="connsiteX628" fmla="*/ 993629 w 3095424"/>
                <a:gd name="connsiteY628" fmla="*/ 361321 h 2023348"/>
                <a:gd name="connsiteX629" fmla="*/ 939756 w 3095424"/>
                <a:gd name="connsiteY629" fmla="*/ 415204 h 2023348"/>
                <a:gd name="connsiteX630" fmla="*/ 950052 w 3095424"/>
                <a:gd name="connsiteY630" fmla="*/ 533276 h 2023348"/>
                <a:gd name="connsiteX631" fmla="*/ 956786 w 3095424"/>
                <a:gd name="connsiteY631" fmla="*/ 540010 h 2023348"/>
                <a:gd name="connsiteX632" fmla="*/ 902913 w 3095424"/>
                <a:gd name="connsiteY632" fmla="*/ 593893 h 2023348"/>
                <a:gd name="connsiteX633" fmla="*/ 896179 w 3095424"/>
                <a:gd name="connsiteY633" fmla="*/ 587159 h 2023348"/>
                <a:gd name="connsiteX634" fmla="*/ 950052 w 3095424"/>
                <a:gd name="connsiteY634" fmla="*/ 533276 h 2023348"/>
                <a:gd name="connsiteX635" fmla="*/ 868842 w 3095424"/>
                <a:gd name="connsiteY635" fmla="*/ 344291 h 2023348"/>
                <a:gd name="connsiteX636" fmla="*/ 862108 w 3095424"/>
                <a:gd name="connsiteY636" fmla="*/ 337556 h 2023348"/>
                <a:gd name="connsiteX637" fmla="*/ 915981 w 3095424"/>
                <a:gd name="connsiteY637" fmla="*/ 283674 h 2023348"/>
                <a:gd name="connsiteX638" fmla="*/ 922715 w 3095424"/>
                <a:gd name="connsiteY638" fmla="*/ 290408 h 2023348"/>
                <a:gd name="connsiteX639" fmla="*/ 868842 w 3095424"/>
                <a:gd name="connsiteY639" fmla="*/ 344291 h 2023348"/>
                <a:gd name="connsiteX640" fmla="*/ 879138 w 3095424"/>
                <a:gd name="connsiteY640" fmla="*/ 462353 h 2023348"/>
                <a:gd name="connsiteX641" fmla="*/ 885873 w 3095424"/>
                <a:gd name="connsiteY641" fmla="*/ 469087 h 2023348"/>
                <a:gd name="connsiteX642" fmla="*/ 831999 w 3095424"/>
                <a:gd name="connsiteY642" fmla="*/ 522970 h 2023348"/>
                <a:gd name="connsiteX643" fmla="*/ 825265 w 3095424"/>
                <a:gd name="connsiteY643" fmla="*/ 516236 h 2023348"/>
                <a:gd name="connsiteX644" fmla="*/ 879138 w 3095424"/>
                <a:gd name="connsiteY644" fmla="*/ 462353 h 2023348"/>
                <a:gd name="connsiteX645" fmla="*/ 842296 w 3095424"/>
                <a:gd name="connsiteY645" fmla="*/ 641042 h 2023348"/>
                <a:gd name="connsiteX646" fmla="*/ 849030 w 3095424"/>
                <a:gd name="connsiteY646" fmla="*/ 647776 h 2023348"/>
                <a:gd name="connsiteX647" fmla="*/ 795147 w 3095424"/>
                <a:gd name="connsiteY647" fmla="*/ 701659 h 2023348"/>
                <a:gd name="connsiteX648" fmla="*/ 788413 w 3095424"/>
                <a:gd name="connsiteY648" fmla="*/ 694925 h 2023348"/>
                <a:gd name="connsiteX649" fmla="*/ 842296 w 3095424"/>
                <a:gd name="connsiteY649" fmla="*/ 641042 h 2023348"/>
                <a:gd name="connsiteX650" fmla="*/ 761076 w 3095424"/>
                <a:gd name="connsiteY650" fmla="*/ 452057 h 2023348"/>
                <a:gd name="connsiteX651" fmla="*/ 754342 w 3095424"/>
                <a:gd name="connsiteY651" fmla="*/ 445322 h 2023348"/>
                <a:gd name="connsiteX652" fmla="*/ 808215 w 3095424"/>
                <a:gd name="connsiteY652" fmla="*/ 391439 h 2023348"/>
                <a:gd name="connsiteX653" fmla="*/ 814949 w 3095424"/>
                <a:gd name="connsiteY653" fmla="*/ 398174 h 2023348"/>
                <a:gd name="connsiteX654" fmla="*/ 761076 w 3095424"/>
                <a:gd name="connsiteY654" fmla="*/ 452057 h 2023348"/>
                <a:gd name="connsiteX655" fmla="*/ 771373 w 3095424"/>
                <a:gd name="connsiteY655" fmla="*/ 570119 h 2023348"/>
                <a:gd name="connsiteX656" fmla="*/ 778107 w 3095424"/>
                <a:gd name="connsiteY656" fmla="*/ 576853 h 2023348"/>
                <a:gd name="connsiteX657" fmla="*/ 724224 w 3095424"/>
                <a:gd name="connsiteY657" fmla="*/ 630736 h 2023348"/>
                <a:gd name="connsiteX658" fmla="*/ 717490 w 3095424"/>
                <a:gd name="connsiteY658" fmla="*/ 624002 h 2023348"/>
                <a:gd name="connsiteX659" fmla="*/ 771373 w 3095424"/>
                <a:gd name="connsiteY659" fmla="*/ 570119 h 2023348"/>
                <a:gd name="connsiteX660" fmla="*/ 690162 w 3095424"/>
                <a:gd name="connsiteY660" fmla="*/ 381133 h 2023348"/>
                <a:gd name="connsiteX661" fmla="*/ 683428 w 3095424"/>
                <a:gd name="connsiteY661" fmla="*/ 374399 h 2023348"/>
                <a:gd name="connsiteX662" fmla="*/ 737302 w 3095424"/>
                <a:gd name="connsiteY662" fmla="*/ 320516 h 2023348"/>
                <a:gd name="connsiteX663" fmla="*/ 744036 w 3095424"/>
                <a:gd name="connsiteY663" fmla="*/ 327250 h 2023348"/>
                <a:gd name="connsiteX664" fmla="*/ 690162 w 3095424"/>
                <a:gd name="connsiteY664" fmla="*/ 381133 h 2023348"/>
                <a:gd name="connsiteX665" fmla="*/ 700459 w 3095424"/>
                <a:gd name="connsiteY665" fmla="*/ 499196 h 2023348"/>
                <a:gd name="connsiteX666" fmla="*/ 707193 w 3095424"/>
                <a:gd name="connsiteY666" fmla="*/ 505930 h 2023348"/>
                <a:gd name="connsiteX667" fmla="*/ 653310 w 3095424"/>
                <a:gd name="connsiteY667" fmla="*/ 559813 h 2023348"/>
                <a:gd name="connsiteX668" fmla="*/ 646576 w 3095424"/>
                <a:gd name="connsiteY668" fmla="*/ 553079 h 2023348"/>
                <a:gd name="connsiteX669" fmla="*/ 700459 w 3095424"/>
                <a:gd name="connsiteY669" fmla="*/ 499196 h 2023348"/>
                <a:gd name="connsiteX670" fmla="*/ 619239 w 3095424"/>
                <a:gd name="connsiteY670" fmla="*/ 310220 h 2023348"/>
                <a:gd name="connsiteX671" fmla="*/ 612505 w 3095424"/>
                <a:gd name="connsiteY671" fmla="*/ 303486 h 2023348"/>
                <a:gd name="connsiteX672" fmla="*/ 666378 w 3095424"/>
                <a:gd name="connsiteY672" fmla="*/ 249603 h 2023348"/>
                <a:gd name="connsiteX673" fmla="*/ 673113 w 3095424"/>
                <a:gd name="connsiteY673" fmla="*/ 256337 h 2023348"/>
                <a:gd name="connsiteX674" fmla="*/ 619239 w 3095424"/>
                <a:gd name="connsiteY674" fmla="*/ 310220 h 2023348"/>
                <a:gd name="connsiteX675" fmla="*/ 629545 w 3095424"/>
                <a:gd name="connsiteY675" fmla="*/ 428282 h 2023348"/>
                <a:gd name="connsiteX676" fmla="*/ 636280 w 3095424"/>
                <a:gd name="connsiteY676" fmla="*/ 435016 h 2023348"/>
                <a:gd name="connsiteX677" fmla="*/ 582397 w 3095424"/>
                <a:gd name="connsiteY677" fmla="*/ 488899 h 2023348"/>
                <a:gd name="connsiteX678" fmla="*/ 575662 w 3095424"/>
                <a:gd name="connsiteY678" fmla="*/ 482165 h 2023348"/>
                <a:gd name="connsiteX679" fmla="*/ 629545 w 3095424"/>
                <a:gd name="connsiteY679" fmla="*/ 428282 h 2023348"/>
                <a:gd name="connsiteX680" fmla="*/ 592693 w 3095424"/>
                <a:gd name="connsiteY680" fmla="*/ 606962 h 2023348"/>
                <a:gd name="connsiteX681" fmla="*/ 599427 w 3095424"/>
                <a:gd name="connsiteY681" fmla="*/ 613696 h 2023348"/>
                <a:gd name="connsiteX682" fmla="*/ 545544 w 3095424"/>
                <a:gd name="connsiteY682" fmla="*/ 667579 h 2023348"/>
                <a:gd name="connsiteX683" fmla="*/ 538810 w 3095424"/>
                <a:gd name="connsiteY683" fmla="*/ 660845 h 2023348"/>
                <a:gd name="connsiteX684" fmla="*/ 592693 w 3095424"/>
                <a:gd name="connsiteY684" fmla="*/ 606962 h 2023348"/>
                <a:gd name="connsiteX685" fmla="*/ 511473 w 3095424"/>
                <a:gd name="connsiteY685" fmla="*/ 417986 h 2023348"/>
                <a:gd name="connsiteX686" fmla="*/ 504739 w 3095424"/>
                <a:gd name="connsiteY686" fmla="*/ 411251 h 2023348"/>
                <a:gd name="connsiteX687" fmla="*/ 558613 w 3095424"/>
                <a:gd name="connsiteY687" fmla="*/ 357368 h 2023348"/>
                <a:gd name="connsiteX688" fmla="*/ 565347 w 3095424"/>
                <a:gd name="connsiteY688" fmla="*/ 364103 h 2023348"/>
                <a:gd name="connsiteX689" fmla="*/ 511473 w 3095424"/>
                <a:gd name="connsiteY689" fmla="*/ 417986 h 2023348"/>
                <a:gd name="connsiteX690" fmla="*/ 521779 w 3095424"/>
                <a:gd name="connsiteY690" fmla="*/ 536048 h 2023348"/>
                <a:gd name="connsiteX691" fmla="*/ 528514 w 3095424"/>
                <a:gd name="connsiteY691" fmla="*/ 542782 h 2023348"/>
                <a:gd name="connsiteX692" fmla="*/ 474631 w 3095424"/>
                <a:gd name="connsiteY692" fmla="*/ 596665 h 2023348"/>
                <a:gd name="connsiteX693" fmla="*/ 467897 w 3095424"/>
                <a:gd name="connsiteY693" fmla="*/ 589931 h 2023348"/>
                <a:gd name="connsiteX694" fmla="*/ 521779 w 3095424"/>
                <a:gd name="connsiteY694" fmla="*/ 536048 h 2023348"/>
                <a:gd name="connsiteX695" fmla="*/ 484937 w 3095424"/>
                <a:gd name="connsiteY695" fmla="*/ 714727 h 2023348"/>
                <a:gd name="connsiteX696" fmla="*/ 491671 w 3095424"/>
                <a:gd name="connsiteY696" fmla="*/ 721462 h 2023348"/>
                <a:gd name="connsiteX697" fmla="*/ 437788 w 3095424"/>
                <a:gd name="connsiteY697" fmla="*/ 775345 h 2023348"/>
                <a:gd name="connsiteX698" fmla="*/ 431054 w 3095424"/>
                <a:gd name="connsiteY698" fmla="*/ 768610 h 2023348"/>
                <a:gd name="connsiteX699" fmla="*/ 484937 w 3095424"/>
                <a:gd name="connsiteY699" fmla="*/ 714727 h 2023348"/>
                <a:gd name="connsiteX700" fmla="*/ 403708 w 3095424"/>
                <a:gd name="connsiteY700" fmla="*/ 525742 h 2023348"/>
                <a:gd name="connsiteX701" fmla="*/ 396973 w 3095424"/>
                <a:gd name="connsiteY701" fmla="*/ 519008 h 2023348"/>
                <a:gd name="connsiteX702" fmla="*/ 450856 w 3095424"/>
                <a:gd name="connsiteY702" fmla="*/ 465125 h 2023348"/>
                <a:gd name="connsiteX703" fmla="*/ 457591 w 3095424"/>
                <a:gd name="connsiteY703" fmla="*/ 471859 h 2023348"/>
                <a:gd name="connsiteX704" fmla="*/ 403708 w 3095424"/>
                <a:gd name="connsiteY704" fmla="*/ 525742 h 2023348"/>
                <a:gd name="connsiteX705" fmla="*/ 414023 w 3095424"/>
                <a:gd name="connsiteY705" fmla="*/ 643804 h 2023348"/>
                <a:gd name="connsiteX706" fmla="*/ 420757 w 3095424"/>
                <a:gd name="connsiteY706" fmla="*/ 650539 h 2023348"/>
                <a:gd name="connsiteX707" fmla="*/ 366874 w 3095424"/>
                <a:gd name="connsiteY707" fmla="*/ 704421 h 2023348"/>
                <a:gd name="connsiteX708" fmla="*/ 360140 w 3095424"/>
                <a:gd name="connsiteY708" fmla="*/ 697687 h 2023348"/>
                <a:gd name="connsiteX709" fmla="*/ 414023 w 3095424"/>
                <a:gd name="connsiteY709" fmla="*/ 643804 h 2023348"/>
                <a:gd name="connsiteX710" fmla="*/ 332784 w 3095424"/>
                <a:gd name="connsiteY710" fmla="*/ 454828 h 2023348"/>
                <a:gd name="connsiteX711" fmla="*/ 326050 w 3095424"/>
                <a:gd name="connsiteY711" fmla="*/ 448094 h 2023348"/>
                <a:gd name="connsiteX712" fmla="*/ 379933 w 3095424"/>
                <a:gd name="connsiteY712" fmla="*/ 394211 h 2023348"/>
                <a:gd name="connsiteX713" fmla="*/ 386667 w 3095424"/>
                <a:gd name="connsiteY713" fmla="*/ 400945 h 2023348"/>
                <a:gd name="connsiteX714" fmla="*/ 332784 w 3095424"/>
                <a:gd name="connsiteY714" fmla="*/ 454828 h 2023348"/>
                <a:gd name="connsiteX715" fmla="*/ 343090 w 3095424"/>
                <a:gd name="connsiteY715" fmla="*/ 572891 h 2023348"/>
                <a:gd name="connsiteX716" fmla="*/ 349825 w 3095424"/>
                <a:gd name="connsiteY716" fmla="*/ 579625 h 2023348"/>
                <a:gd name="connsiteX717" fmla="*/ 295942 w 3095424"/>
                <a:gd name="connsiteY717" fmla="*/ 633508 h 2023348"/>
                <a:gd name="connsiteX718" fmla="*/ 289208 w 3095424"/>
                <a:gd name="connsiteY718" fmla="*/ 626774 h 2023348"/>
                <a:gd name="connsiteX719" fmla="*/ 343090 w 3095424"/>
                <a:gd name="connsiteY719" fmla="*/ 572891 h 2023348"/>
                <a:gd name="connsiteX720" fmla="*/ 306248 w 3095424"/>
                <a:gd name="connsiteY720" fmla="*/ 751570 h 2023348"/>
                <a:gd name="connsiteX721" fmla="*/ 312982 w 3095424"/>
                <a:gd name="connsiteY721" fmla="*/ 758304 h 2023348"/>
                <a:gd name="connsiteX722" fmla="*/ 259109 w 3095424"/>
                <a:gd name="connsiteY722" fmla="*/ 812187 h 2023348"/>
                <a:gd name="connsiteX723" fmla="*/ 252374 w 3095424"/>
                <a:gd name="connsiteY723" fmla="*/ 805453 h 2023348"/>
                <a:gd name="connsiteX724" fmla="*/ 306248 w 3095424"/>
                <a:gd name="connsiteY724" fmla="*/ 751570 h 2023348"/>
                <a:gd name="connsiteX725" fmla="*/ 276139 w 3095424"/>
                <a:gd name="connsiteY725" fmla="*/ 936984 h 2023348"/>
                <a:gd name="connsiteX726" fmla="*/ 222256 w 3095424"/>
                <a:gd name="connsiteY726" fmla="*/ 990867 h 2023348"/>
                <a:gd name="connsiteX727" fmla="*/ 215522 w 3095424"/>
                <a:gd name="connsiteY727" fmla="*/ 984133 h 2023348"/>
                <a:gd name="connsiteX728" fmla="*/ 269405 w 3095424"/>
                <a:gd name="connsiteY728" fmla="*/ 930250 h 2023348"/>
                <a:gd name="connsiteX729" fmla="*/ 276139 w 3095424"/>
                <a:gd name="connsiteY729" fmla="*/ 936984 h 2023348"/>
                <a:gd name="connsiteX730" fmla="*/ 225028 w 3095424"/>
                <a:gd name="connsiteY730" fmla="*/ 562585 h 2023348"/>
                <a:gd name="connsiteX731" fmla="*/ 218294 w 3095424"/>
                <a:gd name="connsiteY731" fmla="*/ 555850 h 2023348"/>
                <a:gd name="connsiteX732" fmla="*/ 272167 w 3095424"/>
                <a:gd name="connsiteY732" fmla="*/ 501967 h 2023348"/>
                <a:gd name="connsiteX733" fmla="*/ 278902 w 3095424"/>
                <a:gd name="connsiteY733" fmla="*/ 508702 h 2023348"/>
                <a:gd name="connsiteX734" fmla="*/ 225028 w 3095424"/>
                <a:gd name="connsiteY734" fmla="*/ 562585 h 2023348"/>
                <a:gd name="connsiteX735" fmla="*/ 235325 w 3095424"/>
                <a:gd name="connsiteY735" fmla="*/ 680657 h 2023348"/>
                <a:gd name="connsiteX736" fmla="*/ 242059 w 3095424"/>
                <a:gd name="connsiteY736" fmla="*/ 687391 h 2023348"/>
                <a:gd name="connsiteX737" fmla="*/ 188185 w 3095424"/>
                <a:gd name="connsiteY737" fmla="*/ 741274 h 2023348"/>
                <a:gd name="connsiteX738" fmla="*/ 181451 w 3095424"/>
                <a:gd name="connsiteY738" fmla="*/ 734539 h 2023348"/>
                <a:gd name="connsiteX739" fmla="*/ 235325 w 3095424"/>
                <a:gd name="connsiteY739" fmla="*/ 680657 h 2023348"/>
                <a:gd name="connsiteX740" fmla="*/ 198491 w 3095424"/>
                <a:gd name="connsiteY740" fmla="*/ 859336 h 2023348"/>
                <a:gd name="connsiteX741" fmla="*/ 205226 w 3095424"/>
                <a:gd name="connsiteY741" fmla="*/ 866070 h 2023348"/>
                <a:gd name="connsiteX742" fmla="*/ 151343 w 3095424"/>
                <a:gd name="connsiteY742" fmla="*/ 919953 h 2023348"/>
                <a:gd name="connsiteX743" fmla="*/ 144609 w 3095424"/>
                <a:gd name="connsiteY743" fmla="*/ 913219 h 2023348"/>
                <a:gd name="connsiteX744" fmla="*/ 198491 w 3095424"/>
                <a:gd name="connsiteY744" fmla="*/ 859336 h 2023348"/>
                <a:gd name="connsiteX745" fmla="*/ 195720 w 3095424"/>
                <a:gd name="connsiteY745" fmla="*/ 1287618 h 2023348"/>
                <a:gd name="connsiteX746" fmla="*/ 202454 w 3095424"/>
                <a:gd name="connsiteY746" fmla="*/ 1294352 h 2023348"/>
                <a:gd name="connsiteX747" fmla="*/ 148571 w 3095424"/>
                <a:gd name="connsiteY747" fmla="*/ 1348235 h 2023348"/>
                <a:gd name="connsiteX748" fmla="*/ 141837 w 3095424"/>
                <a:gd name="connsiteY748" fmla="*/ 1341501 h 2023348"/>
                <a:gd name="connsiteX749" fmla="*/ 195720 w 3095424"/>
                <a:gd name="connsiteY749" fmla="*/ 1287618 h 2023348"/>
                <a:gd name="connsiteX750" fmla="*/ 185414 w 3095424"/>
                <a:gd name="connsiteY750" fmla="*/ 1169546 h 2023348"/>
                <a:gd name="connsiteX751" fmla="*/ 178679 w 3095424"/>
                <a:gd name="connsiteY751" fmla="*/ 1162812 h 2023348"/>
                <a:gd name="connsiteX752" fmla="*/ 232562 w 3095424"/>
                <a:gd name="connsiteY752" fmla="*/ 1108929 h 2023348"/>
                <a:gd name="connsiteX753" fmla="*/ 239297 w 3095424"/>
                <a:gd name="connsiteY753" fmla="*/ 1115663 h 2023348"/>
                <a:gd name="connsiteX754" fmla="*/ 185414 w 3095424"/>
                <a:gd name="connsiteY754" fmla="*/ 1169546 h 2023348"/>
                <a:gd name="connsiteX755" fmla="*/ 266633 w 3095424"/>
                <a:gd name="connsiteY755" fmla="*/ 1358532 h 2023348"/>
                <a:gd name="connsiteX756" fmla="*/ 273367 w 3095424"/>
                <a:gd name="connsiteY756" fmla="*/ 1365266 h 2023348"/>
                <a:gd name="connsiteX757" fmla="*/ 219485 w 3095424"/>
                <a:gd name="connsiteY757" fmla="*/ 1419149 h 2023348"/>
                <a:gd name="connsiteX758" fmla="*/ 212750 w 3095424"/>
                <a:gd name="connsiteY758" fmla="*/ 1412415 h 2023348"/>
                <a:gd name="connsiteX759" fmla="*/ 266633 w 3095424"/>
                <a:gd name="connsiteY759" fmla="*/ 1358532 h 2023348"/>
                <a:gd name="connsiteX760" fmla="*/ 256327 w 3095424"/>
                <a:gd name="connsiteY760" fmla="*/ 1240469 h 2023348"/>
                <a:gd name="connsiteX761" fmla="*/ 249593 w 3095424"/>
                <a:gd name="connsiteY761" fmla="*/ 1233735 h 2023348"/>
                <a:gd name="connsiteX762" fmla="*/ 303476 w 3095424"/>
                <a:gd name="connsiteY762" fmla="*/ 1179852 h 2023348"/>
                <a:gd name="connsiteX763" fmla="*/ 310210 w 3095424"/>
                <a:gd name="connsiteY763" fmla="*/ 1186587 h 2023348"/>
                <a:gd name="connsiteX764" fmla="*/ 256327 w 3095424"/>
                <a:gd name="connsiteY764" fmla="*/ 1240469 h 2023348"/>
                <a:gd name="connsiteX765" fmla="*/ 337556 w 3095424"/>
                <a:gd name="connsiteY765" fmla="*/ 1429455 h 2023348"/>
                <a:gd name="connsiteX766" fmla="*/ 344291 w 3095424"/>
                <a:gd name="connsiteY766" fmla="*/ 1436189 h 2023348"/>
                <a:gd name="connsiteX767" fmla="*/ 290408 w 3095424"/>
                <a:gd name="connsiteY767" fmla="*/ 1490072 h 2023348"/>
                <a:gd name="connsiteX768" fmla="*/ 283674 w 3095424"/>
                <a:gd name="connsiteY768" fmla="*/ 1483338 h 2023348"/>
                <a:gd name="connsiteX769" fmla="*/ 337556 w 3095424"/>
                <a:gd name="connsiteY769" fmla="*/ 1429455 h 2023348"/>
                <a:gd name="connsiteX770" fmla="*/ 327241 w 3095424"/>
                <a:gd name="connsiteY770" fmla="*/ 1311393 h 2023348"/>
                <a:gd name="connsiteX771" fmla="*/ 320507 w 3095424"/>
                <a:gd name="connsiteY771" fmla="*/ 1304658 h 2023348"/>
                <a:gd name="connsiteX772" fmla="*/ 374390 w 3095424"/>
                <a:gd name="connsiteY772" fmla="*/ 1250775 h 2023348"/>
                <a:gd name="connsiteX773" fmla="*/ 381124 w 3095424"/>
                <a:gd name="connsiteY773" fmla="*/ 1257510 h 2023348"/>
                <a:gd name="connsiteX774" fmla="*/ 327241 w 3095424"/>
                <a:gd name="connsiteY774" fmla="*/ 1311393 h 2023348"/>
                <a:gd name="connsiteX775" fmla="*/ 408480 w 3095424"/>
                <a:gd name="connsiteY775" fmla="*/ 1500369 h 2023348"/>
                <a:gd name="connsiteX776" fmla="*/ 415214 w 3095424"/>
                <a:gd name="connsiteY776" fmla="*/ 1507103 h 2023348"/>
                <a:gd name="connsiteX777" fmla="*/ 361331 w 3095424"/>
                <a:gd name="connsiteY777" fmla="*/ 1560986 h 2023348"/>
                <a:gd name="connsiteX778" fmla="*/ 354597 w 3095424"/>
                <a:gd name="connsiteY778" fmla="*/ 1554252 h 2023348"/>
                <a:gd name="connsiteX779" fmla="*/ 408480 w 3095424"/>
                <a:gd name="connsiteY779" fmla="*/ 1500369 h 2023348"/>
                <a:gd name="connsiteX780" fmla="*/ 398174 w 3095424"/>
                <a:gd name="connsiteY780" fmla="*/ 1382306 h 2023348"/>
                <a:gd name="connsiteX781" fmla="*/ 391439 w 3095424"/>
                <a:gd name="connsiteY781" fmla="*/ 1375572 h 2023348"/>
                <a:gd name="connsiteX782" fmla="*/ 445322 w 3095424"/>
                <a:gd name="connsiteY782" fmla="*/ 1321689 h 2023348"/>
                <a:gd name="connsiteX783" fmla="*/ 452057 w 3095424"/>
                <a:gd name="connsiteY783" fmla="*/ 1328423 h 2023348"/>
                <a:gd name="connsiteX784" fmla="*/ 398174 w 3095424"/>
                <a:gd name="connsiteY784" fmla="*/ 1382306 h 2023348"/>
                <a:gd name="connsiteX785" fmla="*/ 479393 w 3095424"/>
                <a:gd name="connsiteY785" fmla="*/ 1571292 h 2023348"/>
                <a:gd name="connsiteX786" fmla="*/ 486127 w 3095424"/>
                <a:gd name="connsiteY786" fmla="*/ 1578026 h 2023348"/>
                <a:gd name="connsiteX787" fmla="*/ 432244 w 3095424"/>
                <a:gd name="connsiteY787" fmla="*/ 1631909 h 2023348"/>
                <a:gd name="connsiteX788" fmla="*/ 425510 w 3095424"/>
                <a:gd name="connsiteY788" fmla="*/ 1625175 h 2023348"/>
                <a:gd name="connsiteX789" fmla="*/ 479393 w 3095424"/>
                <a:gd name="connsiteY789" fmla="*/ 1571292 h 2023348"/>
                <a:gd name="connsiteX790" fmla="*/ 469087 w 3095424"/>
                <a:gd name="connsiteY790" fmla="*/ 1453229 h 2023348"/>
                <a:gd name="connsiteX791" fmla="*/ 462353 w 3095424"/>
                <a:gd name="connsiteY791" fmla="*/ 1446495 h 2023348"/>
                <a:gd name="connsiteX792" fmla="*/ 516236 w 3095424"/>
                <a:gd name="connsiteY792" fmla="*/ 1392612 h 2023348"/>
                <a:gd name="connsiteX793" fmla="*/ 522970 w 3095424"/>
                <a:gd name="connsiteY793" fmla="*/ 1399346 h 2023348"/>
                <a:gd name="connsiteX794" fmla="*/ 469087 w 3095424"/>
                <a:gd name="connsiteY794" fmla="*/ 1453229 h 2023348"/>
                <a:gd name="connsiteX795" fmla="*/ 550307 w 3095424"/>
                <a:gd name="connsiteY795" fmla="*/ 1642205 h 2023348"/>
                <a:gd name="connsiteX796" fmla="*/ 557041 w 3095424"/>
                <a:gd name="connsiteY796" fmla="*/ 1648939 h 2023348"/>
                <a:gd name="connsiteX797" fmla="*/ 503158 w 3095424"/>
                <a:gd name="connsiteY797" fmla="*/ 1702822 h 2023348"/>
                <a:gd name="connsiteX798" fmla="*/ 496424 w 3095424"/>
                <a:gd name="connsiteY798" fmla="*/ 1696088 h 2023348"/>
                <a:gd name="connsiteX799" fmla="*/ 550307 w 3095424"/>
                <a:gd name="connsiteY799" fmla="*/ 1642205 h 2023348"/>
                <a:gd name="connsiteX800" fmla="*/ 540001 w 3095424"/>
                <a:gd name="connsiteY800" fmla="*/ 1524143 h 2023348"/>
                <a:gd name="connsiteX801" fmla="*/ 533267 w 3095424"/>
                <a:gd name="connsiteY801" fmla="*/ 1517409 h 2023348"/>
                <a:gd name="connsiteX802" fmla="*/ 587150 w 3095424"/>
                <a:gd name="connsiteY802" fmla="*/ 1463526 h 2023348"/>
                <a:gd name="connsiteX803" fmla="*/ 593884 w 3095424"/>
                <a:gd name="connsiteY803" fmla="*/ 1470260 h 2023348"/>
                <a:gd name="connsiteX804" fmla="*/ 540001 w 3095424"/>
                <a:gd name="connsiteY804" fmla="*/ 1524143 h 2023348"/>
                <a:gd name="connsiteX805" fmla="*/ 621230 w 3095424"/>
                <a:gd name="connsiteY805" fmla="*/ 1713128 h 2023348"/>
                <a:gd name="connsiteX806" fmla="*/ 627964 w 3095424"/>
                <a:gd name="connsiteY806" fmla="*/ 1719863 h 2023348"/>
                <a:gd name="connsiteX807" fmla="*/ 574081 w 3095424"/>
                <a:gd name="connsiteY807" fmla="*/ 1773745 h 2023348"/>
                <a:gd name="connsiteX808" fmla="*/ 567347 w 3095424"/>
                <a:gd name="connsiteY808" fmla="*/ 1767012 h 2023348"/>
                <a:gd name="connsiteX809" fmla="*/ 621230 w 3095424"/>
                <a:gd name="connsiteY809" fmla="*/ 1713128 h 2023348"/>
                <a:gd name="connsiteX810" fmla="*/ 610914 w 3095424"/>
                <a:gd name="connsiteY810" fmla="*/ 1595066 h 2023348"/>
                <a:gd name="connsiteX811" fmla="*/ 604180 w 3095424"/>
                <a:gd name="connsiteY811" fmla="*/ 1588332 h 2023348"/>
                <a:gd name="connsiteX812" fmla="*/ 658063 w 3095424"/>
                <a:gd name="connsiteY812" fmla="*/ 1534449 h 2023348"/>
                <a:gd name="connsiteX813" fmla="*/ 664797 w 3095424"/>
                <a:gd name="connsiteY813" fmla="*/ 1541183 h 2023348"/>
                <a:gd name="connsiteX814" fmla="*/ 610914 w 3095424"/>
                <a:gd name="connsiteY814" fmla="*/ 1595066 h 2023348"/>
                <a:gd name="connsiteX815" fmla="*/ 647767 w 3095424"/>
                <a:gd name="connsiteY815" fmla="*/ 1416377 h 2023348"/>
                <a:gd name="connsiteX816" fmla="*/ 641032 w 3095424"/>
                <a:gd name="connsiteY816" fmla="*/ 1409643 h 2023348"/>
                <a:gd name="connsiteX817" fmla="*/ 694915 w 3095424"/>
                <a:gd name="connsiteY817" fmla="*/ 1355760 h 2023348"/>
                <a:gd name="connsiteX818" fmla="*/ 701650 w 3095424"/>
                <a:gd name="connsiteY818" fmla="*/ 1362494 h 2023348"/>
                <a:gd name="connsiteX819" fmla="*/ 647767 w 3095424"/>
                <a:gd name="connsiteY819" fmla="*/ 1416377 h 2023348"/>
                <a:gd name="connsiteX820" fmla="*/ 728996 w 3095424"/>
                <a:gd name="connsiteY820" fmla="*/ 1605363 h 2023348"/>
                <a:gd name="connsiteX821" fmla="*/ 735730 w 3095424"/>
                <a:gd name="connsiteY821" fmla="*/ 1612097 h 2023348"/>
                <a:gd name="connsiteX822" fmla="*/ 681847 w 3095424"/>
                <a:gd name="connsiteY822" fmla="*/ 1665980 h 2023348"/>
                <a:gd name="connsiteX823" fmla="*/ 675113 w 3095424"/>
                <a:gd name="connsiteY823" fmla="*/ 1659245 h 2023348"/>
                <a:gd name="connsiteX824" fmla="*/ 728996 w 3095424"/>
                <a:gd name="connsiteY824" fmla="*/ 1605363 h 2023348"/>
                <a:gd name="connsiteX825" fmla="*/ 718680 w 3095424"/>
                <a:gd name="connsiteY825" fmla="*/ 1487300 h 2023348"/>
                <a:gd name="connsiteX826" fmla="*/ 711946 w 3095424"/>
                <a:gd name="connsiteY826" fmla="*/ 1480566 h 2023348"/>
                <a:gd name="connsiteX827" fmla="*/ 765829 w 3095424"/>
                <a:gd name="connsiteY827" fmla="*/ 1426683 h 2023348"/>
                <a:gd name="connsiteX828" fmla="*/ 772563 w 3095424"/>
                <a:gd name="connsiteY828" fmla="*/ 1433417 h 2023348"/>
                <a:gd name="connsiteX829" fmla="*/ 718680 w 3095424"/>
                <a:gd name="connsiteY829" fmla="*/ 1487300 h 2023348"/>
                <a:gd name="connsiteX830" fmla="*/ 799910 w 3095424"/>
                <a:gd name="connsiteY830" fmla="*/ 1676286 h 2023348"/>
                <a:gd name="connsiteX831" fmla="*/ 806644 w 3095424"/>
                <a:gd name="connsiteY831" fmla="*/ 1683020 h 2023348"/>
                <a:gd name="connsiteX832" fmla="*/ 752761 w 3095424"/>
                <a:gd name="connsiteY832" fmla="*/ 1736903 h 2023348"/>
                <a:gd name="connsiteX833" fmla="*/ 746027 w 3095424"/>
                <a:gd name="connsiteY833" fmla="*/ 1730169 h 2023348"/>
                <a:gd name="connsiteX834" fmla="*/ 799910 w 3095424"/>
                <a:gd name="connsiteY834" fmla="*/ 1676286 h 2023348"/>
                <a:gd name="connsiteX835" fmla="*/ 789604 w 3095424"/>
                <a:gd name="connsiteY835" fmla="*/ 1558214 h 2023348"/>
                <a:gd name="connsiteX836" fmla="*/ 782869 w 3095424"/>
                <a:gd name="connsiteY836" fmla="*/ 1551480 h 2023348"/>
                <a:gd name="connsiteX837" fmla="*/ 836752 w 3095424"/>
                <a:gd name="connsiteY837" fmla="*/ 1497597 h 2023348"/>
                <a:gd name="connsiteX838" fmla="*/ 843486 w 3095424"/>
                <a:gd name="connsiteY838" fmla="*/ 1504331 h 2023348"/>
                <a:gd name="connsiteX839" fmla="*/ 789604 w 3095424"/>
                <a:gd name="connsiteY839" fmla="*/ 1558214 h 2023348"/>
                <a:gd name="connsiteX840" fmla="*/ 826446 w 3095424"/>
                <a:gd name="connsiteY840" fmla="*/ 1379534 h 2023348"/>
                <a:gd name="connsiteX841" fmla="*/ 819712 w 3095424"/>
                <a:gd name="connsiteY841" fmla="*/ 1372800 h 2023348"/>
                <a:gd name="connsiteX842" fmla="*/ 873585 w 3095424"/>
                <a:gd name="connsiteY842" fmla="*/ 1318917 h 2023348"/>
                <a:gd name="connsiteX843" fmla="*/ 880319 w 3095424"/>
                <a:gd name="connsiteY843" fmla="*/ 1325651 h 2023348"/>
                <a:gd name="connsiteX844" fmla="*/ 826446 w 3095424"/>
                <a:gd name="connsiteY844" fmla="*/ 1379534 h 2023348"/>
                <a:gd name="connsiteX845" fmla="*/ 907675 w 3095424"/>
                <a:gd name="connsiteY845" fmla="*/ 1568520 h 2023348"/>
                <a:gd name="connsiteX846" fmla="*/ 914410 w 3095424"/>
                <a:gd name="connsiteY846" fmla="*/ 1575254 h 2023348"/>
                <a:gd name="connsiteX847" fmla="*/ 860527 w 3095424"/>
                <a:gd name="connsiteY847" fmla="*/ 1629137 h 2023348"/>
                <a:gd name="connsiteX848" fmla="*/ 853792 w 3095424"/>
                <a:gd name="connsiteY848" fmla="*/ 1622403 h 2023348"/>
                <a:gd name="connsiteX849" fmla="*/ 907675 w 3095424"/>
                <a:gd name="connsiteY849" fmla="*/ 1568520 h 2023348"/>
                <a:gd name="connsiteX850" fmla="*/ 897379 w 3095424"/>
                <a:gd name="connsiteY850" fmla="*/ 1450458 h 2023348"/>
                <a:gd name="connsiteX851" fmla="*/ 890645 w 3095424"/>
                <a:gd name="connsiteY851" fmla="*/ 1443723 h 2023348"/>
                <a:gd name="connsiteX852" fmla="*/ 944518 w 3095424"/>
                <a:gd name="connsiteY852" fmla="*/ 1389840 h 2023348"/>
                <a:gd name="connsiteX853" fmla="*/ 951252 w 3095424"/>
                <a:gd name="connsiteY853" fmla="*/ 1396575 h 2023348"/>
                <a:gd name="connsiteX854" fmla="*/ 897379 w 3095424"/>
                <a:gd name="connsiteY854" fmla="*/ 1450458 h 2023348"/>
                <a:gd name="connsiteX855" fmla="*/ 978589 w 3095424"/>
                <a:gd name="connsiteY855" fmla="*/ 1639434 h 2023348"/>
                <a:gd name="connsiteX856" fmla="*/ 985323 w 3095424"/>
                <a:gd name="connsiteY856" fmla="*/ 1646168 h 2023348"/>
                <a:gd name="connsiteX857" fmla="*/ 931440 w 3095424"/>
                <a:gd name="connsiteY857" fmla="*/ 1700051 h 2023348"/>
                <a:gd name="connsiteX858" fmla="*/ 924706 w 3095424"/>
                <a:gd name="connsiteY858" fmla="*/ 1693316 h 2023348"/>
                <a:gd name="connsiteX859" fmla="*/ 978589 w 3095424"/>
                <a:gd name="connsiteY859" fmla="*/ 1639434 h 2023348"/>
                <a:gd name="connsiteX860" fmla="*/ 968292 w 3095424"/>
                <a:gd name="connsiteY860" fmla="*/ 1521371 h 2023348"/>
                <a:gd name="connsiteX861" fmla="*/ 961558 w 3095424"/>
                <a:gd name="connsiteY861" fmla="*/ 1514637 h 2023348"/>
                <a:gd name="connsiteX862" fmla="*/ 1015432 w 3095424"/>
                <a:gd name="connsiteY862" fmla="*/ 1460754 h 2023348"/>
                <a:gd name="connsiteX863" fmla="*/ 1022166 w 3095424"/>
                <a:gd name="connsiteY863" fmla="*/ 1467488 h 2023348"/>
                <a:gd name="connsiteX864" fmla="*/ 968292 w 3095424"/>
                <a:gd name="connsiteY864" fmla="*/ 1521371 h 2023348"/>
                <a:gd name="connsiteX865" fmla="*/ 1005135 w 3095424"/>
                <a:gd name="connsiteY865" fmla="*/ 1342692 h 2023348"/>
                <a:gd name="connsiteX866" fmla="*/ 998401 w 3095424"/>
                <a:gd name="connsiteY866" fmla="*/ 1335957 h 2023348"/>
                <a:gd name="connsiteX867" fmla="*/ 1052284 w 3095424"/>
                <a:gd name="connsiteY867" fmla="*/ 1282075 h 2023348"/>
                <a:gd name="connsiteX868" fmla="*/ 1059018 w 3095424"/>
                <a:gd name="connsiteY868" fmla="*/ 1288809 h 2023348"/>
                <a:gd name="connsiteX869" fmla="*/ 1005135 w 3095424"/>
                <a:gd name="connsiteY869" fmla="*/ 1342692 h 2023348"/>
                <a:gd name="connsiteX870" fmla="*/ 1086355 w 3095424"/>
                <a:gd name="connsiteY870" fmla="*/ 1531668 h 2023348"/>
                <a:gd name="connsiteX871" fmla="*/ 1093089 w 3095424"/>
                <a:gd name="connsiteY871" fmla="*/ 1538402 h 2023348"/>
                <a:gd name="connsiteX872" fmla="*/ 1039216 w 3095424"/>
                <a:gd name="connsiteY872" fmla="*/ 1592285 h 2023348"/>
                <a:gd name="connsiteX873" fmla="*/ 1032481 w 3095424"/>
                <a:gd name="connsiteY873" fmla="*/ 1585551 h 2023348"/>
                <a:gd name="connsiteX874" fmla="*/ 1086355 w 3095424"/>
                <a:gd name="connsiteY874" fmla="*/ 1531668 h 2023348"/>
                <a:gd name="connsiteX875" fmla="*/ 1076049 w 3095424"/>
                <a:gd name="connsiteY875" fmla="*/ 1413605 h 2023348"/>
                <a:gd name="connsiteX876" fmla="*/ 1069315 w 3095424"/>
                <a:gd name="connsiteY876" fmla="*/ 1406871 h 2023348"/>
                <a:gd name="connsiteX877" fmla="*/ 1123198 w 3095424"/>
                <a:gd name="connsiteY877" fmla="*/ 1352988 h 2023348"/>
                <a:gd name="connsiteX878" fmla="*/ 1129932 w 3095424"/>
                <a:gd name="connsiteY878" fmla="*/ 1359722 h 2023348"/>
                <a:gd name="connsiteX879" fmla="*/ 1076049 w 3095424"/>
                <a:gd name="connsiteY879" fmla="*/ 1413605 h 2023348"/>
                <a:gd name="connsiteX880" fmla="*/ 1157268 w 3095424"/>
                <a:gd name="connsiteY880" fmla="*/ 1602591 h 2023348"/>
                <a:gd name="connsiteX881" fmla="*/ 1164003 w 3095424"/>
                <a:gd name="connsiteY881" fmla="*/ 1609325 h 2023348"/>
                <a:gd name="connsiteX882" fmla="*/ 1110129 w 3095424"/>
                <a:gd name="connsiteY882" fmla="*/ 1663208 h 2023348"/>
                <a:gd name="connsiteX883" fmla="*/ 1103395 w 3095424"/>
                <a:gd name="connsiteY883" fmla="*/ 1656474 h 2023348"/>
                <a:gd name="connsiteX884" fmla="*/ 1157268 w 3095424"/>
                <a:gd name="connsiteY884" fmla="*/ 1602591 h 2023348"/>
                <a:gd name="connsiteX885" fmla="*/ 1146972 w 3095424"/>
                <a:gd name="connsiteY885" fmla="*/ 1484528 h 2023348"/>
                <a:gd name="connsiteX886" fmla="*/ 1140238 w 3095424"/>
                <a:gd name="connsiteY886" fmla="*/ 1477794 h 2023348"/>
                <a:gd name="connsiteX887" fmla="*/ 1194121 w 3095424"/>
                <a:gd name="connsiteY887" fmla="*/ 1423911 h 2023348"/>
                <a:gd name="connsiteX888" fmla="*/ 1200855 w 3095424"/>
                <a:gd name="connsiteY888" fmla="*/ 1430646 h 2023348"/>
                <a:gd name="connsiteX889" fmla="*/ 1146972 w 3095424"/>
                <a:gd name="connsiteY889" fmla="*/ 1484528 h 2023348"/>
                <a:gd name="connsiteX890" fmla="*/ 1183815 w 3095424"/>
                <a:gd name="connsiteY890" fmla="*/ 1305849 h 2023348"/>
                <a:gd name="connsiteX891" fmla="*/ 1177080 w 3095424"/>
                <a:gd name="connsiteY891" fmla="*/ 1299115 h 2023348"/>
                <a:gd name="connsiteX892" fmla="*/ 1230963 w 3095424"/>
                <a:gd name="connsiteY892" fmla="*/ 1245232 h 2023348"/>
                <a:gd name="connsiteX893" fmla="*/ 1237698 w 3095424"/>
                <a:gd name="connsiteY893" fmla="*/ 1251966 h 2023348"/>
                <a:gd name="connsiteX894" fmla="*/ 1183815 w 3095424"/>
                <a:gd name="connsiteY894" fmla="*/ 1305849 h 2023348"/>
                <a:gd name="connsiteX895" fmla="*/ 1265025 w 3095424"/>
                <a:gd name="connsiteY895" fmla="*/ 1494835 h 2023348"/>
                <a:gd name="connsiteX896" fmla="*/ 1271759 w 3095424"/>
                <a:gd name="connsiteY896" fmla="*/ 1501569 h 2023348"/>
                <a:gd name="connsiteX897" fmla="*/ 1217886 w 3095424"/>
                <a:gd name="connsiteY897" fmla="*/ 1555451 h 2023348"/>
                <a:gd name="connsiteX898" fmla="*/ 1211151 w 3095424"/>
                <a:gd name="connsiteY898" fmla="*/ 1548717 h 2023348"/>
                <a:gd name="connsiteX899" fmla="*/ 1265025 w 3095424"/>
                <a:gd name="connsiteY899" fmla="*/ 1494835 h 2023348"/>
                <a:gd name="connsiteX900" fmla="*/ 1254728 w 3095424"/>
                <a:gd name="connsiteY900" fmla="*/ 1376763 h 2023348"/>
                <a:gd name="connsiteX901" fmla="*/ 1247994 w 3095424"/>
                <a:gd name="connsiteY901" fmla="*/ 1370029 h 2023348"/>
                <a:gd name="connsiteX902" fmla="*/ 1301877 w 3095424"/>
                <a:gd name="connsiteY902" fmla="*/ 1316145 h 2023348"/>
                <a:gd name="connsiteX903" fmla="*/ 1308611 w 3095424"/>
                <a:gd name="connsiteY903" fmla="*/ 1322880 h 2023348"/>
                <a:gd name="connsiteX904" fmla="*/ 1254728 w 3095424"/>
                <a:gd name="connsiteY904" fmla="*/ 1376763 h 2023348"/>
                <a:gd name="connsiteX905" fmla="*/ 1291571 w 3095424"/>
                <a:gd name="connsiteY905" fmla="*/ 1198083 h 2023348"/>
                <a:gd name="connsiteX906" fmla="*/ 1284837 w 3095424"/>
                <a:gd name="connsiteY906" fmla="*/ 1191349 h 2023348"/>
                <a:gd name="connsiteX907" fmla="*/ 1338720 w 3095424"/>
                <a:gd name="connsiteY907" fmla="*/ 1137466 h 2023348"/>
                <a:gd name="connsiteX908" fmla="*/ 1345454 w 3095424"/>
                <a:gd name="connsiteY908" fmla="*/ 1144200 h 2023348"/>
                <a:gd name="connsiteX909" fmla="*/ 1291571 w 3095424"/>
                <a:gd name="connsiteY909" fmla="*/ 1198083 h 2023348"/>
                <a:gd name="connsiteX910" fmla="*/ 1328433 w 3095424"/>
                <a:gd name="connsiteY910" fmla="*/ 1019404 h 2023348"/>
                <a:gd name="connsiteX911" fmla="*/ 1321699 w 3095424"/>
                <a:gd name="connsiteY911" fmla="*/ 1012669 h 2023348"/>
                <a:gd name="connsiteX912" fmla="*/ 1375572 w 3095424"/>
                <a:gd name="connsiteY912" fmla="*/ 958787 h 2023348"/>
                <a:gd name="connsiteX913" fmla="*/ 1382306 w 3095424"/>
                <a:gd name="connsiteY913" fmla="*/ 965521 h 2023348"/>
                <a:gd name="connsiteX914" fmla="*/ 1328433 w 3095424"/>
                <a:gd name="connsiteY914" fmla="*/ 1019404 h 2023348"/>
                <a:gd name="connsiteX915" fmla="*/ 1365266 w 3095424"/>
                <a:gd name="connsiteY915" fmla="*/ 840715 h 2023348"/>
                <a:gd name="connsiteX916" fmla="*/ 1358532 w 3095424"/>
                <a:gd name="connsiteY916" fmla="*/ 833981 h 2023348"/>
                <a:gd name="connsiteX917" fmla="*/ 1412405 w 3095424"/>
                <a:gd name="connsiteY917" fmla="*/ 780097 h 2023348"/>
                <a:gd name="connsiteX918" fmla="*/ 1419139 w 3095424"/>
                <a:gd name="connsiteY918" fmla="*/ 786832 h 2023348"/>
                <a:gd name="connsiteX919" fmla="*/ 1365266 w 3095424"/>
                <a:gd name="connsiteY919" fmla="*/ 840715 h 2023348"/>
                <a:gd name="connsiteX920" fmla="*/ 1446486 w 3095424"/>
                <a:gd name="connsiteY920" fmla="*/ 1029710 h 2023348"/>
                <a:gd name="connsiteX921" fmla="*/ 1453220 w 3095424"/>
                <a:gd name="connsiteY921" fmla="*/ 1036444 h 2023348"/>
                <a:gd name="connsiteX922" fmla="*/ 1399346 w 3095424"/>
                <a:gd name="connsiteY922" fmla="*/ 1090327 h 2023348"/>
                <a:gd name="connsiteX923" fmla="*/ 1392612 w 3095424"/>
                <a:gd name="connsiteY923" fmla="*/ 1083593 h 2023348"/>
                <a:gd name="connsiteX924" fmla="*/ 1446486 w 3095424"/>
                <a:gd name="connsiteY924" fmla="*/ 1029710 h 2023348"/>
                <a:gd name="connsiteX925" fmla="*/ 1436189 w 3095424"/>
                <a:gd name="connsiteY925" fmla="*/ 911638 h 2023348"/>
                <a:gd name="connsiteX926" fmla="*/ 1429455 w 3095424"/>
                <a:gd name="connsiteY926" fmla="*/ 904904 h 2023348"/>
                <a:gd name="connsiteX927" fmla="*/ 1483328 w 3095424"/>
                <a:gd name="connsiteY927" fmla="*/ 851021 h 2023348"/>
                <a:gd name="connsiteX928" fmla="*/ 1490063 w 3095424"/>
                <a:gd name="connsiteY928" fmla="*/ 857755 h 2023348"/>
                <a:gd name="connsiteX929" fmla="*/ 1436189 w 3095424"/>
                <a:gd name="connsiteY929" fmla="*/ 911638 h 2023348"/>
                <a:gd name="connsiteX930" fmla="*/ 1517399 w 3095424"/>
                <a:gd name="connsiteY930" fmla="*/ 1100623 h 2023348"/>
                <a:gd name="connsiteX931" fmla="*/ 1524133 w 3095424"/>
                <a:gd name="connsiteY931" fmla="*/ 1107357 h 2023348"/>
                <a:gd name="connsiteX932" fmla="*/ 1470260 w 3095424"/>
                <a:gd name="connsiteY932" fmla="*/ 1161240 h 2023348"/>
                <a:gd name="connsiteX933" fmla="*/ 1463526 w 3095424"/>
                <a:gd name="connsiteY933" fmla="*/ 1154506 h 2023348"/>
                <a:gd name="connsiteX934" fmla="*/ 1517399 w 3095424"/>
                <a:gd name="connsiteY934" fmla="*/ 1100623 h 2023348"/>
                <a:gd name="connsiteX935" fmla="*/ 1507103 w 3095424"/>
                <a:gd name="connsiteY935" fmla="*/ 982561 h 2023348"/>
                <a:gd name="connsiteX936" fmla="*/ 1500368 w 3095424"/>
                <a:gd name="connsiteY936" fmla="*/ 975827 h 2023348"/>
                <a:gd name="connsiteX937" fmla="*/ 1554242 w 3095424"/>
                <a:gd name="connsiteY937" fmla="*/ 921944 h 2023348"/>
                <a:gd name="connsiteX938" fmla="*/ 1560976 w 3095424"/>
                <a:gd name="connsiteY938" fmla="*/ 928678 h 2023348"/>
                <a:gd name="connsiteX939" fmla="*/ 1507103 w 3095424"/>
                <a:gd name="connsiteY939" fmla="*/ 982561 h 2023348"/>
                <a:gd name="connsiteX940" fmla="*/ 1520171 w 3095424"/>
                <a:gd name="connsiteY940" fmla="*/ 672341 h 2023348"/>
                <a:gd name="connsiteX941" fmla="*/ 1526905 w 3095424"/>
                <a:gd name="connsiteY941" fmla="*/ 679075 h 2023348"/>
                <a:gd name="connsiteX942" fmla="*/ 1473022 w 3095424"/>
                <a:gd name="connsiteY942" fmla="*/ 732958 h 2023348"/>
                <a:gd name="connsiteX943" fmla="*/ 1466288 w 3095424"/>
                <a:gd name="connsiteY943" fmla="*/ 726224 h 2023348"/>
                <a:gd name="connsiteX944" fmla="*/ 1520171 w 3095424"/>
                <a:gd name="connsiteY944" fmla="*/ 672341 h 2023348"/>
                <a:gd name="connsiteX945" fmla="*/ 1449257 w 3095424"/>
                <a:gd name="connsiteY945" fmla="*/ 601418 h 2023348"/>
                <a:gd name="connsiteX946" fmla="*/ 1455991 w 3095424"/>
                <a:gd name="connsiteY946" fmla="*/ 608152 h 2023348"/>
                <a:gd name="connsiteX947" fmla="*/ 1402109 w 3095424"/>
                <a:gd name="connsiteY947" fmla="*/ 662035 h 2023348"/>
                <a:gd name="connsiteX948" fmla="*/ 1395374 w 3095424"/>
                <a:gd name="connsiteY948" fmla="*/ 655301 h 2023348"/>
                <a:gd name="connsiteX949" fmla="*/ 1449257 w 3095424"/>
                <a:gd name="connsiteY949" fmla="*/ 601418 h 2023348"/>
                <a:gd name="connsiteX950" fmla="*/ 1378344 w 3095424"/>
                <a:gd name="connsiteY950" fmla="*/ 530504 h 2023348"/>
                <a:gd name="connsiteX951" fmla="*/ 1385078 w 3095424"/>
                <a:gd name="connsiteY951" fmla="*/ 537239 h 2023348"/>
                <a:gd name="connsiteX952" fmla="*/ 1331195 w 3095424"/>
                <a:gd name="connsiteY952" fmla="*/ 591122 h 2023348"/>
                <a:gd name="connsiteX953" fmla="*/ 1324461 w 3095424"/>
                <a:gd name="connsiteY953" fmla="*/ 584387 h 2023348"/>
                <a:gd name="connsiteX954" fmla="*/ 1378344 w 3095424"/>
                <a:gd name="connsiteY954" fmla="*/ 530504 h 2023348"/>
                <a:gd name="connsiteX955" fmla="*/ 1307430 w 3095424"/>
                <a:gd name="connsiteY955" fmla="*/ 459581 h 2023348"/>
                <a:gd name="connsiteX956" fmla="*/ 1314164 w 3095424"/>
                <a:gd name="connsiteY956" fmla="*/ 466315 h 2023348"/>
                <a:gd name="connsiteX957" fmla="*/ 1260281 w 3095424"/>
                <a:gd name="connsiteY957" fmla="*/ 520198 h 2023348"/>
                <a:gd name="connsiteX958" fmla="*/ 1253547 w 3095424"/>
                <a:gd name="connsiteY958" fmla="*/ 513464 h 2023348"/>
                <a:gd name="connsiteX959" fmla="*/ 1307430 w 3095424"/>
                <a:gd name="connsiteY959" fmla="*/ 459581 h 2023348"/>
                <a:gd name="connsiteX960" fmla="*/ 1236497 w 3095424"/>
                <a:gd name="connsiteY960" fmla="*/ 388668 h 2023348"/>
                <a:gd name="connsiteX961" fmla="*/ 1243232 w 3095424"/>
                <a:gd name="connsiteY961" fmla="*/ 395402 h 2023348"/>
                <a:gd name="connsiteX962" fmla="*/ 1189349 w 3095424"/>
                <a:gd name="connsiteY962" fmla="*/ 449285 h 2023348"/>
                <a:gd name="connsiteX963" fmla="*/ 1182615 w 3095424"/>
                <a:gd name="connsiteY963" fmla="*/ 442551 h 2023348"/>
                <a:gd name="connsiteX964" fmla="*/ 1236497 w 3095424"/>
                <a:gd name="connsiteY964" fmla="*/ 388668 h 2023348"/>
                <a:gd name="connsiteX965" fmla="*/ 1165584 w 3095424"/>
                <a:gd name="connsiteY965" fmla="*/ 317744 h 2023348"/>
                <a:gd name="connsiteX966" fmla="*/ 1172318 w 3095424"/>
                <a:gd name="connsiteY966" fmla="*/ 324479 h 2023348"/>
                <a:gd name="connsiteX967" fmla="*/ 1118435 w 3095424"/>
                <a:gd name="connsiteY967" fmla="*/ 378362 h 2023348"/>
                <a:gd name="connsiteX968" fmla="*/ 1111701 w 3095424"/>
                <a:gd name="connsiteY968" fmla="*/ 371627 h 2023348"/>
                <a:gd name="connsiteX969" fmla="*/ 1165584 w 3095424"/>
                <a:gd name="connsiteY969" fmla="*/ 317744 h 2023348"/>
                <a:gd name="connsiteX970" fmla="*/ 1094670 w 3095424"/>
                <a:gd name="connsiteY970" fmla="*/ 246831 h 2023348"/>
                <a:gd name="connsiteX971" fmla="*/ 1101404 w 3095424"/>
                <a:gd name="connsiteY971" fmla="*/ 253565 h 2023348"/>
                <a:gd name="connsiteX972" fmla="*/ 1047521 w 3095424"/>
                <a:gd name="connsiteY972" fmla="*/ 307448 h 2023348"/>
                <a:gd name="connsiteX973" fmla="*/ 1040787 w 3095424"/>
                <a:gd name="connsiteY973" fmla="*/ 300714 h 2023348"/>
                <a:gd name="connsiteX974" fmla="*/ 1094670 w 3095424"/>
                <a:gd name="connsiteY974" fmla="*/ 246831 h 2023348"/>
                <a:gd name="connsiteX975" fmla="*/ 1023747 w 3095424"/>
                <a:gd name="connsiteY975" fmla="*/ 175917 h 2023348"/>
                <a:gd name="connsiteX976" fmla="*/ 1030481 w 3095424"/>
                <a:gd name="connsiteY976" fmla="*/ 182651 h 2023348"/>
                <a:gd name="connsiteX977" fmla="*/ 976598 w 3095424"/>
                <a:gd name="connsiteY977" fmla="*/ 236534 h 2023348"/>
                <a:gd name="connsiteX978" fmla="*/ 969864 w 3095424"/>
                <a:gd name="connsiteY978" fmla="*/ 229800 h 2023348"/>
                <a:gd name="connsiteX979" fmla="*/ 1023747 w 3095424"/>
                <a:gd name="connsiteY979" fmla="*/ 175917 h 2023348"/>
                <a:gd name="connsiteX980" fmla="*/ 952833 w 3095424"/>
                <a:gd name="connsiteY980" fmla="*/ 104994 h 2023348"/>
                <a:gd name="connsiteX981" fmla="*/ 959568 w 3095424"/>
                <a:gd name="connsiteY981" fmla="*/ 111728 h 2023348"/>
                <a:gd name="connsiteX982" fmla="*/ 905685 w 3095424"/>
                <a:gd name="connsiteY982" fmla="*/ 165611 h 2023348"/>
                <a:gd name="connsiteX983" fmla="*/ 898950 w 3095424"/>
                <a:gd name="connsiteY983" fmla="*/ 158877 h 2023348"/>
                <a:gd name="connsiteX984" fmla="*/ 952833 w 3095424"/>
                <a:gd name="connsiteY984" fmla="*/ 104994 h 2023348"/>
                <a:gd name="connsiteX985" fmla="*/ 881910 w 3095424"/>
                <a:gd name="connsiteY985" fmla="*/ 34071 h 2023348"/>
                <a:gd name="connsiteX986" fmla="*/ 888644 w 3095424"/>
                <a:gd name="connsiteY986" fmla="*/ 40805 h 2023348"/>
                <a:gd name="connsiteX987" fmla="*/ 834762 w 3095424"/>
                <a:gd name="connsiteY987" fmla="*/ 94688 h 2023348"/>
                <a:gd name="connsiteX988" fmla="*/ 828027 w 3095424"/>
                <a:gd name="connsiteY988" fmla="*/ 87954 h 2023348"/>
                <a:gd name="connsiteX989" fmla="*/ 881910 w 3095424"/>
                <a:gd name="connsiteY989" fmla="*/ 34071 h 2023348"/>
                <a:gd name="connsiteX990" fmla="*/ 845068 w 3095424"/>
                <a:gd name="connsiteY990" fmla="*/ 212750 h 2023348"/>
                <a:gd name="connsiteX991" fmla="*/ 851802 w 3095424"/>
                <a:gd name="connsiteY991" fmla="*/ 219485 h 2023348"/>
                <a:gd name="connsiteX992" fmla="*/ 797928 w 3095424"/>
                <a:gd name="connsiteY992" fmla="*/ 273368 h 2023348"/>
                <a:gd name="connsiteX993" fmla="*/ 791194 w 3095424"/>
                <a:gd name="connsiteY993" fmla="*/ 266633 h 2023348"/>
                <a:gd name="connsiteX994" fmla="*/ 845068 w 3095424"/>
                <a:gd name="connsiteY994" fmla="*/ 212750 h 2023348"/>
                <a:gd name="connsiteX995" fmla="*/ 774144 w 3095424"/>
                <a:gd name="connsiteY995" fmla="*/ 141837 h 2023348"/>
                <a:gd name="connsiteX996" fmla="*/ 780879 w 3095424"/>
                <a:gd name="connsiteY996" fmla="*/ 148571 h 2023348"/>
                <a:gd name="connsiteX997" fmla="*/ 726996 w 3095424"/>
                <a:gd name="connsiteY997" fmla="*/ 202454 h 2023348"/>
                <a:gd name="connsiteX998" fmla="*/ 720262 w 3095424"/>
                <a:gd name="connsiteY998" fmla="*/ 195720 h 2023348"/>
                <a:gd name="connsiteX999" fmla="*/ 774144 w 3095424"/>
                <a:gd name="connsiteY999" fmla="*/ 141837 h 2023348"/>
                <a:gd name="connsiteX1000" fmla="*/ 703221 w 3095424"/>
                <a:gd name="connsiteY1000" fmla="*/ 70923 h 2023348"/>
                <a:gd name="connsiteX1001" fmla="*/ 709955 w 3095424"/>
                <a:gd name="connsiteY1001" fmla="*/ 77657 h 2023348"/>
                <a:gd name="connsiteX1002" fmla="*/ 656082 w 3095424"/>
                <a:gd name="connsiteY1002" fmla="*/ 131540 h 2023348"/>
                <a:gd name="connsiteX1003" fmla="*/ 649348 w 3095424"/>
                <a:gd name="connsiteY1003" fmla="*/ 124806 h 2023348"/>
                <a:gd name="connsiteX1004" fmla="*/ 703221 w 3095424"/>
                <a:gd name="connsiteY1004" fmla="*/ 70923 h 2023348"/>
                <a:gd name="connsiteX1005" fmla="*/ 632308 w 3095424"/>
                <a:gd name="connsiteY1005" fmla="*/ 0 h 2023348"/>
                <a:gd name="connsiteX1006" fmla="*/ 639042 w 3095424"/>
                <a:gd name="connsiteY1006" fmla="*/ 6734 h 2023348"/>
                <a:gd name="connsiteX1007" fmla="*/ 585168 w 3095424"/>
                <a:gd name="connsiteY1007" fmla="*/ 60617 h 2023348"/>
                <a:gd name="connsiteX1008" fmla="*/ 578434 w 3095424"/>
                <a:gd name="connsiteY1008" fmla="*/ 53883 h 2023348"/>
                <a:gd name="connsiteX1009" fmla="*/ 632308 w 3095424"/>
                <a:gd name="connsiteY1009" fmla="*/ 0 h 2023348"/>
                <a:gd name="connsiteX1010" fmla="*/ 595455 w 3095424"/>
                <a:gd name="connsiteY1010" fmla="*/ 178680 h 2023348"/>
                <a:gd name="connsiteX1011" fmla="*/ 602190 w 3095424"/>
                <a:gd name="connsiteY1011" fmla="*/ 185414 h 2023348"/>
                <a:gd name="connsiteX1012" fmla="*/ 548316 w 3095424"/>
                <a:gd name="connsiteY1012" fmla="*/ 239297 h 2023348"/>
                <a:gd name="connsiteX1013" fmla="*/ 541582 w 3095424"/>
                <a:gd name="connsiteY1013" fmla="*/ 232562 h 2023348"/>
                <a:gd name="connsiteX1014" fmla="*/ 595455 w 3095424"/>
                <a:gd name="connsiteY1014" fmla="*/ 178680 h 2023348"/>
                <a:gd name="connsiteX1015" fmla="*/ 524542 w 3095424"/>
                <a:gd name="connsiteY1015" fmla="*/ 107766 h 2023348"/>
                <a:gd name="connsiteX1016" fmla="*/ 531276 w 3095424"/>
                <a:gd name="connsiteY1016" fmla="*/ 114500 h 2023348"/>
                <a:gd name="connsiteX1017" fmla="*/ 477402 w 3095424"/>
                <a:gd name="connsiteY1017" fmla="*/ 168383 h 2023348"/>
                <a:gd name="connsiteX1018" fmla="*/ 470668 w 3095424"/>
                <a:gd name="connsiteY1018" fmla="*/ 161649 h 2023348"/>
                <a:gd name="connsiteX1019" fmla="*/ 524542 w 3095424"/>
                <a:gd name="connsiteY1019" fmla="*/ 107766 h 2023348"/>
                <a:gd name="connsiteX1020" fmla="*/ 487699 w 3095424"/>
                <a:gd name="connsiteY1020" fmla="*/ 286445 h 2023348"/>
                <a:gd name="connsiteX1021" fmla="*/ 494433 w 3095424"/>
                <a:gd name="connsiteY1021" fmla="*/ 293180 h 2023348"/>
                <a:gd name="connsiteX1022" fmla="*/ 440550 w 3095424"/>
                <a:gd name="connsiteY1022" fmla="*/ 347062 h 2023348"/>
                <a:gd name="connsiteX1023" fmla="*/ 433816 w 3095424"/>
                <a:gd name="connsiteY1023" fmla="*/ 340328 h 2023348"/>
                <a:gd name="connsiteX1024" fmla="*/ 487699 w 3095424"/>
                <a:gd name="connsiteY1024" fmla="*/ 286445 h 2023348"/>
                <a:gd name="connsiteX1025" fmla="*/ 416785 w 3095424"/>
                <a:gd name="connsiteY1025" fmla="*/ 215522 h 2023348"/>
                <a:gd name="connsiteX1026" fmla="*/ 423520 w 3095424"/>
                <a:gd name="connsiteY1026" fmla="*/ 222256 h 2023348"/>
                <a:gd name="connsiteX1027" fmla="*/ 369637 w 3095424"/>
                <a:gd name="connsiteY1027" fmla="*/ 276139 h 2023348"/>
                <a:gd name="connsiteX1028" fmla="*/ 362903 w 3095424"/>
                <a:gd name="connsiteY1028" fmla="*/ 269405 h 2023348"/>
                <a:gd name="connsiteX1029" fmla="*/ 416785 w 3095424"/>
                <a:gd name="connsiteY1029" fmla="*/ 215522 h 2023348"/>
                <a:gd name="connsiteX1030" fmla="*/ 345862 w 3095424"/>
                <a:gd name="connsiteY1030" fmla="*/ 144609 h 2023348"/>
                <a:gd name="connsiteX1031" fmla="*/ 352596 w 3095424"/>
                <a:gd name="connsiteY1031" fmla="*/ 151343 h 2023348"/>
                <a:gd name="connsiteX1032" fmla="*/ 298714 w 3095424"/>
                <a:gd name="connsiteY1032" fmla="*/ 205226 h 2023348"/>
                <a:gd name="connsiteX1033" fmla="*/ 291979 w 3095424"/>
                <a:gd name="connsiteY1033" fmla="*/ 198492 h 2023348"/>
                <a:gd name="connsiteX1034" fmla="*/ 345862 w 3095424"/>
                <a:gd name="connsiteY1034" fmla="*/ 144609 h 2023348"/>
                <a:gd name="connsiteX1035" fmla="*/ 309020 w 3095424"/>
                <a:gd name="connsiteY1035" fmla="*/ 323288 h 2023348"/>
                <a:gd name="connsiteX1036" fmla="*/ 315754 w 3095424"/>
                <a:gd name="connsiteY1036" fmla="*/ 330022 h 2023348"/>
                <a:gd name="connsiteX1037" fmla="*/ 261871 w 3095424"/>
                <a:gd name="connsiteY1037" fmla="*/ 383905 h 2023348"/>
                <a:gd name="connsiteX1038" fmla="*/ 255137 w 3095424"/>
                <a:gd name="connsiteY1038" fmla="*/ 377171 h 2023348"/>
                <a:gd name="connsiteX1039" fmla="*/ 309020 w 3095424"/>
                <a:gd name="connsiteY1039" fmla="*/ 323288 h 2023348"/>
                <a:gd name="connsiteX1040" fmla="*/ 238106 w 3095424"/>
                <a:gd name="connsiteY1040" fmla="*/ 252365 h 2023348"/>
                <a:gd name="connsiteX1041" fmla="*/ 244840 w 3095424"/>
                <a:gd name="connsiteY1041" fmla="*/ 259099 h 2023348"/>
                <a:gd name="connsiteX1042" fmla="*/ 190957 w 3095424"/>
                <a:gd name="connsiteY1042" fmla="*/ 312982 h 2023348"/>
                <a:gd name="connsiteX1043" fmla="*/ 184223 w 3095424"/>
                <a:gd name="connsiteY1043" fmla="*/ 306248 h 2023348"/>
                <a:gd name="connsiteX1044" fmla="*/ 238106 w 3095424"/>
                <a:gd name="connsiteY1044" fmla="*/ 252365 h 2023348"/>
                <a:gd name="connsiteX1045" fmla="*/ 201263 w 3095424"/>
                <a:gd name="connsiteY1045" fmla="*/ 431054 h 2023348"/>
                <a:gd name="connsiteX1046" fmla="*/ 207997 w 3095424"/>
                <a:gd name="connsiteY1046" fmla="*/ 437788 h 2023348"/>
                <a:gd name="connsiteX1047" fmla="*/ 154115 w 3095424"/>
                <a:gd name="connsiteY1047" fmla="*/ 491671 h 2023348"/>
                <a:gd name="connsiteX1048" fmla="*/ 147380 w 3095424"/>
                <a:gd name="connsiteY1048" fmla="*/ 484937 h 2023348"/>
                <a:gd name="connsiteX1049" fmla="*/ 201263 w 3095424"/>
                <a:gd name="connsiteY1049" fmla="*/ 431054 h 2023348"/>
                <a:gd name="connsiteX1050" fmla="*/ 164411 w 3095424"/>
                <a:gd name="connsiteY1050" fmla="*/ 609733 h 2023348"/>
                <a:gd name="connsiteX1051" fmla="*/ 171145 w 3095424"/>
                <a:gd name="connsiteY1051" fmla="*/ 616468 h 2023348"/>
                <a:gd name="connsiteX1052" fmla="*/ 117272 w 3095424"/>
                <a:gd name="connsiteY1052" fmla="*/ 670351 h 2023348"/>
                <a:gd name="connsiteX1053" fmla="*/ 110538 w 3095424"/>
                <a:gd name="connsiteY1053" fmla="*/ 663616 h 2023348"/>
                <a:gd name="connsiteX1054" fmla="*/ 164411 w 3095424"/>
                <a:gd name="connsiteY1054" fmla="*/ 609733 h 2023348"/>
                <a:gd name="connsiteX1055" fmla="*/ 93488 w 3095424"/>
                <a:gd name="connsiteY1055" fmla="*/ 538810 h 2023348"/>
                <a:gd name="connsiteX1056" fmla="*/ 100222 w 3095424"/>
                <a:gd name="connsiteY1056" fmla="*/ 545544 h 2023348"/>
                <a:gd name="connsiteX1057" fmla="*/ 46349 w 3095424"/>
                <a:gd name="connsiteY1057" fmla="*/ 599427 h 2023348"/>
                <a:gd name="connsiteX1058" fmla="*/ 39614 w 3095424"/>
                <a:gd name="connsiteY1058" fmla="*/ 592693 h 2023348"/>
                <a:gd name="connsiteX1059" fmla="*/ 93488 w 3095424"/>
                <a:gd name="connsiteY1059" fmla="*/ 538810 h 2023348"/>
                <a:gd name="connsiteX1060" fmla="*/ 9496 w 3095424"/>
                <a:gd name="connsiteY1060" fmla="*/ 778116 h 2023348"/>
                <a:gd name="connsiteX1061" fmla="*/ 2762 w 3095424"/>
                <a:gd name="connsiteY1061" fmla="*/ 771382 h 2023348"/>
                <a:gd name="connsiteX1062" fmla="*/ 56645 w 3095424"/>
                <a:gd name="connsiteY1062" fmla="*/ 717499 h 2023348"/>
                <a:gd name="connsiteX1063" fmla="*/ 63379 w 3095424"/>
                <a:gd name="connsiteY1063" fmla="*/ 724233 h 2023348"/>
                <a:gd name="connsiteX1064" fmla="*/ 9496 w 3095424"/>
                <a:gd name="connsiteY1064" fmla="*/ 778116 h 2023348"/>
                <a:gd name="connsiteX1065" fmla="*/ 6734 w 3095424"/>
                <a:gd name="connsiteY1065" fmla="*/ 1206399 h 2023348"/>
                <a:gd name="connsiteX1066" fmla="*/ 0 w 3095424"/>
                <a:gd name="connsiteY1066" fmla="*/ 1199664 h 2023348"/>
                <a:gd name="connsiteX1067" fmla="*/ 53883 w 3095424"/>
                <a:gd name="connsiteY1067" fmla="*/ 1145781 h 2023348"/>
                <a:gd name="connsiteX1068" fmla="*/ 60617 w 3095424"/>
                <a:gd name="connsiteY1068" fmla="*/ 1152516 h 2023348"/>
                <a:gd name="connsiteX1069" fmla="*/ 6734 w 3095424"/>
                <a:gd name="connsiteY1069" fmla="*/ 1206399 h 2023348"/>
                <a:gd name="connsiteX1070" fmla="*/ 77648 w 3095424"/>
                <a:gd name="connsiteY1070" fmla="*/ 1277312 h 2023348"/>
                <a:gd name="connsiteX1071" fmla="*/ 70914 w 3095424"/>
                <a:gd name="connsiteY1071" fmla="*/ 1270578 h 2023348"/>
                <a:gd name="connsiteX1072" fmla="*/ 124797 w 3095424"/>
                <a:gd name="connsiteY1072" fmla="*/ 1216695 h 2023348"/>
                <a:gd name="connsiteX1073" fmla="*/ 131531 w 3095424"/>
                <a:gd name="connsiteY1073" fmla="*/ 1223429 h 2023348"/>
                <a:gd name="connsiteX1074" fmla="*/ 77648 w 3095424"/>
                <a:gd name="connsiteY1074" fmla="*/ 1277312 h 2023348"/>
                <a:gd name="connsiteX1075" fmla="*/ 111719 w 3095424"/>
                <a:gd name="connsiteY1075" fmla="*/ 1526915 h 2023348"/>
                <a:gd name="connsiteX1076" fmla="*/ 104985 w 3095424"/>
                <a:gd name="connsiteY1076" fmla="*/ 1520181 h 2023348"/>
                <a:gd name="connsiteX1077" fmla="*/ 158858 w 3095424"/>
                <a:gd name="connsiteY1077" fmla="*/ 1466298 h 2023348"/>
                <a:gd name="connsiteX1078" fmla="*/ 165592 w 3095424"/>
                <a:gd name="connsiteY1078" fmla="*/ 1473032 h 2023348"/>
                <a:gd name="connsiteX1079" fmla="*/ 111719 w 3095424"/>
                <a:gd name="connsiteY1079" fmla="*/ 1526915 h 2023348"/>
                <a:gd name="connsiteX1080" fmla="*/ 182651 w 3095424"/>
                <a:gd name="connsiteY1080" fmla="*/ 1597838 h 2023348"/>
                <a:gd name="connsiteX1081" fmla="*/ 175917 w 3095424"/>
                <a:gd name="connsiteY1081" fmla="*/ 1591104 h 2023348"/>
                <a:gd name="connsiteX1082" fmla="*/ 229791 w 3095424"/>
                <a:gd name="connsiteY1082" fmla="*/ 1537221 h 2023348"/>
                <a:gd name="connsiteX1083" fmla="*/ 236525 w 3095424"/>
                <a:gd name="connsiteY1083" fmla="*/ 1543955 h 2023348"/>
                <a:gd name="connsiteX1084" fmla="*/ 182651 w 3095424"/>
                <a:gd name="connsiteY1084" fmla="*/ 1597838 h 2023348"/>
                <a:gd name="connsiteX1085" fmla="*/ 253565 w 3095424"/>
                <a:gd name="connsiteY1085" fmla="*/ 1668752 h 2023348"/>
                <a:gd name="connsiteX1086" fmla="*/ 246831 w 3095424"/>
                <a:gd name="connsiteY1086" fmla="*/ 1662017 h 2023348"/>
                <a:gd name="connsiteX1087" fmla="*/ 300704 w 3095424"/>
                <a:gd name="connsiteY1087" fmla="*/ 1608134 h 2023348"/>
                <a:gd name="connsiteX1088" fmla="*/ 307438 w 3095424"/>
                <a:gd name="connsiteY1088" fmla="*/ 1614868 h 2023348"/>
                <a:gd name="connsiteX1089" fmla="*/ 253565 w 3095424"/>
                <a:gd name="connsiteY1089" fmla="*/ 1668752 h 2023348"/>
                <a:gd name="connsiteX1090" fmla="*/ 324479 w 3095424"/>
                <a:gd name="connsiteY1090" fmla="*/ 1739675 h 2023348"/>
                <a:gd name="connsiteX1091" fmla="*/ 317744 w 3095424"/>
                <a:gd name="connsiteY1091" fmla="*/ 1732940 h 2023348"/>
                <a:gd name="connsiteX1092" fmla="*/ 371618 w 3095424"/>
                <a:gd name="connsiteY1092" fmla="*/ 1679058 h 2023348"/>
                <a:gd name="connsiteX1093" fmla="*/ 378352 w 3095424"/>
                <a:gd name="connsiteY1093" fmla="*/ 1685792 h 2023348"/>
                <a:gd name="connsiteX1094" fmla="*/ 324479 w 3095424"/>
                <a:gd name="connsiteY1094" fmla="*/ 1739675 h 2023348"/>
                <a:gd name="connsiteX1095" fmla="*/ 395402 w 3095424"/>
                <a:gd name="connsiteY1095" fmla="*/ 1810588 h 2023348"/>
                <a:gd name="connsiteX1096" fmla="*/ 388668 w 3095424"/>
                <a:gd name="connsiteY1096" fmla="*/ 1803854 h 2023348"/>
                <a:gd name="connsiteX1097" fmla="*/ 442541 w 3095424"/>
                <a:gd name="connsiteY1097" fmla="*/ 1749971 h 2023348"/>
                <a:gd name="connsiteX1098" fmla="*/ 449275 w 3095424"/>
                <a:gd name="connsiteY1098" fmla="*/ 1756705 h 2023348"/>
                <a:gd name="connsiteX1099" fmla="*/ 395402 w 3095424"/>
                <a:gd name="connsiteY1099" fmla="*/ 1810588 h 2023348"/>
                <a:gd name="connsiteX1100" fmla="*/ 466325 w 3095424"/>
                <a:gd name="connsiteY1100" fmla="*/ 1881502 h 2023348"/>
                <a:gd name="connsiteX1101" fmla="*/ 459591 w 3095424"/>
                <a:gd name="connsiteY1101" fmla="*/ 1874768 h 2023348"/>
                <a:gd name="connsiteX1102" fmla="*/ 513464 w 3095424"/>
                <a:gd name="connsiteY1102" fmla="*/ 1820885 h 2023348"/>
                <a:gd name="connsiteX1103" fmla="*/ 520198 w 3095424"/>
                <a:gd name="connsiteY1103" fmla="*/ 1827619 h 2023348"/>
                <a:gd name="connsiteX1104" fmla="*/ 466325 w 3095424"/>
                <a:gd name="connsiteY1104" fmla="*/ 1881502 h 2023348"/>
                <a:gd name="connsiteX1105" fmla="*/ 537239 w 3095424"/>
                <a:gd name="connsiteY1105" fmla="*/ 1952425 h 2023348"/>
                <a:gd name="connsiteX1106" fmla="*/ 530504 w 3095424"/>
                <a:gd name="connsiteY1106" fmla="*/ 1945691 h 2023348"/>
                <a:gd name="connsiteX1107" fmla="*/ 584378 w 3095424"/>
                <a:gd name="connsiteY1107" fmla="*/ 1891808 h 2023348"/>
                <a:gd name="connsiteX1108" fmla="*/ 591112 w 3095424"/>
                <a:gd name="connsiteY1108" fmla="*/ 1898542 h 2023348"/>
                <a:gd name="connsiteX1109" fmla="*/ 537239 w 3095424"/>
                <a:gd name="connsiteY1109" fmla="*/ 1952425 h 2023348"/>
                <a:gd name="connsiteX1110" fmla="*/ 608152 w 3095424"/>
                <a:gd name="connsiteY1110" fmla="*/ 2023348 h 2023348"/>
                <a:gd name="connsiteX1111" fmla="*/ 601418 w 3095424"/>
                <a:gd name="connsiteY1111" fmla="*/ 2016614 h 2023348"/>
                <a:gd name="connsiteX1112" fmla="*/ 655291 w 3095424"/>
                <a:gd name="connsiteY1112" fmla="*/ 1962731 h 2023348"/>
                <a:gd name="connsiteX1113" fmla="*/ 662026 w 3095424"/>
                <a:gd name="connsiteY1113" fmla="*/ 1969465 h 2023348"/>
                <a:gd name="connsiteX1114" fmla="*/ 608152 w 3095424"/>
                <a:gd name="connsiteY1114" fmla="*/ 2023348 h 2023348"/>
                <a:gd name="connsiteX1115" fmla="*/ 645004 w 3095424"/>
                <a:gd name="connsiteY1115" fmla="*/ 1844659 h 2023348"/>
                <a:gd name="connsiteX1116" fmla="*/ 638270 w 3095424"/>
                <a:gd name="connsiteY1116" fmla="*/ 1837925 h 2023348"/>
                <a:gd name="connsiteX1117" fmla="*/ 692153 w 3095424"/>
                <a:gd name="connsiteY1117" fmla="*/ 1784042 h 2023348"/>
                <a:gd name="connsiteX1118" fmla="*/ 698887 w 3095424"/>
                <a:gd name="connsiteY1118" fmla="*/ 1790776 h 2023348"/>
                <a:gd name="connsiteX1119" fmla="*/ 645004 w 3095424"/>
                <a:gd name="connsiteY1119" fmla="*/ 1844659 h 2023348"/>
                <a:gd name="connsiteX1120" fmla="*/ 715918 w 3095424"/>
                <a:gd name="connsiteY1120" fmla="*/ 1915582 h 2023348"/>
                <a:gd name="connsiteX1121" fmla="*/ 709184 w 3095424"/>
                <a:gd name="connsiteY1121" fmla="*/ 1908848 h 2023348"/>
                <a:gd name="connsiteX1122" fmla="*/ 763067 w 3095424"/>
                <a:gd name="connsiteY1122" fmla="*/ 1854965 h 2023348"/>
                <a:gd name="connsiteX1123" fmla="*/ 769801 w 3095424"/>
                <a:gd name="connsiteY1123" fmla="*/ 1861699 h 2023348"/>
                <a:gd name="connsiteX1124" fmla="*/ 715918 w 3095424"/>
                <a:gd name="connsiteY1124" fmla="*/ 1915582 h 2023348"/>
                <a:gd name="connsiteX1125" fmla="*/ 786832 w 3095424"/>
                <a:gd name="connsiteY1125" fmla="*/ 1986496 h 2023348"/>
                <a:gd name="connsiteX1126" fmla="*/ 780098 w 3095424"/>
                <a:gd name="connsiteY1126" fmla="*/ 1979762 h 2023348"/>
                <a:gd name="connsiteX1127" fmla="*/ 833980 w 3095424"/>
                <a:gd name="connsiteY1127" fmla="*/ 1925879 h 2023348"/>
                <a:gd name="connsiteX1128" fmla="*/ 840715 w 3095424"/>
                <a:gd name="connsiteY1128" fmla="*/ 1932613 h 2023348"/>
                <a:gd name="connsiteX1129" fmla="*/ 786832 w 3095424"/>
                <a:gd name="connsiteY1129" fmla="*/ 1986496 h 2023348"/>
                <a:gd name="connsiteX1130" fmla="*/ 823674 w 3095424"/>
                <a:gd name="connsiteY1130" fmla="*/ 1807817 h 2023348"/>
                <a:gd name="connsiteX1131" fmla="*/ 816940 w 3095424"/>
                <a:gd name="connsiteY1131" fmla="*/ 1801082 h 2023348"/>
                <a:gd name="connsiteX1132" fmla="*/ 870823 w 3095424"/>
                <a:gd name="connsiteY1132" fmla="*/ 1747199 h 2023348"/>
                <a:gd name="connsiteX1133" fmla="*/ 877557 w 3095424"/>
                <a:gd name="connsiteY1133" fmla="*/ 1753934 h 2023348"/>
                <a:gd name="connsiteX1134" fmla="*/ 823674 w 3095424"/>
                <a:gd name="connsiteY1134" fmla="*/ 1807817 h 2023348"/>
                <a:gd name="connsiteX1135" fmla="*/ 894598 w 3095424"/>
                <a:gd name="connsiteY1135" fmla="*/ 1878740 h 2023348"/>
                <a:gd name="connsiteX1136" fmla="*/ 887863 w 3095424"/>
                <a:gd name="connsiteY1136" fmla="*/ 1872005 h 2023348"/>
                <a:gd name="connsiteX1137" fmla="*/ 941746 w 3095424"/>
                <a:gd name="connsiteY1137" fmla="*/ 1818123 h 2023348"/>
                <a:gd name="connsiteX1138" fmla="*/ 948480 w 3095424"/>
                <a:gd name="connsiteY1138" fmla="*/ 1824857 h 2023348"/>
                <a:gd name="connsiteX1139" fmla="*/ 894598 w 3095424"/>
                <a:gd name="connsiteY1139" fmla="*/ 1878740 h 2023348"/>
                <a:gd name="connsiteX1140" fmla="*/ 965511 w 3095424"/>
                <a:gd name="connsiteY1140" fmla="*/ 1949653 h 2023348"/>
                <a:gd name="connsiteX1141" fmla="*/ 958777 w 3095424"/>
                <a:gd name="connsiteY1141" fmla="*/ 1942919 h 2023348"/>
                <a:gd name="connsiteX1142" fmla="*/ 1012660 w 3095424"/>
                <a:gd name="connsiteY1142" fmla="*/ 1889036 h 2023348"/>
                <a:gd name="connsiteX1143" fmla="*/ 1019394 w 3095424"/>
                <a:gd name="connsiteY1143" fmla="*/ 1895770 h 2023348"/>
                <a:gd name="connsiteX1144" fmla="*/ 965511 w 3095424"/>
                <a:gd name="connsiteY1144" fmla="*/ 1949653 h 2023348"/>
                <a:gd name="connsiteX1145" fmla="*/ 1002354 w 3095424"/>
                <a:gd name="connsiteY1145" fmla="*/ 1770974 h 2023348"/>
                <a:gd name="connsiteX1146" fmla="*/ 995620 w 3095424"/>
                <a:gd name="connsiteY1146" fmla="*/ 1764240 h 2023348"/>
                <a:gd name="connsiteX1147" fmla="*/ 1049503 w 3095424"/>
                <a:gd name="connsiteY1147" fmla="*/ 1710357 h 2023348"/>
                <a:gd name="connsiteX1148" fmla="*/ 1056237 w 3095424"/>
                <a:gd name="connsiteY1148" fmla="*/ 1717091 h 2023348"/>
                <a:gd name="connsiteX1149" fmla="*/ 1002354 w 3095424"/>
                <a:gd name="connsiteY1149" fmla="*/ 1770974 h 2023348"/>
                <a:gd name="connsiteX1150" fmla="*/ 1073277 w 3095424"/>
                <a:gd name="connsiteY1150" fmla="*/ 1841887 h 2023348"/>
                <a:gd name="connsiteX1151" fmla="*/ 1066543 w 3095424"/>
                <a:gd name="connsiteY1151" fmla="*/ 1835153 h 2023348"/>
                <a:gd name="connsiteX1152" fmla="*/ 1120416 w 3095424"/>
                <a:gd name="connsiteY1152" fmla="*/ 1781270 h 2023348"/>
                <a:gd name="connsiteX1153" fmla="*/ 1127150 w 3095424"/>
                <a:gd name="connsiteY1153" fmla="*/ 1788004 h 2023348"/>
                <a:gd name="connsiteX1154" fmla="*/ 1073277 w 3095424"/>
                <a:gd name="connsiteY1154" fmla="*/ 1841887 h 2023348"/>
                <a:gd name="connsiteX1155" fmla="*/ 1144200 w 3095424"/>
                <a:gd name="connsiteY1155" fmla="*/ 1912810 h 2023348"/>
                <a:gd name="connsiteX1156" fmla="*/ 1137466 w 3095424"/>
                <a:gd name="connsiteY1156" fmla="*/ 1906076 h 2023348"/>
                <a:gd name="connsiteX1157" fmla="*/ 1191349 w 3095424"/>
                <a:gd name="connsiteY1157" fmla="*/ 1852194 h 2023348"/>
                <a:gd name="connsiteX1158" fmla="*/ 1198083 w 3095424"/>
                <a:gd name="connsiteY1158" fmla="*/ 1858928 h 2023348"/>
                <a:gd name="connsiteX1159" fmla="*/ 1144200 w 3095424"/>
                <a:gd name="connsiteY1159" fmla="*/ 1912810 h 2023348"/>
                <a:gd name="connsiteX1160" fmla="*/ 1181043 w 3095424"/>
                <a:gd name="connsiteY1160" fmla="*/ 1734131 h 2023348"/>
                <a:gd name="connsiteX1161" fmla="*/ 1174309 w 3095424"/>
                <a:gd name="connsiteY1161" fmla="*/ 1727397 h 2023348"/>
                <a:gd name="connsiteX1162" fmla="*/ 1228182 w 3095424"/>
                <a:gd name="connsiteY1162" fmla="*/ 1673514 h 2023348"/>
                <a:gd name="connsiteX1163" fmla="*/ 1234916 w 3095424"/>
                <a:gd name="connsiteY1163" fmla="*/ 1680248 h 2023348"/>
                <a:gd name="connsiteX1164" fmla="*/ 1181043 w 3095424"/>
                <a:gd name="connsiteY1164" fmla="*/ 1734131 h 2023348"/>
                <a:gd name="connsiteX1165" fmla="*/ 1251966 w 3095424"/>
                <a:gd name="connsiteY1165" fmla="*/ 1805054 h 2023348"/>
                <a:gd name="connsiteX1166" fmla="*/ 1245232 w 3095424"/>
                <a:gd name="connsiteY1166" fmla="*/ 1798320 h 2023348"/>
                <a:gd name="connsiteX1167" fmla="*/ 1299105 w 3095424"/>
                <a:gd name="connsiteY1167" fmla="*/ 1744437 h 2023348"/>
                <a:gd name="connsiteX1168" fmla="*/ 1305839 w 3095424"/>
                <a:gd name="connsiteY1168" fmla="*/ 1751171 h 2023348"/>
                <a:gd name="connsiteX1169" fmla="*/ 1251966 w 3095424"/>
                <a:gd name="connsiteY1169" fmla="*/ 1805054 h 2023348"/>
                <a:gd name="connsiteX1170" fmla="*/ 1288799 w 3095424"/>
                <a:gd name="connsiteY1170" fmla="*/ 1626365 h 2023348"/>
                <a:gd name="connsiteX1171" fmla="*/ 1282065 w 3095424"/>
                <a:gd name="connsiteY1171" fmla="*/ 1619631 h 2023348"/>
                <a:gd name="connsiteX1172" fmla="*/ 1335948 w 3095424"/>
                <a:gd name="connsiteY1172" fmla="*/ 1565748 h 2023348"/>
                <a:gd name="connsiteX1173" fmla="*/ 1342682 w 3095424"/>
                <a:gd name="connsiteY1173" fmla="*/ 1572482 h 2023348"/>
                <a:gd name="connsiteX1174" fmla="*/ 1288799 w 3095424"/>
                <a:gd name="connsiteY1174" fmla="*/ 1626365 h 2023348"/>
                <a:gd name="connsiteX1175" fmla="*/ 1325651 w 3095424"/>
                <a:gd name="connsiteY1175" fmla="*/ 1447686 h 2023348"/>
                <a:gd name="connsiteX1176" fmla="*/ 1318917 w 3095424"/>
                <a:gd name="connsiteY1176" fmla="*/ 1440952 h 2023348"/>
                <a:gd name="connsiteX1177" fmla="*/ 1372800 w 3095424"/>
                <a:gd name="connsiteY1177" fmla="*/ 1387069 h 2023348"/>
                <a:gd name="connsiteX1178" fmla="*/ 1379534 w 3095424"/>
                <a:gd name="connsiteY1178" fmla="*/ 1393803 h 2023348"/>
                <a:gd name="connsiteX1179" fmla="*/ 1325651 w 3095424"/>
                <a:gd name="connsiteY1179" fmla="*/ 1447686 h 2023348"/>
                <a:gd name="connsiteX1180" fmla="*/ 1362494 w 3095424"/>
                <a:gd name="connsiteY1180" fmla="*/ 1268997 h 2023348"/>
                <a:gd name="connsiteX1181" fmla="*/ 1355760 w 3095424"/>
                <a:gd name="connsiteY1181" fmla="*/ 1262263 h 2023348"/>
                <a:gd name="connsiteX1182" fmla="*/ 1409643 w 3095424"/>
                <a:gd name="connsiteY1182" fmla="*/ 1208380 h 2023348"/>
                <a:gd name="connsiteX1183" fmla="*/ 1416377 w 3095424"/>
                <a:gd name="connsiteY1183" fmla="*/ 1215114 h 2023348"/>
                <a:gd name="connsiteX1184" fmla="*/ 1362494 w 3095424"/>
                <a:gd name="connsiteY1184" fmla="*/ 1268997 h 2023348"/>
                <a:gd name="connsiteX1185" fmla="*/ 1396565 w 3095424"/>
                <a:gd name="connsiteY1185" fmla="*/ 1518599 h 2023348"/>
                <a:gd name="connsiteX1186" fmla="*/ 1389831 w 3095424"/>
                <a:gd name="connsiteY1186" fmla="*/ 1511865 h 2023348"/>
                <a:gd name="connsiteX1187" fmla="*/ 1443714 w 3095424"/>
                <a:gd name="connsiteY1187" fmla="*/ 1457982 h 2023348"/>
                <a:gd name="connsiteX1188" fmla="*/ 1450448 w 3095424"/>
                <a:gd name="connsiteY1188" fmla="*/ 1464716 h 2023348"/>
                <a:gd name="connsiteX1189" fmla="*/ 1396565 w 3095424"/>
                <a:gd name="connsiteY1189" fmla="*/ 1518599 h 2023348"/>
                <a:gd name="connsiteX1190" fmla="*/ 1433408 w 3095424"/>
                <a:gd name="connsiteY1190" fmla="*/ 1339920 h 2023348"/>
                <a:gd name="connsiteX1191" fmla="*/ 1426674 w 3095424"/>
                <a:gd name="connsiteY1191" fmla="*/ 1333186 h 2023348"/>
                <a:gd name="connsiteX1192" fmla="*/ 1480557 w 3095424"/>
                <a:gd name="connsiteY1192" fmla="*/ 1279303 h 2023348"/>
                <a:gd name="connsiteX1193" fmla="*/ 1487291 w 3095424"/>
                <a:gd name="connsiteY1193" fmla="*/ 1286037 h 2023348"/>
                <a:gd name="connsiteX1194" fmla="*/ 1433408 w 3095424"/>
                <a:gd name="connsiteY1194" fmla="*/ 1339920 h 2023348"/>
                <a:gd name="connsiteX1195" fmla="*/ 1504331 w 3095424"/>
                <a:gd name="connsiteY1195" fmla="*/ 1410843 h 2023348"/>
                <a:gd name="connsiteX1196" fmla="*/ 1497597 w 3095424"/>
                <a:gd name="connsiteY1196" fmla="*/ 1404109 h 2023348"/>
                <a:gd name="connsiteX1197" fmla="*/ 1551470 w 3095424"/>
                <a:gd name="connsiteY1197" fmla="*/ 1350226 h 2023348"/>
                <a:gd name="connsiteX1198" fmla="*/ 1558204 w 3095424"/>
                <a:gd name="connsiteY1198" fmla="*/ 1356960 h 2023348"/>
                <a:gd name="connsiteX1199" fmla="*/ 1504331 w 3095424"/>
                <a:gd name="connsiteY1199" fmla="*/ 1410843 h 2023348"/>
                <a:gd name="connsiteX1200" fmla="*/ 1541183 w 3095424"/>
                <a:gd name="connsiteY1200" fmla="*/ 1232164 h 2023348"/>
                <a:gd name="connsiteX1201" fmla="*/ 1534449 w 3095424"/>
                <a:gd name="connsiteY1201" fmla="*/ 1225429 h 2023348"/>
                <a:gd name="connsiteX1202" fmla="*/ 1588322 w 3095424"/>
                <a:gd name="connsiteY1202" fmla="*/ 1171546 h 2023348"/>
                <a:gd name="connsiteX1203" fmla="*/ 1595057 w 3095424"/>
                <a:gd name="connsiteY1203" fmla="*/ 1178281 h 2023348"/>
                <a:gd name="connsiteX1204" fmla="*/ 1541183 w 3095424"/>
                <a:gd name="connsiteY1204" fmla="*/ 1232164 h 2023348"/>
                <a:gd name="connsiteX1205" fmla="*/ 1612097 w 3095424"/>
                <a:gd name="connsiteY1205" fmla="*/ 1303077 h 2023348"/>
                <a:gd name="connsiteX1206" fmla="*/ 1605363 w 3095424"/>
                <a:gd name="connsiteY1206" fmla="*/ 1296343 h 2023348"/>
                <a:gd name="connsiteX1207" fmla="*/ 1659236 w 3095424"/>
                <a:gd name="connsiteY1207" fmla="*/ 1242460 h 2023348"/>
                <a:gd name="connsiteX1208" fmla="*/ 1665970 w 3095424"/>
                <a:gd name="connsiteY1208" fmla="*/ 1249194 h 2023348"/>
                <a:gd name="connsiteX1209" fmla="*/ 1612097 w 3095424"/>
                <a:gd name="connsiteY1209" fmla="*/ 1303077 h 2023348"/>
                <a:gd name="connsiteX1210" fmla="*/ 1683020 w 3095424"/>
                <a:gd name="connsiteY1210" fmla="*/ 1374000 h 2023348"/>
                <a:gd name="connsiteX1211" fmla="*/ 1676286 w 3095424"/>
                <a:gd name="connsiteY1211" fmla="*/ 1367266 h 2023348"/>
                <a:gd name="connsiteX1212" fmla="*/ 1730159 w 3095424"/>
                <a:gd name="connsiteY1212" fmla="*/ 1313383 h 2023348"/>
                <a:gd name="connsiteX1213" fmla="*/ 1736893 w 3095424"/>
                <a:gd name="connsiteY1213" fmla="*/ 1320117 h 2023348"/>
                <a:gd name="connsiteX1214" fmla="*/ 1683020 w 3095424"/>
                <a:gd name="connsiteY1214" fmla="*/ 1374000 h 2023348"/>
                <a:gd name="connsiteX1215" fmla="*/ 1719853 w 3095424"/>
                <a:gd name="connsiteY1215" fmla="*/ 1195311 h 2023348"/>
                <a:gd name="connsiteX1216" fmla="*/ 1713119 w 3095424"/>
                <a:gd name="connsiteY1216" fmla="*/ 1188577 h 2023348"/>
                <a:gd name="connsiteX1217" fmla="*/ 1767002 w 3095424"/>
                <a:gd name="connsiteY1217" fmla="*/ 1134694 h 2023348"/>
                <a:gd name="connsiteX1218" fmla="*/ 1773736 w 3095424"/>
                <a:gd name="connsiteY1218" fmla="*/ 1141429 h 2023348"/>
                <a:gd name="connsiteX1219" fmla="*/ 1719853 w 3095424"/>
                <a:gd name="connsiteY1219" fmla="*/ 1195311 h 2023348"/>
                <a:gd name="connsiteX1220" fmla="*/ 1756696 w 3095424"/>
                <a:gd name="connsiteY1220" fmla="*/ 1016632 h 2023348"/>
                <a:gd name="connsiteX1221" fmla="*/ 1749961 w 3095424"/>
                <a:gd name="connsiteY1221" fmla="*/ 1009898 h 2023348"/>
                <a:gd name="connsiteX1222" fmla="*/ 1803845 w 3095424"/>
                <a:gd name="connsiteY1222" fmla="*/ 956015 h 2023348"/>
                <a:gd name="connsiteX1223" fmla="*/ 1810579 w 3095424"/>
                <a:gd name="connsiteY1223" fmla="*/ 962749 h 2023348"/>
                <a:gd name="connsiteX1224" fmla="*/ 1756696 w 3095424"/>
                <a:gd name="connsiteY1224" fmla="*/ 1016632 h 2023348"/>
                <a:gd name="connsiteX1225" fmla="*/ 1790786 w 3095424"/>
                <a:gd name="connsiteY1225" fmla="*/ 1266235 h 2023348"/>
                <a:gd name="connsiteX1226" fmla="*/ 1784052 w 3095424"/>
                <a:gd name="connsiteY1226" fmla="*/ 1259500 h 2023348"/>
                <a:gd name="connsiteX1227" fmla="*/ 1837925 w 3095424"/>
                <a:gd name="connsiteY1227" fmla="*/ 1205617 h 2023348"/>
                <a:gd name="connsiteX1228" fmla="*/ 1844659 w 3095424"/>
                <a:gd name="connsiteY1228" fmla="*/ 1212352 h 2023348"/>
                <a:gd name="connsiteX1229" fmla="*/ 1790786 w 3095424"/>
                <a:gd name="connsiteY1229" fmla="*/ 1266235 h 2023348"/>
                <a:gd name="connsiteX1230" fmla="*/ 1861699 w 3095424"/>
                <a:gd name="connsiteY1230" fmla="*/ 1337148 h 2023348"/>
                <a:gd name="connsiteX1231" fmla="*/ 1854965 w 3095424"/>
                <a:gd name="connsiteY1231" fmla="*/ 1330414 h 2023348"/>
                <a:gd name="connsiteX1232" fmla="*/ 1908839 w 3095424"/>
                <a:gd name="connsiteY1232" fmla="*/ 1276531 h 2023348"/>
                <a:gd name="connsiteX1233" fmla="*/ 1915573 w 3095424"/>
                <a:gd name="connsiteY1233" fmla="*/ 1283265 h 2023348"/>
                <a:gd name="connsiteX1234" fmla="*/ 1861699 w 3095424"/>
                <a:gd name="connsiteY1234" fmla="*/ 1337148 h 2023348"/>
                <a:gd name="connsiteX1235" fmla="*/ 1898542 w 3095424"/>
                <a:gd name="connsiteY1235" fmla="*/ 1158469 h 2023348"/>
                <a:gd name="connsiteX1236" fmla="*/ 1891808 w 3095424"/>
                <a:gd name="connsiteY1236" fmla="*/ 1151735 h 2023348"/>
                <a:gd name="connsiteX1237" fmla="*/ 1945691 w 3095424"/>
                <a:gd name="connsiteY1237" fmla="*/ 1097852 h 2023348"/>
                <a:gd name="connsiteX1238" fmla="*/ 1952425 w 3095424"/>
                <a:gd name="connsiteY1238" fmla="*/ 1104586 h 2023348"/>
                <a:gd name="connsiteX1239" fmla="*/ 1898542 w 3095424"/>
                <a:gd name="connsiteY1239" fmla="*/ 1158469 h 2023348"/>
                <a:gd name="connsiteX1240" fmla="*/ 1969456 w 3095424"/>
                <a:gd name="connsiteY1240" fmla="*/ 1229392 h 2023348"/>
                <a:gd name="connsiteX1241" fmla="*/ 1962721 w 3095424"/>
                <a:gd name="connsiteY1241" fmla="*/ 1222658 h 2023348"/>
                <a:gd name="connsiteX1242" fmla="*/ 2016605 w 3095424"/>
                <a:gd name="connsiteY1242" fmla="*/ 1168775 h 2023348"/>
                <a:gd name="connsiteX1243" fmla="*/ 2023339 w 3095424"/>
                <a:gd name="connsiteY1243" fmla="*/ 1175509 h 2023348"/>
                <a:gd name="connsiteX1244" fmla="*/ 1969456 w 3095424"/>
                <a:gd name="connsiteY1244" fmla="*/ 1229392 h 2023348"/>
                <a:gd name="connsiteX1245" fmla="*/ 2040379 w 3095424"/>
                <a:gd name="connsiteY1245" fmla="*/ 1300305 h 2023348"/>
                <a:gd name="connsiteX1246" fmla="*/ 2033645 w 3095424"/>
                <a:gd name="connsiteY1246" fmla="*/ 1293571 h 2023348"/>
                <a:gd name="connsiteX1247" fmla="*/ 2087528 w 3095424"/>
                <a:gd name="connsiteY1247" fmla="*/ 1239688 h 2023348"/>
                <a:gd name="connsiteX1248" fmla="*/ 2094262 w 3095424"/>
                <a:gd name="connsiteY1248" fmla="*/ 1246423 h 2023348"/>
                <a:gd name="connsiteX1249" fmla="*/ 2040379 w 3095424"/>
                <a:gd name="connsiteY1249" fmla="*/ 1300305 h 2023348"/>
                <a:gd name="connsiteX1250" fmla="*/ 2111292 w 3095424"/>
                <a:gd name="connsiteY1250" fmla="*/ 1371229 h 2023348"/>
                <a:gd name="connsiteX1251" fmla="*/ 2104559 w 3095424"/>
                <a:gd name="connsiteY1251" fmla="*/ 1364494 h 2023348"/>
                <a:gd name="connsiteX1252" fmla="*/ 2158441 w 3095424"/>
                <a:gd name="connsiteY1252" fmla="*/ 1310611 h 2023348"/>
                <a:gd name="connsiteX1253" fmla="*/ 2165175 w 3095424"/>
                <a:gd name="connsiteY1253" fmla="*/ 1317346 h 2023348"/>
                <a:gd name="connsiteX1254" fmla="*/ 2111292 w 3095424"/>
                <a:gd name="connsiteY1254" fmla="*/ 1371229 h 2023348"/>
                <a:gd name="connsiteX1255" fmla="*/ 2182216 w 3095424"/>
                <a:gd name="connsiteY1255" fmla="*/ 1442142 h 2023348"/>
                <a:gd name="connsiteX1256" fmla="*/ 2175482 w 3095424"/>
                <a:gd name="connsiteY1256" fmla="*/ 1435408 h 2023348"/>
                <a:gd name="connsiteX1257" fmla="*/ 2229365 w 3095424"/>
                <a:gd name="connsiteY1257" fmla="*/ 1381525 h 2023348"/>
                <a:gd name="connsiteX1258" fmla="*/ 2236099 w 3095424"/>
                <a:gd name="connsiteY1258" fmla="*/ 1388259 h 2023348"/>
                <a:gd name="connsiteX1259" fmla="*/ 2182216 w 3095424"/>
                <a:gd name="connsiteY1259" fmla="*/ 1442142 h 2023348"/>
                <a:gd name="connsiteX1260" fmla="*/ 2253139 w 3095424"/>
                <a:gd name="connsiteY1260" fmla="*/ 1513065 h 2023348"/>
                <a:gd name="connsiteX1261" fmla="*/ 2246405 w 3095424"/>
                <a:gd name="connsiteY1261" fmla="*/ 1506331 h 2023348"/>
                <a:gd name="connsiteX1262" fmla="*/ 2300288 w 3095424"/>
                <a:gd name="connsiteY1262" fmla="*/ 1452448 h 2023348"/>
                <a:gd name="connsiteX1263" fmla="*/ 2307022 w 3095424"/>
                <a:gd name="connsiteY1263" fmla="*/ 1459183 h 2023348"/>
                <a:gd name="connsiteX1264" fmla="*/ 2253139 w 3095424"/>
                <a:gd name="connsiteY1264" fmla="*/ 1513065 h 2023348"/>
                <a:gd name="connsiteX1265" fmla="*/ 2324052 w 3095424"/>
                <a:gd name="connsiteY1265" fmla="*/ 1583979 h 2023348"/>
                <a:gd name="connsiteX1266" fmla="*/ 2317318 w 3095424"/>
                <a:gd name="connsiteY1266" fmla="*/ 1577245 h 2023348"/>
                <a:gd name="connsiteX1267" fmla="*/ 2371201 w 3095424"/>
                <a:gd name="connsiteY1267" fmla="*/ 1523362 h 2023348"/>
                <a:gd name="connsiteX1268" fmla="*/ 2377935 w 3095424"/>
                <a:gd name="connsiteY1268" fmla="*/ 1530096 h 2023348"/>
                <a:gd name="connsiteX1269" fmla="*/ 2324052 w 3095424"/>
                <a:gd name="connsiteY1269" fmla="*/ 1583979 h 2023348"/>
                <a:gd name="connsiteX1270" fmla="*/ 2394966 w 3095424"/>
                <a:gd name="connsiteY1270" fmla="*/ 1654902 h 2023348"/>
                <a:gd name="connsiteX1271" fmla="*/ 2388232 w 3095424"/>
                <a:gd name="connsiteY1271" fmla="*/ 1648168 h 2023348"/>
                <a:gd name="connsiteX1272" fmla="*/ 2442115 w 3095424"/>
                <a:gd name="connsiteY1272" fmla="*/ 1594285 h 2023348"/>
                <a:gd name="connsiteX1273" fmla="*/ 2448849 w 3095424"/>
                <a:gd name="connsiteY1273" fmla="*/ 1601019 h 2023348"/>
                <a:gd name="connsiteX1274" fmla="*/ 2394966 w 3095424"/>
                <a:gd name="connsiteY1274" fmla="*/ 1654902 h 2023348"/>
                <a:gd name="connsiteX1275" fmla="*/ 2465889 w 3095424"/>
                <a:gd name="connsiteY1275" fmla="*/ 1725816 h 2023348"/>
                <a:gd name="connsiteX1276" fmla="*/ 2459155 w 3095424"/>
                <a:gd name="connsiteY1276" fmla="*/ 1719082 h 2023348"/>
                <a:gd name="connsiteX1277" fmla="*/ 2513038 w 3095424"/>
                <a:gd name="connsiteY1277" fmla="*/ 1665199 h 2023348"/>
                <a:gd name="connsiteX1278" fmla="*/ 2519772 w 3095424"/>
                <a:gd name="connsiteY1278" fmla="*/ 1671933 h 2023348"/>
                <a:gd name="connsiteX1279" fmla="*/ 2465889 w 3095424"/>
                <a:gd name="connsiteY1279" fmla="*/ 1725816 h 2023348"/>
                <a:gd name="connsiteX1280" fmla="*/ 2502732 w 3095424"/>
                <a:gd name="connsiteY1280" fmla="*/ 1547136 h 2023348"/>
                <a:gd name="connsiteX1281" fmla="*/ 2495998 w 3095424"/>
                <a:gd name="connsiteY1281" fmla="*/ 1540402 h 2023348"/>
                <a:gd name="connsiteX1282" fmla="*/ 2549881 w 3095424"/>
                <a:gd name="connsiteY1282" fmla="*/ 1486519 h 2023348"/>
                <a:gd name="connsiteX1283" fmla="*/ 2556615 w 3095424"/>
                <a:gd name="connsiteY1283" fmla="*/ 1493253 h 2023348"/>
                <a:gd name="connsiteX1284" fmla="*/ 2502732 w 3095424"/>
                <a:gd name="connsiteY1284" fmla="*/ 1547136 h 2023348"/>
                <a:gd name="connsiteX1285" fmla="*/ 2573655 w 3095424"/>
                <a:gd name="connsiteY1285" fmla="*/ 1618060 h 2023348"/>
                <a:gd name="connsiteX1286" fmla="*/ 2566921 w 3095424"/>
                <a:gd name="connsiteY1286" fmla="*/ 1611325 h 2023348"/>
                <a:gd name="connsiteX1287" fmla="*/ 2620794 w 3095424"/>
                <a:gd name="connsiteY1287" fmla="*/ 1557442 h 2023348"/>
                <a:gd name="connsiteX1288" fmla="*/ 2627529 w 3095424"/>
                <a:gd name="connsiteY1288" fmla="*/ 1564177 h 2023348"/>
                <a:gd name="connsiteX1289" fmla="*/ 2573655 w 3095424"/>
                <a:gd name="connsiteY1289" fmla="*/ 1618060 h 2023348"/>
                <a:gd name="connsiteX1290" fmla="*/ 2644569 w 3095424"/>
                <a:gd name="connsiteY1290" fmla="*/ 1688973 h 2023348"/>
                <a:gd name="connsiteX1291" fmla="*/ 2637835 w 3095424"/>
                <a:gd name="connsiteY1291" fmla="*/ 1682239 h 2023348"/>
                <a:gd name="connsiteX1292" fmla="*/ 2691717 w 3095424"/>
                <a:gd name="connsiteY1292" fmla="*/ 1628356 h 2023348"/>
                <a:gd name="connsiteX1293" fmla="*/ 2698452 w 3095424"/>
                <a:gd name="connsiteY1293" fmla="*/ 1635090 h 2023348"/>
                <a:gd name="connsiteX1294" fmla="*/ 2644569 w 3095424"/>
                <a:gd name="connsiteY1294" fmla="*/ 1688973 h 2023348"/>
                <a:gd name="connsiteX1295" fmla="*/ 2681411 w 3095424"/>
                <a:gd name="connsiteY1295" fmla="*/ 1510293 h 2023348"/>
                <a:gd name="connsiteX1296" fmla="*/ 2674677 w 3095424"/>
                <a:gd name="connsiteY1296" fmla="*/ 1503559 h 2023348"/>
                <a:gd name="connsiteX1297" fmla="*/ 2728560 w 3095424"/>
                <a:gd name="connsiteY1297" fmla="*/ 1449677 h 2023348"/>
                <a:gd name="connsiteX1298" fmla="*/ 2735294 w 3095424"/>
                <a:gd name="connsiteY1298" fmla="*/ 1456411 h 2023348"/>
                <a:gd name="connsiteX1299" fmla="*/ 2681411 w 3095424"/>
                <a:gd name="connsiteY1299" fmla="*/ 1510293 h 2023348"/>
                <a:gd name="connsiteX1300" fmla="*/ 2752335 w 3095424"/>
                <a:gd name="connsiteY1300" fmla="*/ 1581217 h 2023348"/>
                <a:gd name="connsiteX1301" fmla="*/ 2745600 w 3095424"/>
                <a:gd name="connsiteY1301" fmla="*/ 1574483 h 2023348"/>
                <a:gd name="connsiteX1302" fmla="*/ 2799483 w 3095424"/>
                <a:gd name="connsiteY1302" fmla="*/ 1520600 h 2023348"/>
                <a:gd name="connsiteX1303" fmla="*/ 2806217 w 3095424"/>
                <a:gd name="connsiteY1303" fmla="*/ 1527334 h 2023348"/>
                <a:gd name="connsiteX1304" fmla="*/ 2752335 w 3095424"/>
                <a:gd name="connsiteY1304" fmla="*/ 1581217 h 2023348"/>
                <a:gd name="connsiteX1305" fmla="*/ 2823248 w 3095424"/>
                <a:gd name="connsiteY1305" fmla="*/ 1652130 h 2023348"/>
                <a:gd name="connsiteX1306" fmla="*/ 2816514 w 3095424"/>
                <a:gd name="connsiteY1306" fmla="*/ 1645396 h 2023348"/>
                <a:gd name="connsiteX1307" fmla="*/ 2870397 w 3095424"/>
                <a:gd name="connsiteY1307" fmla="*/ 1591513 h 2023348"/>
                <a:gd name="connsiteX1308" fmla="*/ 2877131 w 3095424"/>
                <a:gd name="connsiteY1308" fmla="*/ 1598247 h 2023348"/>
                <a:gd name="connsiteX1309" fmla="*/ 2823248 w 3095424"/>
                <a:gd name="connsiteY1309" fmla="*/ 1652130 h 2023348"/>
                <a:gd name="connsiteX1310" fmla="*/ 2860100 w 3095424"/>
                <a:gd name="connsiteY1310" fmla="*/ 1473451 h 2023348"/>
                <a:gd name="connsiteX1311" fmla="*/ 2853366 w 3095424"/>
                <a:gd name="connsiteY1311" fmla="*/ 1466717 h 2023348"/>
                <a:gd name="connsiteX1312" fmla="*/ 2907240 w 3095424"/>
                <a:gd name="connsiteY1312" fmla="*/ 1412834 h 2023348"/>
                <a:gd name="connsiteX1313" fmla="*/ 2913974 w 3095424"/>
                <a:gd name="connsiteY1313" fmla="*/ 1419568 h 2023348"/>
                <a:gd name="connsiteX1314" fmla="*/ 2860100 w 3095424"/>
                <a:gd name="connsiteY1314" fmla="*/ 1473451 h 2023348"/>
                <a:gd name="connsiteX1315" fmla="*/ 2931023 w 3095424"/>
                <a:gd name="connsiteY1315" fmla="*/ 1544365 h 2023348"/>
                <a:gd name="connsiteX1316" fmla="*/ 2924289 w 3095424"/>
                <a:gd name="connsiteY1316" fmla="*/ 1537630 h 2023348"/>
                <a:gd name="connsiteX1317" fmla="*/ 2978163 w 3095424"/>
                <a:gd name="connsiteY1317" fmla="*/ 1483747 h 2023348"/>
                <a:gd name="connsiteX1318" fmla="*/ 2984897 w 3095424"/>
                <a:gd name="connsiteY1318" fmla="*/ 1490482 h 2023348"/>
                <a:gd name="connsiteX1319" fmla="*/ 2931023 w 3095424"/>
                <a:gd name="connsiteY1319" fmla="*/ 1544365 h 2023348"/>
                <a:gd name="connsiteX1320" fmla="*/ 2967866 w 3095424"/>
                <a:gd name="connsiteY1320" fmla="*/ 1365685 h 2023348"/>
                <a:gd name="connsiteX1321" fmla="*/ 2961132 w 3095424"/>
                <a:gd name="connsiteY1321" fmla="*/ 1358951 h 2023348"/>
                <a:gd name="connsiteX1322" fmla="*/ 3015015 w 3095424"/>
                <a:gd name="connsiteY1322" fmla="*/ 1305068 h 2023348"/>
                <a:gd name="connsiteX1323" fmla="*/ 3021749 w 3095424"/>
                <a:gd name="connsiteY1323" fmla="*/ 1311802 h 2023348"/>
                <a:gd name="connsiteX1324" fmla="*/ 2967866 w 3095424"/>
                <a:gd name="connsiteY1324" fmla="*/ 1365685 h 2023348"/>
                <a:gd name="connsiteX1325" fmla="*/ 3004709 w 3095424"/>
                <a:gd name="connsiteY1325" fmla="*/ 1187006 h 2023348"/>
                <a:gd name="connsiteX1326" fmla="*/ 2997975 w 3095424"/>
                <a:gd name="connsiteY1326" fmla="*/ 1180271 h 2023348"/>
                <a:gd name="connsiteX1327" fmla="*/ 3051848 w 3095424"/>
                <a:gd name="connsiteY1327" fmla="*/ 1126388 h 2023348"/>
                <a:gd name="connsiteX1328" fmla="*/ 3058582 w 3095424"/>
                <a:gd name="connsiteY1328" fmla="*/ 1133123 h 2023348"/>
                <a:gd name="connsiteX1329" fmla="*/ 3004709 w 3095424"/>
                <a:gd name="connsiteY1329" fmla="*/ 1187006 h 202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</a:cxnLst>
              <a:rect l="l" t="t" r="r" b="b"/>
              <a:pathLst>
                <a:path w="3095424" h="2023348">
                  <a:moveTo>
                    <a:pt x="3088691" y="947699"/>
                  </a:moveTo>
                  <a:lnTo>
                    <a:pt x="3095425" y="954434"/>
                  </a:lnTo>
                  <a:lnTo>
                    <a:pt x="3041542" y="1008317"/>
                  </a:lnTo>
                  <a:lnTo>
                    <a:pt x="3034808" y="1001582"/>
                  </a:lnTo>
                  <a:lnTo>
                    <a:pt x="3088691" y="947699"/>
                  </a:lnTo>
                  <a:close/>
                  <a:moveTo>
                    <a:pt x="3017777" y="876786"/>
                  </a:moveTo>
                  <a:lnTo>
                    <a:pt x="3024511" y="883520"/>
                  </a:lnTo>
                  <a:lnTo>
                    <a:pt x="2970629" y="937403"/>
                  </a:lnTo>
                  <a:lnTo>
                    <a:pt x="2963894" y="930669"/>
                  </a:lnTo>
                  <a:lnTo>
                    <a:pt x="3017777" y="876786"/>
                  </a:lnTo>
                  <a:close/>
                  <a:moveTo>
                    <a:pt x="2043151" y="872023"/>
                  </a:moveTo>
                  <a:lnTo>
                    <a:pt x="2036416" y="865289"/>
                  </a:lnTo>
                  <a:lnTo>
                    <a:pt x="2090299" y="811406"/>
                  </a:lnTo>
                  <a:lnTo>
                    <a:pt x="2097034" y="818140"/>
                  </a:lnTo>
                  <a:lnTo>
                    <a:pt x="2043151" y="872023"/>
                  </a:lnTo>
                  <a:close/>
                  <a:moveTo>
                    <a:pt x="2060191" y="996829"/>
                  </a:moveTo>
                  <a:lnTo>
                    <a:pt x="2006308" y="1050712"/>
                  </a:lnTo>
                  <a:lnTo>
                    <a:pt x="1999574" y="1043978"/>
                  </a:lnTo>
                  <a:lnTo>
                    <a:pt x="2053457" y="990095"/>
                  </a:lnTo>
                  <a:lnTo>
                    <a:pt x="2060191" y="996829"/>
                  </a:lnTo>
                  <a:close/>
                  <a:moveTo>
                    <a:pt x="2124370" y="1061009"/>
                  </a:moveTo>
                  <a:lnTo>
                    <a:pt x="2131105" y="1067743"/>
                  </a:lnTo>
                  <a:lnTo>
                    <a:pt x="2077221" y="1121626"/>
                  </a:lnTo>
                  <a:lnTo>
                    <a:pt x="2070487" y="1114892"/>
                  </a:lnTo>
                  <a:lnTo>
                    <a:pt x="2124370" y="1061009"/>
                  </a:lnTo>
                  <a:close/>
                  <a:moveTo>
                    <a:pt x="2114064" y="942946"/>
                  </a:moveTo>
                  <a:lnTo>
                    <a:pt x="2107330" y="936212"/>
                  </a:lnTo>
                  <a:lnTo>
                    <a:pt x="2161213" y="882329"/>
                  </a:lnTo>
                  <a:lnTo>
                    <a:pt x="2167947" y="889063"/>
                  </a:lnTo>
                  <a:lnTo>
                    <a:pt x="2114064" y="942946"/>
                  </a:lnTo>
                  <a:close/>
                  <a:moveTo>
                    <a:pt x="2144173" y="757533"/>
                  </a:moveTo>
                  <a:lnTo>
                    <a:pt x="2198056" y="703650"/>
                  </a:lnTo>
                  <a:lnTo>
                    <a:pt x="2204790" y="710384"/>
                  </a:lnTo>
                  <a:lnTo>
                    <a:pt x="2150907" y="764267"/>
                  </a:lnTo>
                  <a:lnTo>
                    <a:pt x="2144173" y="757533"/>
                  </a:lnTo>
                  <a:close/>
                  <a:moveTo>
                    <a:pt x="2195284" y="1131923"/>
                  </a:moveTo>
                  <a:lnTo>
                    <a:pt x="2202018" y="1138657"/>
                  </a:lnTo>
                  <a:lnTo>
                    <a:pt x="2148135" y="1192540"/>
                  </a:lnTo>
                  <a:lnTo>
                    <a:pt x="2141401" y="1185805"/>
                  </a:lnTo>
                  <a:lnTo>
                    <a:pt x="2195284" y="1131923"/>
                  </a:lnTo>
                  <a:close/>
                  <a:moveTo>
                    <a:pt x="2184978" y="1013860"/>
                  </a:moveTo>
                  <a:lnTo>
                    <a:pt x="2178244" y="1007126"/>
                  </a:lnTo>
                  <a:lnTo>
                    <a:pt x="2232127" y="953243"/>
                  </a:lnTo>
                  <a:lnTo>
                    <a:pt x="2238861" y="959977"/>
                  </a:lnTo>
                  <a:lnTo>
                    <a:pt x="2184978" y="1013860"/>
                  </a:lnTo>
                  <a:close/>
                  <a:moveTo>
                    <a:pt x="2471433" y="869251"/>
                  </a:moveTo>
                  <a:lnTo>
                    <a:pt x="2464699" y="862517"/>
                  </a:lnTo>
                  <a:lnTo>
                    <a:pt x="2518581" y="808634"/>
                  </a:lnTo>
                  <a:lnTo>
                    <a:pt x="2525316" y="815369"/>
                  </a:lnTo>
                  <a:lnTo>
                    <a:pt x="2471433" y="869251"/>
                  </a:lnTo>
                  <a:close/>
                  <a:moveTo>
                    <a:pt x="2488464" y="994058"/>
                  </a:moveTo>
                  <a:lnTo>
                    <a:pt x="2434590" y="1047941"/>
                  </a:lnTo>
                  <a:lnTo>
                    <a:pt x="2427856" y="1041206"/>
                  </a:lnTo>
                  <a:lnTo>
                    <a:pt x="2481729" y="987323"/>
                  </a:lnTo>
                  <a:lnTo>
                    <a:pt x="2488464" y="994058"/>
                  </a:lnTo>
                  <a:close/>
                  <a:moveTo>
                    <a:pt x="2437352" y="619649"/>
                  </a:moveTo>
                  <a:lnTo>
                    <a:pt x="2430618" y="612915"/>
                  </a:lnTo>
                  <a:lnTo>
                    <a:pt x="2484501" y="559032"/>
                  </a:lnTo>
                  <a:lnTo>
                    <a:pt x="2491235" y="565766"/>
                  </a:lnTo>
                  <a:lnTo>
                    <a:pt x="2437352" y="619649"/>
                  </a:lnTo>
                  <a:close/>
                  <a:moveTo>
                    <a:pt x="2447658" y="737721"/>
                  </a:moveTo>
                  <a:lnTo>
                    <a:pt x="2454393" y="744455"/>
                  </a:lnTo>
                  <a:lnTo>
                    <a:pt x="2400510" y="798338"/>
                  </a:lnTo>
                  <a:lnTo>
                    <a:pt x="2393775" y="791604"/>
                  </a:lnTo>
                  <a:lnTo>
                    <a:pt x="2447658" y="737721"/>
                  </a:lnTo>
                  <a:close/>
                  <a:moveTo>
                    <a:pt x="2410806" y="916400"/>
                  </a:moveTo>
                  <a:lnTo>
                    <a:pt x="2417540" y="923135"/>
                  </a:lnTo>
                  <a:lnTo>
                    <a:pt x="2363667" y="977017"/>
                  </a:lnTo>
                  <a:lnTo>
                    <a:pt x="2356933" y="970283"/>
                  </a:lnTo>
                  <a:lnTo>
                    <a:pt x="2410806" y="916400"/>
                  </a:lnTo>
                  <a:close/>
                  <a:moveTo>
                    <a:pt x="2329596" y="727415"/>
                  </a:moveTo>
                  <a:lnTo>
                    <a:pt x="2322862" y="720681"/>
                  </a:lnTo>
                  <a:lnTo>
                    <a:pt x="2376745" y="666798"/>
                  </a:lnTo>
                  <a:lnTo>
                    <a:pt x="2383479" y="673532"/>
                  </a:lnTo>
                  <a:lnTo>
                    <a:pt x="2329596" y="727415"/>
                  </a:lnTo>
                  <a:close/>
                  <a:moveTo>
                    <a:pt x="2339892" y="845477"/>
                  </a:moveTo>
                  <a:lnTo>
                    <a:pt x="2346627" y="852211"/>
                  </a:lnTo>
                  <a:lnTo>
                    <a:pt x="2292753" y="906094"/>
                  </a:lnTo>
                  <a:lnTo>
                    <a:pt x="2286019" y="899360"/>
                  </a:lnTo>
                  <a:lnTo>
                    <a:pt x="2339892" y="845477"/>
                  </a:lnTo>
                  <a:close/>
                  <a:moveTo>
                    <a:pt x="2258673" y="656501"/>
                  </a:moveTo>
                  <a:lnTo>
                    <a:pt x="2251939" y="649767"/>
                  </a:lnTo>
                  <a:lnTo>
                    <a:pt x="2305822" y="595884"/>
                  </a:lnTo>
                  <a:lnTo>
                    <a:pt x="2312556" y="602618"/>
                  </a:lnTo>
                  <a:lnTo>
                    <a:pt x="2258673" y="656501"/>
                  </a:lnTo>
                  <a:close/>
                  <a:moveTo>
                    <a:pt x="2268979" y="774564"/>
                  </a:moveTo>
                  <a:lnTo>
                    <a:pt x="2275713" y="781298"/>
                  </a:lnTo>
                  <a:lnTo>
                    <a:pt x="2221840" y="835181"/>
                  </a:lnTo>
                  <a:lnTo>
                    <a:pt x="2215106" y="828446"/>
                  </a:lnTo>
                  <a:lnTo>
                    <a:pt x="2268979" y="774564"/>
                  </a:lnTo>
                  <a:close/>
                  <a:moveTo>
                    <a:pt x="2266207" y="1202846"/>
                  </a:moveTo>
                  <a:lnTo>
                    <a:pt x="2272941" y="1209580"/>
                  </a:lnTo>
                  <a:lnTo>
                    <a:pt x="2219058" y="1263463"/>
                  </a:lnTo>
                  <a:lnTo>
                    <a:pt x="2212324" y="1256729"/>
                  </a:lnTo>
                  <a:lnTo>
                    <a:pt x="2266207" y="1202846"/>
                  </a:lnTo>
                  <a:close/>
                  <a:moveTo>
                    <a:pt x="2255901" y="1084774"/>
                  </a:moveTo>
                  <a:lnTo>
                    <a:pt x="2249167" y="1078040"/>
                  </a:lnTo>
                  <a:lnTo>
                    <a:pt x="2303050" y="1024157"/>
                  </a:lnTo>
                  <a:lnTo>
                    <a:pt x="2309784" y="1030891"/>
                  </a:lnTo>
                  <a:lnTo>
                    <a:pt x="2255901" y="1084774"/>
                  </a:lnTo>
                  <a:close/>
                  <a:moveTo>
                    <a:pt x="2337130" y="1273759"/>
                  </a:moveTo>
                  <a:lnTo>
                    <a:pt x="2343865" y="1280493"/>
                  </a:lnTo>
                  <a:lnTo>
                    <a:pt x="2289981" y="1334376"/>
                  </a:lnTo>
                  <a:lnTo>
                    <a:pt x="2283247" y="1327642"/>
                  </a:lnTo>
                  <a:lnTo>
                    <a:pt x="2337130" y="1273759"/>
                  </a:lnTo>
                  <a:close/>
                  <a:moveTo>
                    <a:pt x="2326815" y="1155697"/>
                  </a:moveTo>
                  <a:lnTo>
                    <a:pt x="2320081" y="1148963"/>
                  </a:lnTo>
                  <a:lnTo>
                    <a:pt x="2373964" y="1095080"/>
                  </a:lnTo>
                  <a:lnTo>
                    <a:pt x="2380698" y="1101814"/>
                  </a:lnTo>
                  <a:lnTo>
                    <a:pt x="2326815" y="1155697"/>
                  </a:lnTo>
                  <a:close/>
                  <a:moveTo>
                    <a:pt x="2408044" y="1344682"/>
                  </a:moveTo>
                  <a:lnTo>
                    <a:pt x="2414778" y="1351417"/>
                  </a:lnTo>
                  <a:lnTo>
                    <a:pt x="2360895" y="1405299"/>
                  </a:lnTo>
                  <a:lnTo>
                    <a:pt x="2354161" y="1398565"/>
                  </a:lnTo>
                  <a:lnTo>
                    <a:pt x="2408044" y="1344682"/>
                  </a:lnTo>
                  <a:close/>
                  <a:moveTo>
                    <a:pt x="2397747" y="1226620"/>
                  </a:moveTo>
                  <a:lnTo>
                    <a:pt x="2391013" y="1219886"/>
                  </a:lnTo>
                  <a:lnTo>
                    <a:pt x="2444887" y="1166003"/>
                  </a:lnTo>
                  <a:lnTo>
                    <a:pt x="2451621" y="1172737"/>
                  </a:lnTo>
                  <a:lnTo>
                    <a:pt x="2397747" y="1226620"/>
                  </a:lnTo>
                  <a:close/>
                  <a:moveTo>
                    <a:pt x="2478967" y="1415596"/>
                  </a:moveTo>
                  <a:lnTo>
                    <a:pt x="2485701" y="1422330"/>
                  </a:lnTo>
                  <a:lnTo>
                    <a:pt x="2431818" y="1476213"/>
                  </a:lnTo>
                  <a:lnTo>
                    <a:pt x="2425084" y="1469479"/>
                  </a:lnTo>
                  <a:lnTo>
                    <a:pt x="2478967" y="1415596"/>
                  </a:lnTo>
                  <a:close/>
                  <a:moveTo>
                    <a:pt x="2468671" y="1297534"/>
                  </a:moveTo>
                  <a:lnTo>
                    <a:pt x="2461936" y="1290799"/>
                  </a:lnTo>
                  <a:lnTo>
                    <a:pt x="2515810" y="1236917"/>
                  </a:lnTo>
                  <a:lnTo>
                    <a:pt x="2522544" y="1243651"/>
                  </a:lnTo>
                  <a:lnTo>
                    <a:pt x="2468671" y="1297534"/>
                  </a:lnTo>
                  <a:close/>
                  <a:moveTo>
                    <a:pt x="2505513" y="1118854"/>
                  </a:moveTo>
                  <a:lnTo>
                    <a:pt x="2498779" y="1112120"/>
                  </a:lnTo>
                  <a:lnTo>
                    <a:pt x="2552652" y="1058237"/>
                  </a:lnTo>
                  <a:lnTo>
                    <a:pt x="2559387" y="1064971"/>
                  </a:lnTo>
                  <a:lnTo>
                    <a:pt x="2505513" y="1118854"/>
                  </a:lnTo>
                  <a:close/>
                  <a:moveTo>
                    <a:pt x="2839098" y="913629"/>
                  </a:moveTo>
                  <a:lnTo>
                    <a:pt x="2845832" y="920363"/>
                  </a:lnTo>
                  <a:lnTo>
                    <a:pt x="2791949" y="974246"/>
                  </a:lnTo>
                  <a:lnTo>
                    <a:pt x="2785215" y="967511"/>
                  </a:lnTo>
                  <a:lnTo>
                    <a:pt x="2839098" y="913629"/>
                  </a:lnTo>
                  <a:close/>
                  <a:moveTo>
                    <a:pt x="2822057" y="788832"/>
                  </a:moveTo>
                  <a:lnTo>
                    <a:pt x="2875940" y="734949"/>
                  </a:lnTo>
                  <a:lnTo>
                    <a:pt x="2882675" y="741683"/>
                  </a:lnTo>
                  <a:lnTo>
                    <a:pt x="2828792" y="795566"/>
                  </a:lnTo>
                  <a:lnTo>
                    <a:pt x="2822057" y="788832"/>
                  </a:lnTo>
                  <a:close/>
                  <a:moveTo>
                    <a:pt x="2757869" y="724643"/>
                  </a:moveTo>
                  <a:lnTo>
                    <a:pt x="2751134" y="717909"/>
                  </a:lnTo>
                  <a:lnTo>
                    <a:pt x="2805017" y="664026"/>
                  </a:lnTo>
                  <a:lnTo>
                    <a:pt x="2811751" y="670760"/>
                  </a:lnTo>
                  <a:lnTo>
                    <a:pt x="2757869" y="724643"/>
                  </a:lnTo>
                  <a:close/>
                  <a:moveTo>
                    <a:pt x="2768184" y="842705"/>
                  </a:moveTo>
                  <a:lnTo>
                    <a:pt x="2774918" y="849440"/>
                  </a:lnTo>
                  <a:lnTo>
                    <a:pt x="2721035" y="903323"/>
                  </a:lnTo>
                  <a:lnTo>
                    <a:pt x="2714301" y="896588"/>
                  </a:lnTo>
                  <a:lnTo>
                    <a:pt x="2768184" y="842705"/>
                  </a:lnTo>
                  <a:close/>
                  <a:moveTo>
                    <a:pt x="2686955" y="653729"/>
                  </a:moveTo>
                  <a:lnTo>
                    <a:pt x="2680221" y="646995"/>
                  </a:lnTo>
                  <a:lnTo>
                    <a:pt x="2734104" y="593112"/>
                  </a:lnTo>
                  <a:lnTo>
                    <a:pt x="2740838" y="599846"/>
                  </a:lnTo>
                  <a:lnTo>
                    <a:pt x="2686955" y="653729"/>
                  </a:lnTo>
                  <a:close/>
                  <a:moveTo>
                    <a:pt x="2697261" y="771792"/>
                  </a:moveTo>
                  <a:lnTo>
                    <a:pt x="2703995" y="778526"/>
                  </a:lnTo>
                  <a:lnTo>
                    <a:pt x="2650112" y="832409"/>
                  </a:lnTo>
                  <a:lnTo>
                    <a:pt x="2643378" y="825675"/>
                  </a:lnTo>
                  <a:lnTo>
                    <a:pt x="2697261" y="771792"/>
                  </a:lnTo>
                  <a:close/>
                  <a:moveTo>
                    <a:pt x="2667152" y="957205"/>
                  </a:moveTo>
                  <a:lnTo>
                    <a:pt x="2613270" y="1011088"/>
                  </a:lnTo>
                  <a:lnTo>
                    <a:pt x="2606535" y="1004354"/>
                  </a:lnTo>
                  <a:lnTo>
                    <a:pt x="2660418" y="950471"/>
                  </a:lnTo>
                  <a:lnTo>
                    <a:pt x="2667152" y="957205"/>
                  </a:lnTo>
                  <a:close/>
                  <a:moveTo>
                    <a:pt x="2616032" y="582806"/>
                  </a:moveTo>
                  <a:lnTo>
                    <a:pt x="2609298" y="576072"/>
                  </a:lnTo>
                  <a:lnTo>
                    <a:pt x="2663181" y="522189"/>
                  </a:lnTo>
                  <a:lnTo>
                    <a:pt x="2669915" y="528923"/>
                  </a:lnTo>
                  <a:lnTo>
                    <a:pt x="2616032" y="582806"/>
                  </a:lnTo>
                  <a:close/>
                  <a:moveTo>
                    <a:pt x="2626338" y="700869"/>
                  </a:moveTo>
                  <a:lnTo>
                    <a:pt x="2633072" y="707603"/>
                  </a:lnTo>
                  <a:lnTo>
                    <a:pt x="2579189" y="761486"/>
                  </a:lnTo>
                  <a:lnTo>
                    <a:pt x="2572455" y="754751"/>
                  </a:lnTo>
                  <a:lnTo>
                    <a:pt x="2626338" y="700869"/>
                  </a:lnTo>
                  <a:close/>
                  <a:moveTo>
                    <a:pt x="2589495" y="879558"/>
                  </a:moveTo>
                  <a:lnTo>
                    <a:pt x="2596229" y="886292"/>
                  </a:lnTo>
                  <a:lnTo>
                    <a:pt x="2542346" y="940175"/>
                  </a:lnTo>
                  <a:lnTo>
                    <a:pt x="2535612" y="933441"/>
                  </a:lnTo>
                  <a:lnTo>
                    <a:pt x="2589495" y="879558"/>
                  </a:lnTo>
                  <a:close/>
                  <a:moveTo>
                    <a:pt x="2586723" y="1307840"/>
                  </a:moveTo>
                  <a:lnTo>
                    <a:pt x="2593457" y="1314574"/>
                  </a:lnTo>
                  <a:lnTo>
                    <a:pt x="2539584" y="1368457"/>
                  </a:lnTo>
                  <a:lnTo>
                    <a:pt x="2532850" y="1361723"/>
                  </a:lnTo>
                  <a:lnTo>
                    <a:pt x="2586723" y="1307840"/>
                  </a:lnTo>
                  <a:close/>
                  <a:moveTo>
                    <a:pt x="2576427" y="1189777"/>
                  </a:moveTo>
                  <a:lnTo>
                    <a:pt x="2569693" y="1183043"/>
                  </a:lnTo>
                  <a:lnTo>
                    <a:pt x="2623566" y="1129160"/>
                  </a:lnTo>
                  <a:lnTo>
                    <a:pt x="2630300" y="1135894"/>
                  </a:lnTo>
                  <a:lnTo>
                    <a:pt x="2576427" y="1189777"/>
                  </a:lnTo>
                  <a:close/>
                  <a:moveTo>
                    <a:pt x="2657637" y="1378753"/>
                  </a:moveTo>
                  <a:lnTo>
                    <a:pt x="2664371" y="1385488"/>
                  </a:lnTo>
                  <a:lnTo>
                    <a:pt x="2610488" y="1439370"/>
                  </a:lnTo>
                  <a:lnTo>
                    <a:pt x="2603754" y="1432636"/>
                  </a:lnTo>
                  <a:lnTo>
                    <a:pt x="2657637" y="1378753"/>
                  </a:lnTo>
                  <a:close/>
                  <a:moveTo>
                    <a:pt x="2647340" y="1260691"/>
                  </a:moveTo>
                  <a:lnTo>
                    <a:pt x="2640606" y="1253957"/>
                  </a:lnTo>
                  <a:lnTo>
                    <a:pt x="2694480" y="1200074"/>
                  </a:lnTo>
                  <a:lnTo>
                    <a:pt x="2701214" y="1206808"/>
                  </a:lnTo>
                  <a:lnTo>
                    <a:pt x="2647340" y="1260691"/>
                  </a:lnTo>
                  <a:close/>
                  <a:moveTo>
                    <a:pt x="2684193" y="1082011"/>
                  </a:moveTo>
                  <a:lnTo>
                    <a:pt x="2677458" y="1075277"/>
                  </a:lnTo>
                  <a:lnTo>
                    <a:pt x="2731341" y="1021394"/>
                  </a:lnTo>
                  <a:lnTo>
                    <a:pt x="2738076" y="1028129"/>
                  </a:lnTo>
                  <a:lnTo>
                    <a:pt x="2684193" y="1082011"/>
                  </a:lnTo>
                  <a:close/>
                  <a:moveTo>
                    <a:pt x="2765403" y="1270997"/>
                  </a:moveTo>
                  <a:lnTo>
                    <a:pt x="2772137" y="1277731"/>
                  </a:lnTo>
                  <a:lnTo>
                    <a:pt x="2718264" y="1331614"/>
                  </a:lnTo>
                  <a:lnTo>
                    <a:pt x="2711530" y="1324880"/>
                  </a:lnTo>
                  <a:lnTo>
                    <a:pt x="2765403" y="1270997"/>
                  </a:lnTo>
                  <a:close/>
                  <a:moveTo>
                    <a:pt x="2755106" y="1152925"/>
                  </a:moveTo>
                  <a:lnTo>
                    <a:pt x="2748372" y="1146191"/>
                  </a:lnTo>
                  <a:lnTo>
                    <a:pt x="2802255" y="1092308"/>
                  </a:lnTo>
                  <a:lnTo>
                    <a:pt x="2808989" y="1099042"/>
                  </a:lnTo>
                  <a:lnTo>
                    <a:pt x="2755106" y="1152925"/>
                  </a:lnTo>
                  <a:close/>
                  <a:moveTo>
                    <a:pt x="2836326" y="1341920"/>
                  </a:moveTo>
                  <a:lnTo>
                    <a:pt x="2843060" y="1348654"/>
                  </a:lnTo>
                  <a:lnTo>
                    <a:pt x="2789177" y="1402537"/>
                  </a:lnTo>
                  <a:lnTo>
                    <a:pt x="2782443" y="1395803"/>
                  </a:lnTo>
                  <a:lnTo>
                    <a:pt x="2836326" y="1341920"/>
                  </a:lnTo>
                  <a:close/>
                  <a:moveTo>
                    <a:pt x="2826020" y="1223848"/>
                  </a:moveTo>
                  <a:lnTo>
                    <a:pt x="2819286" y="1217114"/>
                  </a:lnTo>
                  <a:lnTo>
                    <a:pt x="2873169" y="1163231"/>
                  </a:lnTo>
                  <a:lnTo>
                    <a:pt x="2879903" y="1169965"/>
                  </a:lnTo>
                  <a:lnTo>
                    <a:pt x="2826020" y="1223848"/>
                  </a:lnTo>
                  <a:close/>
                  <a:moveTo>
                    <a:pt x="2862863" y="1045169"/>
                  </a:moveTo>
                  <a:lnTo>
                    <a:pt x="2856129" y="1038435"/>
                  </a:lnTo>
                  <a:lnTo>
                    <a:pt x="2910011" y="984552"/>
                  </a:lnTo>
                  <a:lnTo>
                    <a:pt x="2916746" y="991286"/>
                  </a:lnTo>
                  <a:lnTo>
                    <a:pt x="2862863" y="1045169"/>
                  </a:lnTo>
                  <a:close/>
                  <a:moveTo>
                    <a:pt x="2892971" y="859746"/>
                  </a:moveTo>
                  <a:lnTo>
                    <a:pt x="2946854" y="805863"/>
                  </a:lnTo>
                  <a:lnTo>
                    <a:pt x="2953588" y="812597"/>
                  </a:lnTo>
                  <a:lnTo>
                    <a:pt x="2899705" y="866480"/>
                  </a:lnTo>
                  <a:lnTo>
                    <a:pt x="2892971" y="859746"/>
                  </a:lnTo>
                  <a:close/>
                  <a:moveTo>
                    <a:pt x="2944092" y="1234154"/>
                  </a:moveTo>
                  <a:lnTo>
                    <a:pt x="2950826" y="1240889"/>
                  </a:lnTo>
                  <a:lnTo>
                    <a:pt x="2896943" y="1294771"/>
                  </a:lnTo>
                  <a:lnTo>
                    <a:pt x="2890209" y="1288037"/>
                  </a:lnTo>
                  <a:lnTo>
                    <a:pt x="2944092" y="1234154"/>
                  </a:lnTo>
                  <a:close/>
                  <a:moveTo>
                    <a:pt x="2933786" y="1116082"/>
                  </a:moveTo>
                  <a:lnTo>
                    <a:pt x="2927052" y="1109348"/>
                  </a:lnTo>
                  <a:lnTo>
                    <a:pt x="2980935" y="1055465"/>
                  </a:lnTo>
                  <a:lnTo>
                    <a:pt x="2987669" y="1062199"/>
                  </a:lnTo>
                  <a:lnTo>
                    <a:pt x="2933786" y="1116082"/>
                  </a:lnTo>
                  <a:close/>
                  <a:moveTo>
                    <a:pt x="2983706" y="627183"/>
                  </a:moveTo>
                  <a:lnTo>
                    <a:pt x="2990440" y="633917"/>
                  </a:lnTo>
                  <a:lnTo>
                    <a:pt x="2936567" y="687800"/>
                  </a:lnTo>
                  <a:lnTo>
                    <a:pt x="2929833" y="681066"/>
                  </a:lnTo>
                  <a:lnTo>
                    <a:pt x="2983706" y="627183"/>
                  </a:lnTo>
                  <a:close/>
                  <a:moveTo>
                    <a:pt x="2912783" y="556270"/>
                  </a:moveTo>
                  <a:lnTo>
                    <a:pt x="2919517" y="563004"/>
                  </a:lnTo>
                  <a:lnTo>
                    <a:pt x="2865644" y="616887"/>
                  </a:lnTo>
                  <a:lnTo>
                    <a:pt x="2858910" y="610152"/>
                  </a:lnTo>
                  <a:lnTo>
                    <a:pt x="2912783" y="556270"/>
                  </a:lnTo>
                  <a:close/>
                  <a:moveTo>
                    <a:pt x="2841860" y="485346"/>
                  </a:moveTo>
                  <a:lnTo>
                    <a:pt x="2848594" y="492081"/>
                  </a:lnTo>
                  <a:lnTo>
                    <a:pt x="2794721" y="545964"/>
                  </a:lnTo>
                  <a:lnTo>
                    <a:pt x="2787987" y="539229"/>
                  </a:lnTo>
                  <a:lnTo>
                    <a:pt x="2841860" y="485346"/>
                  </a:lnTo>
                  <a:close/>
                  <a:moveTo>
                    <a:pt x="2770946" y="414433"/>
                  </a:moveTo>
                  <a:lnTo>
                    <a:pt x="2777681" y="421167"/>
                  </a:lnTo>
                  <a:lnTo>
                    <a:pt x="2723807" y="475050"/>
                  </a:lnTo>
                  <a:lnTo>
                    <a:pt x="2717073" y="468316"/>
                  </a:lnTo>
                  <a:lnTo>
                    <a:pt x="2770946" y="414433"/>
                  </a:lnTo>
                  <a:close/>
                  <a:moveTo>
                    <a:pt x="2700033" y="343510"/>
                  </a:moveTo>
                  <a:lnTo>
                    <a:pt x="2706767" y="350244"/>
                  </a:lnTo>
                  <a:lnTo>
                    <a:pt x="2652894" y="404127"/>
                  </a:lnTo>
                  <a:lnTo>
                    <a:pt x="2646159" y="397393"/>
                  </a:lnTo>
                  <a:lnTo>
                    <a:pt x="2700033" y="343510"/>
                  </a:lnTo>
                  <a:close/>
                  <a:moveTo>
                    <a:pt x="2629110" y="272596"/>
                  </a:moveTo>
                  <a:lnTo>
                    <a:pt x="2635844" y="279330"/>
                  </a:lnTo>
                  <a:lnTo>
                    <a:pt x="2581961" y="333213"/>
                  </a:lnTo>
                  <a:lnTo>
                    <a:pt x="2575227" y="326479"/>
                  </a:lnTo>
                  <a:lnTo>
                    <a:pt x="2629110" y="272596"/>
                  </a:lnTo>
                  <a:close/>
                  <a:moveTo>
                    <a:pt x="2592267" y="451276"/>
                  </a:moveTo>
                  <a:lnTo>
                    <a:pt x="2599001" y="458010"/>
                  </a:lnTo>
                  <a:lnTo>
                    <a:pt x="2545118" y="511893"/>
                  </a:lnTo>
                  <a:lnTo>
                    <a:pt x="2538384" y="505158"/>
                  </a:lnTo>
                  <a:lnTo>
                    <a:pt x="2592267" y="451276"/>
                  </a:lnTo>
                  <a:close/>
                  <a:moveTo>
                    <a:pt x="2555424" y="629955"/>
                  </a:moveTo>
                  <a:lnTo>
                    <a:pt x="2562158" y="636689"/>
                  </a:lnTo>
                  <a:lnTo>
                    <a:pt x="2508275" y="690572"/>
                  </a:lnTo>
                  <a:lnTo>
                    <a:pt x="2501541" y="683838"/>
                  </a:lnTo>
                  <a:lnTo>
                    <a:pt x="2555424" y="629955"/>
                  </a:lnTo>
                  <a:close/>
                  <a:moveTo>
                    <a:pt x="2521353" y="380352"/>
                  </a:moveTo>
                  <a:lnTo>
                    <a:pt x="2528088" y="387087"/>
                  </a:lnTo>
                  <a:lnTo>
                    <a:pt x="2474205" y="440969"/>
                  </a:lnTo>
                  <a:lnTo>
                    <a:pt x="2467470" y="434235"/>
                  </a:lnTo>
                  <a:lnTo>
                    <a:pt x="2521353" y="380352"/>
                  </a:lnTo>
                  <a:close/>
                  <a:moveTo>
                    <a:pt x="2450430" y="309439"/>
                  </a:moveTo>
                  <a:lnTo>
                    <a:pt x="2457164" y="316173"/>
                  </a:lnTo>
                  <a:lnTo>
                    <a:pt x="2403282" y="370056"/>
                  </a:lnTo>
                  <a:lnTo>
                    <a:pt x="2396547" y="363322"/>
                  </a:lnTo>
                  <a:lnTo>
                    <a:pt x="2450430" y="309439"/>
                  </a:lnTo>
                  <a:close/>
                  <a:moveTo>
                    <a:pt x="2413578" y="488118"/>
                  </a:moveTo>
                  <a:lnTo>
                    <a:pt x="2420312" y="494852"/>
                  </a:lnTo>
                  <a:lnTo>
                    <a:pt x="2366439" y="548735"/>
                  </a:lnTo>
                  <a:lnTo>
                    <a:pt x="2359705" y="542001"/>
                  </a:lnTo>
                  <a:lnTo>
                    <a:pt x="2413578" y="488118"/>
                  </a:lnTo>
                  <a:close/>
                  <a:moveTo>
                    <a:pt x="2342664" y="417204"/>
                  </a:moveTo>
                  <a:lnTo>
                    <a:pt x="2349399" y="423939"/>
                  </a:lnTo>
                  <a:lnTo>
                    <a:pt x="2295515" y="477822"/>
                  </a:lnTo>
                  <a:lnTo>
                    <a:pt x="2288781" y="471088"/>
                  </a:lnTo>
                  <a:lnTo>
                    <a:pt x="2342664" y="417204"/>
                  </a:lnTo>
                  <a:close/>
                  <a:moveTo>
                    <a:pt x="2271751" y="346281"/>
                  </a:moveTo>
                  <a:lnTo>
                    <a:pt x="2278485" y="353016"/>
                  </a:lnTo>
                  <a:lnTo>
                    <a:pt x="2224602" y="406898"/>
                  </a:lnTo>
                  <a:lnTo>
                    <a:pt x="2217868" y="400164"/>
                  </a:lnTo>
                  <a:lnTo>
                    <a:pt x="2271751" y="346281"/>
                  </a:lnTo>
                  <a:close/>
                  <a:moveTo>
                    <a:pt x="2234908" y="524961"/>
                  </a:moveTo>
                  <a:lnTo>
                    <a:pt x="2241642" y="531695"/>
                  </a:lnTo>
                  <a:lnTo>
                    <a:pt x="2187759" y="585578"/>
                  </a:lnTo>
                  <a:lnTo>
                    <a:pt x="2181025" y="578844"/>
                  </a:lnTo>
                  <a:lnTo>
                    <a:pt x="2234908" y="524961"/>
                  </a:lnTo>
                  <a:close/>
                  <a:moveTo>
                    <a:pt x="2163985" y="454047"/>
                  </a:moveTo>
                  <a:lnTo>
                    <a:pt x="2170719" y="460781"/>
                  </a:lnTo>
                  <a:lnTo>
                    <a:pt x="2116836" y="514664"/>
                  </a:lnTo>
                  <a:lnTo>
                    <a:pt x="2110102" y="507930"/>
                  </a:lnTo>
                  <a:lnTo>
                    <a:pt x="2163985" y="454047"/>
                  </a:lnTo>
                  <a:close/>
                  <a:moveTo>
                    <a:pt x="2127133" y="632727"/>
                  </a:moveTo>
                  <a:lnTo>
                    <a:pt x="2133867" y="639461"/>
                  </a:lnTo>
                  <a:lnTo>
                    <a:pt x="2079993" y="693344"/>
                  </a:lnTo>
                  <a:lnTo>
                    <a:pt x="2073259" y="686610"/>
                  </a:lnTo>
                  <a:lnTo>
                    <a:pt x="2127133" y="632727"/>
                  </a:lnTo>
                  <a:close/>
                  <a:moveTo>
                    <a:pt x="2056219" y="561804"/>
                  </a:moveTo>
                  <a:lnTo>
                    <a:pt x="2062953" y="568538"/>
                  </a:lnTo>
                  <a:lnTo>
                    <a:pt x="2009080" y="622421"/>
                  </a:lnTo>
                  <a:lnTo>
                    <a:pt x="2002346" y="615687"/>
                  </a:lnTo>
                  <a:lnTo>
                    <a:pt x="2056219" y="561804"/>
                  </a:lnTo>
                  <a:close/>
                  <a:moveTo>
                    <a:pt x="2019376" y="740493"/>
                  </a:moveTo>
                  <a:lnTo>
                    <a:pt x="2026110" y="747227"/>
                  </a:lnTo>
                  <a:lnTo>
                    <a:pt x="1972228" y="801110"/>
                  </a:lnTo>
                  <a:lnTo>
                    <a:pt x="1965493" y="794376"/>
                  </a:lnTo>
                  <a:lnTo>
                    <a:pt x="2019376" y="740493"/>
                  </a:lnTo>
                  <a:close/>
                  <a:moveTo>
                    <a:pt x="1989258" y="925906"/>
                  </a:moveTo>
                  <a:lnTo>
                    <a:pt x="1935385" y="979789"/>
                  </a:lnTo>
                  <a:lnTo>
                    <a:pt x="1928651" y="973055"/>
                  </a:lnTo>
                  <a:lnTo>
                    <a:pt x="1982524" y="919172"/>
                  </a:lnTo>
                  <a:lnTo>
                    <a:pt x="1989258" y="925906"/>
                  </a:lnTo>
                  <a:close/>
                  <a:moveTo>
                    <a:pt x="1948453" y="669569"/>
                  </a:moveTo>
                  <a:lnTo>
                    <a:pt x="1955187" y="676304"/>
                  </a:lnTo>
                  <a:lnTo>
                    <a:pt x="1901314" y="730187"/>
                  </a:lnTo>
                  <a:lnTo>
                    <a:pt x="1894580" y="723452"/>
                  </a:lnTo>
                  <a:lnTo>
                    <a:pt x="1948453" y="669569"/>
                  </a:lnTo>
                  <a:close/>
                  <a:moveTo>
                    <a:pt x="1911610" y="848249"/>
                  </a:moveTo>
                  <a:lnTo>
                    <a:pt x="1918345" y="854983"/>
                  </a:lnTo>
                  <a:lnTo>
                    <a:pt x="1864462" y="908866"/>
                  </a:lnTo>
                  <a:lnTo>
                    <a:pt x="1857728" y="902132"/>
                  </a:lnTo>
                  <a:lnTo>
                    <a:pt x="1911610" y="848249"/>
                  </a:lnTo>
                  <a:close/>
                  <a:moveTo>
                    <a:pt x="1881502" y="1033672"/>
                  </a:moveTo>
                  <a:lnTo>
                    <a:pt x="1827619" y="1087555"/>
                  </a:lnTo>
                  <a:lnTo>
                    <a:pt x="1820885" y="1080821"/>
                  </a:lnTo>
                  <a:lnTo>
                    <a:pt x="1874768" y="1026938"/>
                  </a:lnTo>
                  <a:lnTo>
                    <a:pt x="1881502" y="1033672"/>
                  </a:lnTo>
                  <a:close/>
                  <a:moveTo>
                    <a:pt x="1840697" y="777335"/>
                  </a:moveTo>
                  <a:lnTo>
                    <a:pt x="1847431" y="784069"/>
                  </a:lnTo>
                  <a:lnTo>
                    <a:pt x="1793548" y="837952"/>
                  </a:lnTo>
                  <a:lnTo>
                    <a:pt x="1786814" y="831218"/>
                  </a:lnTo>
                  <a:lnTo>
                    <a:pt x="1840697" y="777335"/>
                  </a:lnTo>
                  <a:close/>
                  <a:moveTo>
                    <a:pt x="1769783" y="706412"/>
                  </a:moveTo>
                  <a:lnTo>
                    <a:pt x="1776517" y="713146"/>
                  </a:lnTo>
                  <a:lnTo>
                    <a:pt x="1722634" y="767029"/>
                  </a:lnTo>
                  <a:lnTo>
                    <a:pt x="1715900" y="760295"/>
                  </a:lnTo>
                  <a:lnTo>
                    <a:pt x="1769783" y="706412"/>
                  </a:lnTo>
                  <a:close/>
                  <a:moveTo>
                    <a:pt x="1732931" y="885101"/>
                  </a:moveTo>
                  <a:lnTo>
                    <a:pt x="1739665" y="891835"/>
                  </a:lnTo>
                  <a:lnTo>
                    <a:pt x="1685782" y="945718"/>
                  </a:lnTo>
                  <a:lnTo>
                    <a:pt x="1679048" y="938984"/>
                  </a:lnTo>
                  <a:lnTo>
                    <a:pt x="1732931" y="885101"/>
                  </a:lnTo>
                  <a:close/>
                  <a:moveTo>
                    <a:pt x="1702813" y="1070515"/>
                  </a:moveTo>
                  <a:lnTo>
                    <a:pt x="1648939" y="1124398"/>
                  </a:lnTo>
                  <a:lnTo>
                    <a:pt x="1642205" y="1117664"/>
                  </a:lnTo>
                  <a:lnTo>
                    <a:pt x="1696079" y="1063781"/>
                  </a:lnTo>
                  <a:lnTo>
                    <a:pt x="1702813" y="1070515"/>
                  </a:lnTo>
                  <a:close/>
                  <a:moveTo>
                    <a:pt x="1662017" y="814178"/>
                  </a:moveTo>
                  <a:lnTo>
                    <a:pt x="1668751" y="820912"/>
                  </a:lnTo>
                  <a:lnTo>
                    <a:pt x="1614869" y="874795"/>
                  </a:lnTo>
                  <a:lnTo>
                    <a:pt x="1608134" y="868061"/>
                  </a:lnTo>
                  <a:lnTo>
                    <a:pt x="1662017" y="814178"/>
                  </a:lnTo>
                  <a:close/>
                  <a:moveTo>
                    <a:pt x="1631899" y="999592"/>
                  </a:moveTo>
                  <a:lnTo>
                    <a:pt x="1578026" y="1053475"/>
                  </a:lnTo>
                  <a:lnTo>
                    <a:pt x="1571292" y="1046740"/>
                  </a:lnTo>
                  <a:lnTo>
                    <a:pt x="1625165" y="992857"/>
                  </a:lnTo>
                  <a:lnTo>
                    <a:pt x="1631899" y="999592"/>
                  </a:lnTo>
                  <a:close/>
                  <a:moveTo>
                    <a:pt x="1591104" y="743264"/>
                  </a:moveTo>
                  <a:lnTo>
                    <a:pt x="1597838" y="749999"/>
                  </a:lnTo>
                  <a:lnTo>
                    <a:pt x="1543955" y="803881"/>
                  </a:lnTo>
                  <a:lnTo>
                    <a:pt x="1537221" y="797147"/>
                  </a:lnTo>
                  <a:lnTo>
                    <a:pt x="1591104" y="743264"/>
                  </a:lnTo>
                  <a:close/>
                  <a:moveTo>
                    <a:pt x="80420" y="849030"/>
                  </a:moveTo>
                  <a:lnTo>
                    <a:pt x="73685" y="842296"/>
                  </a:lnTo>
                  <a:lnTo>
                    <a:pt x="127559" y="788413"/>
                  </a:lnTo>
                  <a:lnTo>
                    <a:pt x="134293" y="795147"/>
                  </a:lnTo>
                  <a:lnTo>
                    <a:pt x="80420" y="849030"/>
                  </a:lnTo>
                  <a:close/>
                  <a:moveTo>
                    <a:pt x="97460" y="973826"/>
                  </a:moveTo>
                  <a:lnTo>
                    <a:pt x="43577" y="1027709"/>
                  </a:lnTo>
                  <a:lnTo>
                    <a:pt x="36843" y="1020975"/>
                  </a:lnTo>
                  <a:lnTo>
                    <a:pt x="90726" y="967092"/>
                  </a:lnTo>
                  <a:lnTo>
                    <a:pt x="97460" y="973826"/>
                  </a:lnTo>
                  <a:close/>
                  <a:moveTo>
                    <a:pt x="161649" y="1038015"/>
                  </a:moveTo>
                  <a:lnTo>
                    <a:pt x="168383" y="1044750"/>
                  </a:lnTo>
                  <a:lnTo>
                    <a:pt x="114500" y="1098633"/>
                  </a:lnTo>
                  <a:lnTo>
                    <a:pt x="107766" y="1091898"/>
                  </a:lnTo>
                  <a:lnTo>
                    <a:pt x="161649" y="1038015"/>
                  </a:lnTo>
                  <a:close/>
                  <a:moveTo>
                    <a:pt x="1304649" y="887873"/>
                  </a:moveTo>
                  <a:lnTo>
                    <a:pt x="1311383" y="894607"/>
                  </a:lnTo>
                  <a:lnTo>
                    <a:pt x="1257510" y="948490"/>
                  </a:lnTo>
                  <a:lnTo>
                    <a:pt x="1250775" y="941756"/>
                  </a:lnTo>
                  <a:lnTo>
                    <a:pt x="1304649" y="887873"/>
                  </a:lnTo>
                  <a:close/>
                  <a:moveTo>
                    <a:pt x="1287609" y="763067"/>
                  </a:moveTo>
                  <a:lnTo>
                    <a:pt x="1341482" y="709184"/>
                  </a:lnTo>
                  <a:lnTo>
                    <a:pt x="1348216" y="715918"/>
                  </a:lnTo>
                  <a:lnTo>
                    <a:pt x="1294343" y="769801"/>
                  </a:lnTo>
                  <a:lnTo>
                    <a:pt x="1287609" y="763067"/>
                  </a:lnTo>
                  <a:close/>
                  <a:moveTo>
                    <a:pt x="1274540" y="1073277"/>
                  </a:moveTo>
                  <a:lnTo>
                    <a:pt x="1220657" y="1127160"/>
                  </a:lnTo>
                  <a:lnTo>
                    <a:pt x="1213923" y="1120426"/>
                  </a:lnTo>
                  <a:lnTo>
                    <a:pt x="1267806" y="1066543"/>
                  </a:lnTo>
                  <a:lnTo>
                    <a:pt x="1274540" y="1073277"/>
                  </a:lnTo>
                  <a:close/>
                  <a:moveTo>
                    <a:pt x="1223429" y="698878"/>
                  </a:moveTo>
                  <a:lnTo>
                    <a:pt x="1216695" y="692144"/>
                  </a:lnTo>
                  <a:lnTo>
                    <a:pt x="1270568" y="638261"/>
                  </a:lnTo>
                  <a:lnTo>
                    <a:pt x="1277303" y="644995"/>
                  </a:lnTo>
                  <a:lnTo>
                    <a:pt x="1223429" y="698878"/>
                  </a:lnTo>
                  <a:close/>
                  <a:moveTo>
                    <a:pt x="1233726" y="816950"/>
                  </a:moveTo>
                  <a:lnTo>
                    <a:pt x="1240460" y="823684"/>
                  </a:lnTo>
                  <a:lnTo>
                    <a:pt x="1186586" y="877567"/>
                  </a:lnTo>
                  <a:lnTo>
                    <a:pt x="1179852" y="870833"/>
                  </a:lnTo>
                  <a:lnTo>
                    <a:pt x="1233726" y="816950"/>
                  </a:lnTo>
                  <a:close/>
                  <a:moveTo>
                    <a:pt x="330022" y="883110"/>
                  </a:moveTo>
                  <a:lnTo>
                    <a:pt x="323288" y="876376"/>
                  </a:lnTo>
                  <a:lnTo>
                    <a:pt x="377161" y="822493"/>
                  </a:lnTo>
                  <a:lnTo>
                    <a:pt x="383896" y="829227"/>
                  </a:lnTo>
                  <a:lnTo>
                    <a:pt x="330022" y="883110"/>
                  </a:lnTo>
                  <a:close/>
                  <a:moveTo>
                    <a:pt x="347053" y="1007907"/>
                  </a:moveTo>
                  <a:lnTo>
                    <a:pt x="293170" y="1061790"/>
                  </a:lnTo>
                  <a:lnTo>
                    <a:pt x="286436" y="1055056"/>
                  </a:lnTo>
                  <a:lnTo>
                    <a:pt x="340319" y="1001173"/>
                  </a:lnTo>
                  <a:lnTo>
                    <a:pt x="347053" y="1007907"/>
                  </a:lnTo>
                  <a:close/>
                  <a:moveTo>
                    <a:pt x="411242" y="1072087"/>
                  </a:moveTo>
                  <a:lnTo>
                    <a:pt x="417976" y="1078821"/>
                  </a:lnTo>
                  <a:lnTo>
                    <a:pt x="364093" y="1132704"/>
                  </a:lnTo>
                  <a:lnTo>
                    <a:pt x="357359" y="1125969"/>
                  </a:lnTo>
                  <a:lnTo>
                    <a:pt x="411242" y="1072087"/>
                  </a:lnTo>
                  <a:close/>
                  <a:moveTo>
                    <a:pt x="400945" y="954024"/>
                  </a:moveTo>
                  <a:lnTo>
                    <a:pt x="394211" y="947290"/>
                  </a:lnTo>
                  <a:lnTo>
                    <a:pt x="448085" y="893407"/>
                  </a:lnTo>
                  <a:lnTo>
                    <a:pt x="454819" y="900141"/>
                  </a:lnTo>
                  <a:lnTo>
                    <a:pt x="400945" y="954024"/>
                  </a:lnTo>
                  <a:close/>
                  <a:moveTo>
                    <a:pt x="482156" y="1143010"/>
                  </a:moveTo>
                  <a:lnTo>
                    <a:pt x="488890" y="1149744"/>
                  </a:lnTo>
                  <a:lnTo>
                    <a:pt x="435016" y="1203627"/>
                  </a:lnTo>
                  <a:lnTo>
                    <a:pt x="428282" y="1196893"/>
                  </a:lnTo>
                  <a:lnTo>
                    <a:pt x="482156" y="1143010"/>
                  </a:lnTo>
                  <a:close/>
                  <a:moveTo>
                    <a:pt x="471859" y="1024947"/>
                  </a:moveTo>
                  <a:lnTo>
                    <a:pt x="465125" y="1018213"/>
                  </a:lnTo>
                  <a:lnTo>
                    <a:pt x="518998" y="964330"/>
                  </a:lnTo>
                  <a:lnTo>
                    <a:pt x="525732" y="971064"/>
                  </a:lnTo>
                  <a:lnTo>
                    <a:pt x="471859" y="1024947"/>
                  </a:lnTo>
                  <a:close/>
                  <a:moveTo>
                    <a:pt x="501967" y="839524"/>
                  </a:moveTo>
                  <a:lnTo>
                    <a:pt x="555850" y="785641"/>
                  </a:lnTo>
                  <a:lnTo>
                    <a:pt x="562585" y="792375"/>
                  </a:lnTo>
                  <a:lnTo>
                    <a:pt x="508702" y="846258"/>
                  </a:lnTo>
                  <a:lnTo>
                    <a:pt x="501967" y="839524"/>
                  </a:lnTo>
                  <a:close/>
                  <a:moveTo>
                    <a:pt x="553079" y="1213933"/>
                  </a:moveTo>
                  <a:lnTo>
                    <a:pt x="559813" y="1220667"/>
                  </a:lnTo>
                  <a:lnTo>
                    <a:pt x="505930" y="1274550"/>
                  </a:lnTo>
                  <a:lnTo>
                    <a:pt x="499196" y="1267816"/>
                  </a:lnTo>
                  <a:lnTo>
                    <a:pt x="553079" y="1213933"/>
                  </a:lnTo>
                  <a:close/>
                  <a:moveTo>
                    <a:pt x="542773" y="1095861"/>
                  </a:moveTo>
                  <a:lnTo>
                    <a:pt x="536038" y="1089127"/>
                  </a:lnTo>
                  <a:lnTo>
                    <a:pt x="589912" y="1035244"/>
                  </a:lnTo>
                  <a:lnTo>
                    <a:pt x="596646" y="1041978"/>
                  </a:lnTo>
                  <a:lnTo>
                    <a:pt x="542773" y="1095861"/>
                  </a:lnTo>
                  <a:close/>
                  <a:moveTo>
                    <a:pt x="626764" y="856564"/>
                  </a:moveTo>
                  <a:lnTo>
                    <a:pt x="633498" y="863298"/>
                  </a:lnTo>
                  <a:lnTo>
                    <a:pt x="579625" y="917181"/>
                  </a:lnTo>
                  <a:lnTo>
                    <a:pt x="572891" y="910447"/>
                  </a:lnTo>
                  <a:lnTo>
                    <a:pt x="626764" y="856564"/>
                  </a:lnTo>
                  <a:close/>
                  <a:moveTo>
                    <a:pt x="609724" y="731758"/>
                  </a:moveTo>
                  <a:lnTo>
                    <a:pt x="663607" y="677875"/>
                  </a:lnTo>
                  <a:lnTo>
                    <a:pt x="670341" y="684609"/>
                  </a:lnTo>
                  <a:lnTo>
                    <a:pt x="616458" y="738492"/>
                  </a:lnTo>
                  <a:lnTo>
                    <a:pt x="609724" y="731758"/>
                  </a:lnTo>
                  <a:close/>
                  <a:moveTo>
                    <a:pt x="624002" y="1284846"/>
                  </a:moveTo>
                  <a:lnTo>
                    <a:pt x="630736" y="1291581"/>
                  </a:lnTo>
                  <a:lnTo>
                    <a:pt x="576853" y="1345463"/>
                  </a:lnTo>
                  <a:lnTo>
                    <a:pt x="570119" y="1338729"/>
                  </a:lnTo>
                  <a:lnTo>
                    <a:pt x="624002" y="1284846"/>
                  </a:lnTo>
                  <a:close/>
                  <a:moveTo>
                    <a:pt x="613696" y="1166784"/>
                  </a:moveTo>
                  <a:lnTo>
                    <a:pt x="606962" y="1160050"/>
                  </a:lnTo>
                  <a:lnTo>
                    <a:pt x="660835" y="1106167"/>
                  </a:lnTo>
                  <a:lnTo>
                    <a:pt x="667569" y="1112901"/>
                  </a:lnTo>
                  <a:lnTo>
                    <a:pt x="613696" y="1166784"/>
                  </a:lnTo>
                  <a:close/>
                  <a:moveTo>
                    <a:pt x="650538" y="988105"/>
                  </a:moveTo>
                  <a:lnTo>
                    <a:pt x="643804" y="981370"/>
                  </a:lnTo>
                  <a:lnTo>
                    <a:pt x="697687" y="927487"/>
                  </a:lnTo>
                  <a:lnTo>
                    <a:pt x="704421" y="934221"/>
                  </a:lnTo>
                  <a:lnTo>
                    <a:pt x="650538" y="988105"/>
                  </a:lnTo>
                  <a:close/>
                  <a:moveTo>
                    <a:pt x="680647" y="802681"/>
                  </a:moveTo>
                  <a:lnTo>
                    <a:pt x="734530" y="748798"/>
                  </a:lnTo>
                  <a:lnTo>
                    <a:pt x="741264" y="755533"/>
                  </a:lnTo>
                  <a:lnTo>
                    <a:pt x="687381" y="809415"/>
                  </a:lnTo>
                  <a:lnTo>
                    <a:pt x="680647" y="802681"/>
                  </a:lnTo>
                  <a:close/>
                  <a:moveTo>
                    <a:pt x="731758" y="1177081"/>
                  </a:moveTo>
                  <a:lnTo>
                    <a:pt x="738492" y="1183815"/>
                  </a:lnTo>
                  <a:lnTo>
                    <a:pt x="684619" y="1237698"/>
                  </a:lnTo>
                  <a:lnTo>
                    <a:pt x="677885" y="1230963"/>
                  </a:lnTo>
                  <a:lnTo>
                    <a:pt x="731758" y="1177081"/>
                  </a:lnTo>
                  <a:close/>
                  <a:moveTo>
                    <a:pt x="721462" y="1059018"/>
                  </a:moveTo>
                  <a:lnTo>
                    <a:pt x="714727" y="1052284"/>
                  </a:lnTo>
                  <a:lnTo>
                    <a:pt x="768601" y="998401"/>
                  </a:lnTo>
                  <a:lnTo>
                    <a:pt x="775335" y="1005135"/>
                  </a:lnTo>
                  <a:lnTo>
                    <a:pt x="721462" y="1059018"/>
                  </a:lnTo>
                  <a:close/>
                  <a:moveTo>
                    <a:pt x="751561" y="873604"/>
                  </a:moveTo>
                  <a:lnTo>
                    <a:pt x="805444" y="819722"/>
                  </a:lnTo>
                  <a:lnTo>
                    <a:pt x="812178" y="826456"/>
                  </a:lnTo>
                  <a:lnTo>
                    <a:pt x="758295" y="880339"/>
                  </a:lnTo>
                  <a:lnTo>
                    <a:pt x="751561" y="873604"/>
                  </a:lnTo>
                  <a:close/>
                  <a:moveTo>
                    <a:pt x="802672" y="1248004"/>
                  </a:moveTo>
                  <a:lnTo>
                    <a:pt x="809406" y="1254738"/>
                  </a:lnTo>
                  <a:lnTo>
                    <a:pt x="755532" y="1308621"/>
                  </a:lnTo>
                  <a:lnTo>
                    <a:pt x="748798" y="1301887"/>
                  </a:lnTo>
                  <a:lnTo>
                    <a:pt x="802672" y="1248004"/>
                  </a:lnTo>
                  <a:close/>
                  <a:moveTo>
                    <a:pt x="792375" y="1129932"/>
                  </a:moveTo>
                  <a:lnTo>
                    <a:pt x="785641" y="1123198"/>
                  </a:lnTo>
                  <a:lnTo>
                    <a:pt x="839524" y="1069315"/>
                  </a:lnTo>
                  <a:lnTo>
                    <a:pt x="846258" y="1076049"/>
                  </a:lnTo>
                  <a:lnTo>
                    <a:pt x="792375" y="1129932"/>
                  </a:lnTo>
                  <a:close/>
                  <a:moveTo>
                    <a:pt x="829218" y="951252"/>
                  </a:moveTo>
                  <a:lnTo>
                    <a:pt x="822484" y="944518"/>
                  </a:lnTo>
                  <a:lnTo>
                    <a:pt x="876367" y="890635"/>
                  </a:lnTo>
                  <a:lnTo>
                    <a:pt x="883101" y="897369"/>
                  </a:lnTo>
                  <a:lnTo>
                    <a:pt x="829218" y="951252"/>
                  </a:lnTo>
                  <a:close/>
                  <a:moveTo>
                    <a:pt x="859336" y="765839"/>
                  </a:moveTo>
                  <a:lnTo>
                    <a:pt x="913209" y="711956"/>
                  </a:lnTo>
                  <a:lnTo>
                    <a:pt x="919944" y="718690"/>
                  </a:lnTo>
                  <a:lnTo>
                    <a:pt x="866070" y="772573"/>
                  </a:lnTo>
                  <a:lnTo>
                    <a:pt x="859336" y="765839"/>
                  </a:lnTo>
                  <a:close/>
                  <a:moveTo>
                    <a:pt x="910438" y="1140238"/>
                  </a:moveTo>
                  <a:lnTo>
                    <a:pt x="917172" y="1146972"/>
                  </a:lnTo>
                  <a:lnTo>
                    <a:pt x="863298" y="1200855"/>
                  </a:lnTo>
                  <a:lnTo>
                    <a:pt x="856564" y="1194121"/>
                  </a:lnTo>
                  <a:lnTo>
                    <a:pt x="910438" y="1140238"/>
                  </a:lnTo>
                  <a:close/>
                  <a:moveTo>
                    <a:pt x="900141" y="1022175"/>
                  </a:moveTo>
                  <a:lnTo>
                    <a:pt x="893407" y="1015441"/>
                  </a:lnTo>
                  <a:lnTo>
                    <a:pt x="947290" y="961558"/>
                  </a:lnTo>
                  <a:lnTo>
                    <a:pt x="954024" y="968293"/>
                  </a:lnTo>
                  <a:lnTo>
                    <a:pt x="900141" y="1022175"/>
                  </a:lnTo>
                  <a:close/>
                  <a:moveTo>
                    <a:pt x="930250" y="836752"/>
                  </a:moveTo>
                  <a:lnTo>
                    <a:pt x="984132" y="782869"/>
                  </a:lnTo>
                  <a:lnTo>
                    <a:pt x="990867" y="789603"/>
                  </a:lnTo>
                  <a:lnTo>
                    <a:pt x="936984" y="843486"/>
                  </a:lnTo>
                  <a:lnTo>
                    <a:pt x="930250" y="836752"/>
                  </a:lnTo>
                  <a:close/>
                  <a:moveTo>
                    <a:pt x="981361" y="1211161"/>
                  </a:moveTo>
                  <a:lnTo>
                    <a:pt x="988095" y="1217895"/>
                  </a:lnTo>
                  <a:lnTo>
                    <a:pt x="934212" y="1271778"/>
                  </a:lnTo>
                  <a:lnTo>
                    <a:pt x="927478" y="1265044"/>
                  </a:lnTo>
                  <a:lnTo>
                    <a:pt x="981361" y="1211161"/>
                  </a:lnTo>
                  <a:close/>
                  <a:moveTo>
                    <a:pt x="971055" y="1093099"/>
                  </a:moveTo>
                  <a:lnTo>
                    <a:pt x="964320" y="1086364"/>
                  </a:lnTo>
                  <a:lnTo>
                    <a:pt x="1018204" y="1032481"/>
                  </a:lnTo>
                  <a:lnTo>
                    <a:pt x="1024938" y="1039216"/>
                  </a:lnTo>
                  <a:lnTo>
                    <a:pt x="971055" y="1093099"/>
                  </a:lnTo>
                  <a:close/>
                  <a:moveTo>
                    <a:pt x="1007897" y="914410"/>
                  </a:moveTo>
                  <a:lnTo>
                    <a:pt x="1001163" y="907675"/>
                  </a:lnTo>
                  <a:lnTo>
                    <a:pt x="1055046" y="853792"/>
                  </a:lnTo>
                  <a:lnTo>
                    <a:pt x="1061780" y="860527"/>
                  </a:lnTo>
                  <a:lnTo>
                    <a:pt x="1007897" y="914410"/>
                  </a:lnTo>
                  <a:close/>
                  <a:moveTo>
                    <a:pt x="1089127" y="1103395"/>
                  </a:moveTo>
                  <a:lnTo>
                    <a:pt x="1095861" y="1110129"/>
                  </a:lnTo>
                  <a:lnTo>
                    <a:pt x="1041978" y="1164012"/>
                  </a:lnTo>
                  <a:lnTo>
                    <a:pt x="1035244" y="1157278"/>
                  </a:lnTo>
                  <a:lnTo>
                    <a:pt x="1089127" y="1103395"/>
                  </a:lnTo>
                  <a:close/>
                  <a:moveTo>
                    <a:pt x="1078821" y="985333"/>
                  </a:moveTo>
                  <a:lnTo>
                    <a:pt x="1072086" y="978599"/>
                  </a:lnTo>
                  <a:lnTo>
                    <a:pt x="1125969" y="924716"/>
                  </a:lnTo>
                  <a:lnTo>
                    <a:pt x="1132704" y="931450"/>
                  </a:lnTo>
                  <a:lnTo>
                    <a:pt x="1078821" y="985333"/>
                  </a:lnTo>
                  <a:close/>
                  <a:moveTo>
                    <a:pt x="1160050" y="1174309"/>
                  </a:moveTo>
                  <a:lnTo>
                    <a:pt x="1166784" y="1181043"/>
                  </a:lnTo>
                  <a:lnTo>
                    <a:pt x="1112901" y="1234926"/>
                  </a:lnTo>
                  <a:lnTo>
                    <a:pt x="1106167" y="1228192"/>
                  </a:lnTo>
                  <a:lnTo>
                    <a:pt x="1160050" y="1174309"/>
                  </a:lnTo>
                  <a:close/>
                  <a:moveTo>
                    <a:pt x="1149734" y="1056246"/>
                  </a:moveTo>
                  <a:lnTo>
                    <a:pt x="1143000" y="1049512"/>
                  </a:lnTo>
                  <a:lnTo>
                    <a:pt x="1196883" y="995629"/>
                  </a:lnTo>
                  <a:lnTo>
                    <a:pt x="1203617" y="1002363"/>
                  </a:lnTo>
                  <a:lnTo>
                    <a:pt x="1149734" y="1056246"/>
                  </a:lnTo>
                  <a:close/>
                  <a:moveTo>
                    <a:pt x="1152516" y="627964"/>
                  </a:moveTo>
                  <a:lnTo>
                    <a:pt x="1145781" y="621230"/>
                  </a:lnTo>
                  <a:lnTo>
                    <a:pt x="1199655" y="567347"/>
                  </a:lnTo>
                  <a:lnTo>
                    <a:pt x="1206389" y="574081"/>
                  </a:lnTo>
                  <a:lnTo>
                    <a:pt x="1152516" y="627964"/>
                  </a:lnTo>
                  <a:close/>
                  <a:moveTo>
                    <a:pt x="1162812" y="746036"/>
                  </a:moveTo>
                  <a:lnTo>
                    <a:pt x="1169546" y="752770"/>
                  </a:lnTo>
                  <a:lnTo>
                    <a:pt x="1115673" y="806653"/>
                  </a:lnTo>
                  <a:lnTo>
                    <a:pt x="1108939" y="799919"/>
                  </a:lnTo>
                  <a:lnTo>
                    <a:pt x="1162812" y="746036"/>
                  </a:lnTo>
                  <a:close/>
                  <a:moveTo>
                    <a:pt x="1081592" y="557051"/>
                  </a:moveTo>
                  <a:lnTo>
                    <a:pt x="1074858" y="550316"/>
                  </a:lnTo>
                  <a:lnTo>
                    <a:pt x="1128741" y="496434"/>
                  </a:lnTo>
                  <a:lnTo>
                    <a:pt x="1135475" y="503168"/>
                  </a:lnTo>
                  <a:lnTo>
                    <a:pt x="1081592" y="557051"/>
                  </a:lnTo>
                  <a:close/>
                  <a:moveTo>
                    <a:pt x="1091898" y="675113"/>
                  </a:moveTo>
                  <a:lnTo>
                    <a:pt x="1098633" y="681847"/>
                  </a:lnTo>
                  <a:lnTo>
                    <a:pt x="1044759" y="735730"/>
                  </a:lnTo>
                  <a:lnTo>
                    <a:pt x="1038025" y="728996"/>
                  </a:lnTo>
                  <a:lnTo>
                    <a:pt x="1091898" y="675113"/>
                  </a:lnTo>
                  <a:close/>
                  <a:moveTo>
                    <a:pt x="1010669" y="486127"/>
                  </a:moveTo>
                  <a:lnTo>
                    <a:pt x="1003935" y="479393"/>
                  </a:lnTo>
                  <a:lnTo>
                    <a:pt x="1057808" y="425510"/>
                  </a:lnTo>
                  <a:lnTo>
                    <a:pt x="1064543" y="432245"/>
                  </a:lnTo>
                  <a:lnTo>
                    <a:pt x="1010669" y="486127"/>
                  </a:lnTo>
                  <a:close/>
                  <a:moveTo>
                    <a:pt x="1020966" y="604190"/>
                  </a:moveTo>
                  <a:lnTo>
                    <a:pt x="1027700" y="610924"/>
                  </a:lnTo>
                  <a:lnTo>
                    <a:pt x="973826" y="664807"/>
                  </a:lnTo>
                  <a:lnTo>
                    <a:pt x="967092" y="658073"/>
                  </a:lnTo>
                  <a:lnTo>
                    <a:pt x="1020966" y="604190"/>
                  </a:lnTo>
                  <a:close/>
                  <a:moveTo>
                    <a:pt x="939756" y="415204"/>
                  </a:moveTo>
                  <a:lnTo>
                    <a:pt x="933021" y="408470"/>
                  </a:lnTo>
                  <a:lnTo>
                    <a:pt x="986895" y="354587"/>
                  </a:lnTo>
                  <a:lnTo>
                    <a:pt x="993629" y="361321"/>
                  </a:lnTo>
                  <a:lnTo>
                    <a:pt x="939756" y="415204"/>
                  </a:lnTo>
                  <a:close/>
                  <a:moveTo>
                    <a:pt x="950052" y="533276"/>
                  </a:moveTo>
                  <a:lnTo>
                    <a:pt x="956786" y="540010"/>
                  </a:lnTo>
                  <a:lnTo>
                    <a:pt x="902913" y="593893"/>
                  </a:lnTo>
                  <a:lnTo>
                    <a:pt x="896179" y="587159"/>
                  </a:lnTo>
                  <a:lnTo>
                    <a:pt x="950052" y="533276"/>
                  </a:lnTo>
                  <a:close/>
                  <a:moveTo>
                    <a:pt x="868842" y="344291"/>
                  </a:moveTo>
                  <a:lnTo>
                    <a:pt x="862108" y="337556"/>
                  </a:lnTo>
                  <a:lnTo>
                    <a:pt x="915981" y="283674"/>
                  </a:lnTo>
                  <a:lnTo>
                    <a:pt x="922715" y="290408"/>
                  </a:lnTo>
                  <a:lnTo>
                    <a:pt x="868842" y="344291"/>
                  </a:lnTo>
                  <a:close/>
                  <a:moveTo>
                    <a:pt x="879138" y="462353"/>
                  </a:moveTo>
                  <a:lnTo>
                    <a:pt x="885873" y="469087"/>
                  </a:lnTo>
                  <a:lnTo>
                    <a:pt x="831999" y="522970"/>
                  </a:lnTo>
                  <a:lnTo>
                    <a:pt x="825265" y="516236"/>
                  </a:lnTo>
                  <a:lnTo>
                    <a:pt x="879138" y="462353"/>
                  </a:lnTo>
                  <a:close/>
                  <a:moveTo>
                    <a:pt x="842296" y="641042"/>
                  </a:moveTo>
                  <a:lnTo>
                    <a:pt x="849030" y="647776"/>
                  </a:lnTo>
                  <a:lnTo>
                    <a:pt x="795147" y="701659"/>
                  </a:lnTo>
                  <a:lnTo>
                    <a:pt x="788413" y="694925"/>
                  </a:lnTo>
                  <a:lnTo>
                    <a:pt x="842296" y="641042"/>
                  </a:lnTo>
                  <a:close/>
                  <a:moveTo>
                    <a:pt x="761076" y="452057"/>
                  </a:moveTo>
                  <a:lnTo>
                    <a:pt x="754342" y="445322"/>
                  </a:lnTo>
                  <a:lnTo>
                    <a:pt x="808215" y="391439"/>
                  </a:lnTo>
                  <a:lnTo>
                    <a:pt x="814949" y="398174"/>
                  </a:lnTo>
                  <a:lnTo>
                    <a:pt x="761076" y="452057"/>
                  </a:lnTo>
                  <a:close/>
                  <a:moveTo>
                    <a:pt x="771373" y="570119"/>
                  </a:moveTo>
                  <a:lnTo>
                    <a:pt x="778107" y="576853"/>
                  </a:lnTo>
                  <a:lnTo>
                    <a:pt x="724224" y="630736"/>
                  </a:lnTo>
                  <a:lnTo>
                    <a:pt x="717490" y="624002"/>
                  </a:lnTo>
                  <a:lnTo>
                    <a:pt x="771373" y="570119"/>
                  </a:lnTo>
                  <a:close/>
                  <a:moveTo>
                    <a:pt x="690162" y="381133"/>
                  </a:moveTo>
                  <a:lnTo>
                    <a:pt x="683428" y="374399"/>
                  </a:lnTo>
                  <a:lnTo>
                    <a:pt x="737302" y="320516"/>
                  </a:lnTo>
                  <a:lnTo>
                    <a:pt x="744036" y="327250"/>
                  </a:lnTo>
                  <a:lnTo>
                    <a:pt x="690162" y="381133"/>
                  </a:lnTo>
                  <a:close/>
                  <a:moveTo>
                    <a:pt x="700459" y="499196"/>
                  </a:moveTo>
                  <a:lnTo>
                    <a:pt x="707193" y="505930"/>
                  </a:lnTo>
                  <a:lnTo>
                    <a:pt x="653310" y="559813"/>
                  </a:lnTo>
                  <a:lnTo>
                    <a:pt x="646576" y="553079"/>
                  </a:lnTo>
                  <a:lnTo>
                    <a:pt x="700459" y="499196"/>
                  </a:lnTo>
                  <a:close/>
                  <a:moveTo>
                    <a:pt x="619239" y="310220"/>
                  </a:moveTo>
                  <a:lnTo>
                    <a:pt x="612505" y="303486"/>
                  </a:lnTo>
                  <a:lnTo>
                    <a:pt x="666378" y="249603"/>
                  </a:lnTo>
                  <a:lnTo>
                    <a:pt x="673113" y="256337"/>
                  </a:lnTo>
                  <a:lnTo>
                    <a:pt x="619239" y="310220"/>
                  </a:lnTo>
                  <a:close/>
                  <a:moveTo>
                    <a:pt x="629545" y="428282"/>
                  </a:moveTo>
                  <a:lnTo>
                    <a:pt x="636280" y="435016"/>
                  </a:lnTo>
                  <a:lnTo>
                    <a:pt x="582397" y="488899"/>
                  </a:lnTo>
                  <a:lnTo>
                    <a:pt x="575662" y="482165"/>
                  </a:lnTo>
                  <a:lnTo>
                    <a:pt x="629545" y="428282"/>
                  </a:lnTo>
                  <a:close/>
                  <a:moveTo>
                    <a:pt x="592693" y="606962"/>
                  </a:moveTo>
                  <a:lnTo>
                    <a:pt x="599427" y="613696"/>
                  </a:lnTo>
                  <a:lnTo>
                    <a:pt x="545544" y="667579"/>
                  </a:lnTo>
                  <a:lnTo>
                    <a:pt x="538810" y="660845"/>
                  </a:lnTo>
                  <a:lnTo>
                    <a:pt x="592693" y="606962"/>
                  </a:lnTo>
                  <a:close/>
                  <a:moveTo>
                    <a:pt x="511473" y="417986"/>
                  </a:moveTo>
                  <a:lnTo>
                    <a:pt x="504739" y="411251"/>
                  </a:lnTo>
                  <a:lnTo>
                    <a:pt x="558613" y="357368"/>
                  </a:lnTo>
                  <a:lnTo>
                    <a:pt x="565347" y="364103"/>
                  </a:lnTo>
                  <a:lnTo>
                    <a:pt x="511473" y="417986"/>
                  </a:lnTo>
                  <a:close/>
                  <a:moveTo>
                    <a:pt x="521779" y="536048"/>
                  </a:moveTo>
                  <a:lnTo>
                    <a:pt x="528514" y="542782"/>
                  </a:lnTo>
                  <a:lnTo>
                    <a:pt x="474631" y="596665"/>
                  </a:lnTo>
                  <a:lnTo>
                    <a:pt x="467897" y="589931"/>
                  </a:lnTo>
                  <a:lnTo>
                    <a:pt x="521779" y="536048"/>
                  </a:lnTo>
                  <a:close/>
                  <a:moveTo>
                    <a:pt x="484937" y="714727"/>
                  </a:moveTo>
                  <a:lnTo>
                    <a:pt x="491671" y="721462"/>
                  </a:lnTo>
                  <a:lnTo>
                    <a:pt x="437788" y="775345"/>
                  </a:lnTo>
                  <a:lnTo>
                    <a:pt x="431054" y="768610"/>
                  </a:lnTo>
                  <a:lnTo>
                    <a:pt x="484937" y="714727"/>
                  </a:lnTo>
                  <a:close/>
                  <a:moveTo>
                    <a:pt x="403708" y="525742"/>
                  </a:moveTo>
                  <a:lnTo>
                    <a:pt x="396973" y="519008"/>
                  </a:lnTo>
                  <a:lnTo>
                    <a:pt x="450856" y="465125"/>
                  </a:lnTo>
                  <a:lnTo>
                    <a:pt x="457591" y="471859"/>
                  </a:lnTo>
                  <a:lnTo>
                    <a:pt x="403708" y="525742"/>
                  </a:lnTo>
                  <a:close/>
                  <a:moveTo>
                    <a:pt x="414023" y="643804"/>
                  </a:moveTo>
                  <a:lnTo>
                    <a:pt x="420757" y="650539"/>
                  </a:lnTo>
                  <a:lnTo>
                    <a:pt x="366874" y="704421"/>
                  </a:lnTo>
                  <a:lnTo>
                    <a:pt x="360140" y="697687"/>
                  </a:lnTo>
                  <a:lnTo>
                    <a:pt x="414023" y="643804"/>
                  </a:lnTo>
                  <a:close/>
                  <a:moveTo>
                    <a:pt x="332784" y="454828"/>
                  </a:moveTo>
                  <a:lnTo>
                    <a:pt x="326050" y="448094"/>
                  </a:lnTo>
                  <a:lnTo>
                    <a:pt x="379933" y="394211"/>
                  </a:lnTo>
                  <a:lnTo>
                    <a:pt x="386667" y="400945"/>
                  </a:lnTo>
                  <a:lnTo>
                    <a:pt x="332784" y="454828"/>
                  </a:lnTo>
                  <a:close/>
                  <a:moveTo>
                    <a:pt x="343090" y="572891"/>
                  </a:moveTo>
                  <a:lnTo>
                    <a:pt x="349825" y="579625"/>
                  </a:lnTo>
                  <a:lnTo>
                    <a:pt x="295942" y="633508"/>
                  </a:lnTo>
                  <a:lnTo>
                    <a:pt x="289208" y="626774"/>
                  </a:lnTo>
                  <a:lnTo>
                    <a:pt x="343090" y="572891"/>
                  </a:lnTo>
                  <a:close/>
                  <a:moveTo>
                    <a:pt x="306248" y="751570"/>
                  </a:moveTo>
                  <a:lnTo>
                    <a:pt x="312982" y="758304"/>
                  </a:lnTo>
                  <a:lnTo>
                    <a:pt x="259109" y="812187"/>
                  </a:lnTo>
                  <a:lnTo>
                    <a:pt x="252374" y="805453"/>
                  </a:lnTo>
                  <a:lnTo>
                    <a:pt x="306248" y="751570"/>
                  </a:lnTo>
                  <a:close/>
                  <a:moveTo>
                    <a:pt x="276139" y="936984"/>
                  </a:moveTo>
                  <a:lnTo>
                    <a:pt x="222256" y="990867"/>
                  </a:lnTo>
                  <a:lnTo>
                    <a:pt x="215522" y="984133"/>
                  </a:lnTo>
                  <a:lnTo>
                    <a:pt x="269405" y="930250"/>
                  </a:lnTo>
                  <a:lnTo>
                    <a:pt x="276139" y="936984"/>
                  </a:lnTo>
                  <a:close/>
                  <a:moveTo>
                    <a:pt x="225028" y="562585"/>
                  </a:moveTo>
                  <a:lnTo>
                    <a:pt x="218294" y="555850"/>
                  </a:lnTo>
                  <a:lnTo>
                    <a:pt x="272167" y="501967"/>
                  </a:lnTo>
                  <a:lnTo>
                    <a:pt x="278902" y="508702"/>
                  </a:lnTo>
                  <a:lnTo>
                    <a:pt x="225028" y="562585"/>
                  </a:lnTo>
                  <a:close/>
                  <a:moveTo>
                    <a:pt x="235325" y="680657"/>
                  </a:moveTo>
                  <a:lnTo>
                    <a:pt x="242059" y="687391"/>
                  </a:lnTo>
                  <a:lnTo>
                    <a:pt x="188185" y="741274"/>
                  </a:lnTo>
                  <a:lnTo>
                    <a:pt x="181451" y="734539"/>
                  </a:lnTo>
                  <a:lnTo>
                    <a:pt x="235325" y="680657"/>
                  </a:lnTo>
                  <a:close/>
                  <a:moveTo>
                    <a:pt x="198491" y="859336"/>
                  </a:moveTo>
                  <a:lnTo>
                    <a:pt x="205226" y="866070"/>
                  </a:lnTo>
                  <a:lnTo>
                    <a:pt x="151343" y="919953"/>
                  </a:lnTo>
                  <a:lnTo>
                    <a:pt x="144609" y="913219"/>
                  </a:lnTo>
                  <a:lnTo>
                    <a:pt x="198491" y="859336"/>
                  </a:lnTo>
                  <a:close/>
                  <a:moveTo>
                    <a:pt x="195720" y="1287618"/>
                  </a:moveTo>
                  <a:lnTo>
                    <a:pt x="202454" y="1294352"/>
                  </a:lnTo>
                  <a:lnTo>
                    <a:pt x="148571" y="1348235"/>
                  </a:lnTo>
                  <a:lnTo>
                    <a:pt x="141837" y="1341501"/>
                  </a:lnTo>
                  <a:lnTo>
                    <a:pt x="195720" y="1287618"/>
                  </a:lnTo>
                  <a:close/>
                  <a:moveTo>
                    <a:pt x="185414" y="1169546"/>
                  </a:moveTo>
                  <a:lnTo>
                    <a:pt x="178679" y="1162812"/>
                  </a:lnTo>
                  <a:lnTo>
                    <a:pt x="232562" y="1108929"/>
                  </a:lnTo>
                  <a:lnTo>
                    <a:pt x="239297" y="1115663"/>
                  </a:lnTo>
                  <a:lnTo>
                    <a:pt x="185414" y="1169546"/>
                  </a:lnTo>
                  <a:close/>
                  <a:moveTo>
                    <a:pt x="266633" y="1358532"/>
                  </a:moveTo>
                  <a:lnTo>
                    <a:pt x="273367" y="1365266"/>
                  </a:lnTo>
                  <a:lnTo>
                    <a:pt x="219485" y="1419149"/>
                  </a:lnTo>
                  <a:lnTo>
                    <a:pt x="212750" y="1412415"/>
                  </a:lnTo>
                  <a:lnTo>
                    <a:pt x="266633" y="1358532"/>
                  </a:lnTo>
                  <a:close/>
                  <a:moveTo>
                    <a:pt x="256327" y="1240469"/>
                  </a:moveTo>
                  <a:lnTo>
                    <a:pt x="249593" y="1233735"/>
                  </a:lnTo>
                  <a:lnTo>
                    <a:pt x="303476" y="1179852"/>
                  </a:lnTo>
                  <a:lnTo>
                    <a:pt x="310210" y="1186587"/>
                  </a:lnTo>
                  <a:lnTo>
                    <a:pt x="256327" y="1240469"/>
                  </a:lnTo>
                  <a:close/>
                  <a:moveTo>
                    <a:pt x="337556" y="1429455"/>
                  </a:moveTo>
                  <a:lnTo>
                    <a:pt x="344291" y="1436189"/>
                  </a:lnTo>
                  <a:lnTo>
                    <a:pt x="290408" y="1490072"/>
                  </a:lnTo>
                  <a:lnTo>
                    <a:pt x="283674" y="1483338"/>
                  </a:lnTo>
                  <a:lnTo>
                    <a:pt x="337556" y="1429455"/>
                  </a:lnTo>
                  <a:close/>
                  <a:moveTo>
                    <a:pt x="327241" y="1311393"/>
                  </a:moveTo>
                  <a:lnTo>
                    <a:pt x="320507" y="1304658"/>
                  </a:lnTo>
                  <a:lnTo>
                    <a:pt x="374390" y="1250775"/>
                  </a:lnTo>
                  <a:lnTo>
                    <a:pt x="381124" y="1257510"/>
                  </a:lnTo>
                  <a:lnTo>
                    <a:pt x="327241" y="1311393"/>
                  </a:lnTo>
                  <a:close/>
                  <a:moveTo>
                    <a:pt x="408480" y="1500369"/>
                  </a:moveTo>
                  <a:lnTo>
                    <a:pt x="415214" y="1507103"/>
                  </a:lnTo>
                  <a:lnTo>
                    <a:pt x="361331" y="1560986"/>
                  </a:lnTo>
                  <a:lnTo>
                    <a:pt x="354597" y="1554252"/>
                  </a:lnTo>
                  <a:lnTo>
                    <a:pt x="408480" y="1500369"/>
                  </a:lnTo>
                  <a:close/>
                  <a:moveTo>
                    <a:pt x="398174" y="1382306"/>
                  </a:moveTo>
                  <a:lnTo>
                    <a:pt x="391439" y="1375572"/>
                  </a:lnTo>
                  <a:lnTo>
                    <a:pt x="445322" y="1321689"/>
                  </a:lnTo>
                  <a:lnTo>
                    <a:pt x="452057" y="1328423"/>
                  </a:lnTo>
                  <a:lnTo>
                    <a:pt x="398174" y="1382306"/>
                  </a:lnTo>
                  <a:close/>
                  <a:moveTo>
                    <a:pt x="479393" y="1571292"/>
                  </a:moveTo>
                  <a:lnTo>
                    <a:pt x="486127" y="1578026"/>
                  </a:lnTo>
                  <a:lnTo>
                    <a:pt x="432244" y="1631909"/>
                  </a:lnTo>
                  <a:lnTo>
                    <a:pt x="425510" y="1625175"/>
                  </a:lnTo>
                  <a:lnTo>
                    <a:pt x="479393" y="1571292"/>
                  </a:lnTo>
                  <a:close/>
                  <a:moveTo>
                    <a:pt x="469087" y="1453229"/>
                  </a:moveTo>
                  <a:lnTo>
                    <a:pt x="462353" y="1446495"/>
                  </a:lnTo>
                  <a:lnTo>
                    <a:pt x="516236" y="1392612"/>
                  </a:lnTo>
                  <a:lnTo>
                    <a:pt x="522970" y="1399346"/>
                  </a:lnTo>
                  <a:lnTo>
                    <a:pt x="469087" y="1453229"/>
                  </a:lnTo>
                  <a:close/>
                  <a:moveTo>
                    <a:pt x="550307" y="1642205"/>
                  </a:moveTo>
                  <a:lnTo>
                    <a:pt x="557041" y="1648939"/>
                  </a:lnTo>
                  <a:lnTo>
                    <a:pt x="503158" y="1702822"/>
                  </a:lnTo>
                  <a:lnTo>
                    <a:pt x="496424" y="1696088"/>
                  </a:lnTo>
                  <a:lnTo>
                    <a:pt x="550307" y="1642205"/>
                  </a:lnTo>
                  <a:close/>
                  <a:moveTo>
                    <a:pt x="540001" y="1524143"/>
                  </a:moveTo>
                  <a:lnTo>
                    <a:pt x="533267" y="1517409"/>
                  </a:lnTo>
                  <a:lnTo>
                    <a:pt x="587150" y="1463526"/>
                  </a:lnTo>
                  <a:lnTo>
                    <a:pt x="593884" y="1470260"/>
                  </a:lnTo>
                  <a:lnTo>
                    <a:pt x="540001" y="1524143"/>
                  </a:lnTo>
                  <a:close/>
                  <a:moveTo>
                    <a:pt x="621230" y="1713128"/>
                  </a:moveTo>
                  <a:lnTo>
                    <a:pt x="627964" y="1719863"/>
                  </a:lnTo>
                  <a:lnTo>
                    <a:pt x="574081" y="1773745"/>
                  </a:lnTo>
                  <a:lnTo>
                    <a:pt x="567347" y="1767012"/>
                  </a:lnTo>
                  <a:lnTo>
                    <a:pt x="621230" y="1713128"/>
                  </a:lnTo>
                  <a:close/>
                  <a:moveTo>
                    <a:pt x="610914" y="1595066"/>
                  </a:moveTo>
                  <a:lnTo>
                    <a:pt x="604180" y="1588332"/>
                  </a:lnTo>
                  <a:lnTo>
                    <a:pt x="658063" y="1534449"/>
                  </a:lnTo>
                  <a:lnTo>
                    <a:pt x="664797" y="1541183"/>
                  </a:lnTo>
                  <a:lnTo>
                    <a:pt x="610914" y="1595066"/>
                  </a:lnTo>
                  <a:close/>
                  <a:moveTo>
                    <a:pt x="647767" y="1416377"/>
                  </a:moveTo>
                  <a:lnTo>
                    <a:pt x="641032" y="1409643"/>
                  </a:lnTo>
                  <a:lnTo>
                    <a:pt x="694915" y="1355760"/>
                  </a:lnTo>
                  <a:lnTo>
                    <a:pt x="701650" y="1362494"/>
                  </a:lnTo>
                  <a:lnTo>
                    <a:pt x="647767" y="1416377"/>
                  </a:lnTo>
                  <a:close/>
                  <a:moveTo>
                    <a:pt x="728996" y="1605363"/>
                  </a:moveTo>
                  <a:lnTo>
                    <a:pt x="735730" y="1612097"/>
                  </a:lnTo>
                  <a:lnTo>
                    <a:pt x="681847" y="1665980"/>
                  </a:lnTo>
                  <a:lnTo>
                    <a:pt x="675113" y="1659245"/>
                  </a:lnTo>
                  <a:lnTo>
                    <a:pt x="728996" y="1605363"/>
                  </a:lnTo>
                  <a:close/>
                  <a:moveTo>
                    <a:pt x="718680" y="1487300"/>
                  </a:moveTo>
                  <a:lnTo>
                    <a:pt x="711946" y="1480566"/>
                  </a:lnTo>
                  <a:lnTo>
                    <a:pt x="765829" y="1426683"/>
                  </a:lnTo>
                  <a:lnTo>
                    <a:pt x="772563" y="1433417"/>
                  </a:lnTo>
                  <a:lnTo>
                    <a:pt x="718680" y="1487300"/>
                  </a:lnTo>
                  <a:close/>
                  <a:moveTo>
                    <a:pt x="799910" y="1676286"/>
                  </a:moveTo>
                  <a:lnTo>
                    <a:pt x="806644" y="1683020"/>
                  </a:lnTo>
                  <a:lnTo>
                    <a:pt x="752761" y="1736903"/>
                  </a:lnTo>
                  <a:lnTo>
                    <a:pt x="746027" y="1730169"/>
                  </a:lnTo>
                  <a:lnTo>
                    <a:pt x="799910" y="1676286"/>
                  </a:lnTo>
                  <a:close/>
                  <a:moveTo>
                    <a:pt x="789604" y="1558214"/>
                  </a:moveTo>
                  <a:lnTo>
                    <a:pt x="782869" y="1551480"/>
                  </a:lnTo>
                  <a:lnTo>
                    <a:pt x="836752" y="1497597"/>
                  </a:lnTo>
                  <a:lnTo>
                    <a:pt x="843486" y="1504331"/>
                  </a:lnTo>
                  <a:lnTo>
                    <a:pt x="789604" y="1558214"/>
                  </a:lnTo>
                  <a:close/>
                  <a:moveTo>
                    <a:pt x="826446" y="1379534"/>
                  </a:moveTo>
                  <a:lnTo>
                    <a:pt x="819712" y="1372800"/>
                  </a:lnTo>
                  <a:lnTo>
                    <a:pt x="873585" y="1318917"/>
                  </a:lnTo>
                  <a:lnTo>
                    <a:pt x="880319" y="1325651"/>
                  </a:lnTo>
                  <a:lnTo>
                    <a:pt x="826446" y="1379534"/>
                  </a:lnTo>
                  <a:close/>
                  <a:moveTo>
                    <a:pt x="907675" y="1568520"/>
                  </a:moveTo>
                  <a:lnTo>
                    <a:pt x="914410" y="1575254"/>
                  </a:lnTo>
                  <a:lnTo>
                    <a:pt x="860527" y="1629137"/>
                  </a:lnTo>
                  <a:lnTo>
                    <a:pt x="853792" y="1622403"/>
                  </a:lnTo>
                  <a:lnTo>
                    <a:pt x="907675" y="1568520"/>
                  </a:lnTo>
                  <a:close/>
                  <a:moveTo>
                    <a:pt x="897379" y="1450458"/>
                  </a:moveTo>
                  <a:lnTo>
                    <a:pt x="890645" y="1443723"/>
                  </a:lnTo>
                  <a:lnTo>
                    <a:pt x="944518" y="1389840"/>
                  </a:lnTo>
                  <a:lnTo>
                    <a:pt x="951252" y="1396575"/>
                  </a:lnTo>
                  <a:lnTo>
                    <a:pt x="897379" y="1450458"/>
                  </a:lnTo>
                  <a:close/>
                  <a:moveTo>
                    <a:pt x="978589" y="1639434"/>
                  </a:moveTo>
                  <a:lnTo>
                    <a:pt x="985323" y="1646168"/>
                  </a:lnTo>
                  <a:lnTo>
                    <a:pt x="931440" y="1700051"/>
                  </a:lnTo>
                  <a:lnTo>
                    <a:pt x="924706" y="1693316"/>
                  </a:lnTo>
                  <a:lnTo>
                    <a:pt x="978589" y="1639434"/>
                  </a:lnTo>
                  <a:close/>
                  <a:moveTo>
                    <a:pt x="968292" y="1521371"/>
                  </a:moveTo>
                  <a:lnTo>
                    <a:pt x="961558" y="1514637"/>
                  </a:lnTo>
                  <a:lnTo>
                    <a:pt x="1015432" y="1460754"/>
                  </a:lnTo>
                  <a:lnTo>
                    <a:pt x="1022166" y="1467488"/>
                  </a:lnTo>
                  <a:lnTo>
                    <a:pt x="968292" y="1521371"/>
                  </a:lnTo>
                  <a:close/>
                  <a:moveTo>
                    <a:pt x="1005135" y="1342692"/>
                  </a:moveTo>
                  <a:lnTo>
                    <a:pt x="998401" y="1335957"/>
                  </a:lnTo>
                  <a:lnTo>
                    <a:pt x="1052284" y="1282075"/>
                  </a:lnTo>
                  <a:lnTo>
                    <a:pt x="1059018" y="1288809"/>
                  </a:lnTo>
                  <a:lnTo>
                    <a:pt x="1005135" y="1342692"/>
                  </a:lnTo>
                  <a:close/>
                  <a:moveTo>
                    <a:pt x="1086355" y="1531668"/>
                  </a:moveTo>
                  <a:lnTo>
                    <a:pt x="1093089" y="1538402"/>
                  </a:lnTo>
                  <a:lnTo>
                    <a:pt x="1039216" y="1592285"/>
                  </a:lnTo>
                  <a:lnTo>
                    <a:pt x="1032481" y="1585551"/>
                  </a:lnTo>
                  <a:lnTo>
                    <a:pt x="1086355" y="1531668"/>
                  </a:lnTo>
                  <a:close/>
                  <a:moveTo>
                    <a:pt x="1076049" y="1413605"/>
                  </a:moveTo>
                  <a:lnTo>
                    <a:pt x="1069315" y="1406871"/>
                  </a:lnTo>
                  <a:lnTo>
                    <a:pt x="1123198" y="1352988"/>
                  </a:lnTo>
                  <a:lnTo>
                    <a:pt x="1129932" y="1359722"/>
                  </a:lnTo>
                  <a:lnTo>
                    <a:pt x="1076049" y="1413605"/>
                  </a:lnTo>
                  <a:close/>
                  <a:moveTo>
                    <a:pt x="1157268" y="1602591"/>
                  </a:moveTo>
                  <a:lnTo>
                    <a:pt x="1164003" y="1609325"/>
                  </a:lnTo>
                  <a:lnTo>
                    <a:pt x="1110129" y="1663208"/>
                  </a:lnTo>
                  <a:lnTo>
                    <a:pt x="1103395" y="1656474"/>
                  </a:lnTo>
                  <a:lnTo>
                    <a:pt x="1157268" y="1602591"/>
                  </a:lnTo>
                  <a:close/>
                  <a:moveTo>
                    <a:pt x="1146972" y="1484528"/>
                  </a:moveTo>
                  <a:lnTo>
                    <a:pt x="1140238" y="1477794"/>
                  </a:lnTo>
                  <a:lnTo>
                    <a:pt x="1194121" y="1423911"/>
                  </a:lnTo>
                  <a:lnTo>
                    <a:pt x="1200855" y="1430646"/>
                  </a:lnTo>
                  <a:lnTo>
                    <a:pt x="1146972" y="1484528"/>
                  </a:lnTo>
                  <a:close/>
                  <a:moveTo>
                    <a:pt x="1183815" y="1305849"/>
                  </a:moveTo>
                  <a:lnTo>
                    <a:pt x="1177080" y="1299115"/>
                  </a:lnTo>
                  <a:lnTo>
                    <a:pt x="1230963" y="1245232"/>
                  </a:lnTo>
                  <a:lnTo>
                    <a:pt x="1237698" y="1251966"/>
                  </a:lnTo>
                  <a:lnTo>
                    <a:pt x="1183815" y="1305849"/>
                  </a:lnTo>
                  <a:close/>
                  <a:moveTo>
                    <a:pt x="1265025" y="1494835"/>
                  </a:moveTo>
                  <a:lnTo>
                    <a:pt x="1271759" y="1501569"/>
                  </a:lnTo>
                  <a:lnTo>
                    <a:pt x="1217886" y="1555451"/>
                  </a:lnTo>
                  <a:lnTo>
                    <a:pt x="1211151" y="1548717"/>
                  </a:lnTo>
                  <a:lnTo>
                    <a:pt x="1265025" y="1494835"/>
                  </a:lnTo>
                  <a:close/>
                  <a:moveTo>
                    <a:pt x="1254728" y="1376763"/>
                  </a:moveTo>
                  <a:lnTo>
                    <a:pt x="1247994" y="1370029"/>
                  </a:lnTo>
                  <a:lnTo>
                    <a:pt x="1301877" y="1316145"/>
                  </a:lnTo>
                  <a:lnTo>
                    <a:pt x="1308611" y="1322880"/>
                  </a:lnTo>
                  <a:lnTo>
                    <a:pt x="1254728" y="1376763"/>
                  </a:lnTo>
                  <a:close/>
                  <a:moveTo>
                    <a:pt x="1291571" y="1198083"/>
                  </a:moveTo>
                  <a:lnTo>
                    <a:pt x="1284837" y="1191349"/>
                  </a:lnTo>
                  <a:lnTo>
                    <a:pt x="1338720" y="1137466"/>
                  </a:lnTo>
                  <a:lnTo>
                    <a:pt x="1345454" y="1144200"/>
                  </a:lnTo>
                  <a:lnTo>
                    <a:pt x="1291571" y="1198083"/>
                  </a:lnTo>
                  <a:close/>
                  <a:moveTo>
                    <a:pt x="1328433" y="1019404"/>
                  </a:moveTo>
                  <a:lnTo>
                    <a:pt x="1321699" y="1012669"/>
                  </a:lnTo>
                  <a:lnTo>
                    <a:pt x="1375572" y="958787"/>
                  </a:lnTo>
                  <a:lnTo>
                    <a:pt x="1382306" y="965521"/>
                  </a:lnTo>
                  <a:lnTo>
                    <a:pt x="1328433" y="1019404"/>
                  </a:lnTo>
                  <a:close/>
                  <a:moveTo>
                    <a:pt x="1365266" y="840715"/>
                  </a:moveTo>
                  <a:lnTo>
                    <a:pt x="1358532" y="833981"/>
                  </a:lnTo>
                  <a:lnTo>
                    <a:pt x="1412405" y="780097"/>
                  </a:lnTo>
                  <a:lnTo>
                    <a:pt x="1419139" y="786832"/>
                  </a:lnTo>
                  <a:lnTo>
                    <a:pt x="1365266" y="840715"/>
                  </a:lnTo>
                  <a:close/>
                  <a:moveTo>
                    <a:pt x="1446486" y="1029710"/>
                  </a:moveTo>
                  <a:lnTo>
                    <a:pt x="1453220" y="1036444"/>
                  </a:lnTo>
                  <a:lnTo>
                    <a:pt x="1399346" y="1090327"/>
                  </a:lnTo>
                  <a:lnTo>
                    <a:pt x="1392612" y="1083593"/>
                  </a:lnTo>
                  <a:lnTo>
                    <a:pt x="1446486" y="1029710"/>
                  </a:lnTo>
                  <a:close/>
                  <a:moveTo>
                    <a:pt x="1436189" y="911638"/>
                  </a:moveTo>
                  <a:lnTo>
                    <a:pt x="1429455" y="904904"/>
                  </a:lnTo>
                  <a:lnTo>
                    <a:pt x="1483328" y="851021"/>
                  </a:lnTo>
                  <a:lnTo>
                    <a:pt x="1490063" y="857755"/>
                  </a:lnTo>
                  <a:lnTo>
                    <a:pt x="1436189" y="911638"/>
                  </a:lnTo>
                  <a:close/>
                  <a:moveTo>
                    <a:pt x="1517399" y="1100623"/>
                  </a:moveTo>
                  <a:lnTo>
                    <a:pt x="1524133" y="1107357"/>
                  </a:lnTo>
                  <a:lnTo>
                    <a:pt x="1470260" y="1161240"/>
                  </a:lnTo>
                  <a:lnTo>
                    <a:pt x="1463526" y="1154506"/>
                  </a:lnTo>
                  <a:lnTo>
                    <a:pt x="1517399" y="1100623"/>
                  </a:lnTo>
                  <a:close/>
                  <a:moveTo>
                    <a:pt x="1507103" y="982561"/>
                  </a:moveTo>
                  <a:lnTo>
                    <a:pt x="1500368" y="975827"/>
                  </a:lnTo>
                  <a:lnTo>
                    <a:pt x="1554242" y="921944"/>
                  </a:lnTo>
                  <a:lnTo>
                    <a:pt x="1560976" y="928678"/>
                  </a:lnTo>
                  <a:lnTo>
                    <a:pt x="1507103" y="982561"/>
                  </a:lnTo>
                  <a:close/>
                  <a:moveTo>
                    <a:pt x="1520171" y="672341"/>
                  </a:moveTo>
                  <a:lnTo>
                    <a:pt x="1526905" y="679075"/>
                  </a:lnTo>
                  <a:lnTo>
                    <a:pt x="1473022" y="732958"/>
                  </a:lnTo>
                  <a:lnTo>
                    <a:pt x="1466288" y="726224"/>
                  </a:lnTo>
                  <a:lnTo>
                    <a:pt x="1520171" y="672341"/>
                  </a:lnTo>
                  <a:close/>
                  <a:moveTo>
                    <a:pt x="1449257" y="601418"/>
                  </a:moveTo>
                  <a:lnTo>
                    <a:pt x="1455991" y="608152"/>
                  </a:lnTo>
                  <a:lnTo>
                    <a:pt x="1402109" y="662035"/>
                  </a:lnTo>
                  <a:lnTo>
                    <a:pt x="1395374" y="655301"/>
                  </a:lnTo>
                  <a:lnTo>
                    <a:pt x="1449257" y="601418"/>
                  </a:lnTo>
                  <a:close/>
                  <a:moveTo>
                    <a:pt x="1378344" y="530504"/>
                  </a:moveTo>
                  <a:lnTo>
                    <a:pt x="1385078" y="537239"/>
                  </a:lnTo>
                  <a:lnTo>
                    <a:pt x="1331195" y="591122"/>
                  </a:lnTo>
                  <a:lnTo>
                    <a:pt x="1324461" y="584387"/>
                  </a:lnTo>
                  <a:lnTo>
                    <a:pt x="1378344" y="530504"/>
                  </a:lnTo>
                  <a:close/>
                  <a:moveTo>
                    <a:pt x="1307430" y="459581"/>
                  </a:moveTo>
                  <a:lnTo>
                    <a:pt x="1314164" y="466315"/>
                  </a:lnTo>
                  <a:lnTo>
                    <a:pt x="1260281" y="520198"/>
                  </a:lnTo>
                  <a:lnTo>
                    <a:pt x="1253547" y="513464"/>
                  </a:lnTo>
                  <a:lnTo>
                    <a:pt x="1307430" y="459581"/>
                  </a:lnTo>
                  <a:close/>
                  <a:moveTo>
                    <a:pt x="1236497" y="388668"/>
                  </a:moveTo>
                  <a:lnTo>
                    <a:pt x="1243232" y="395402"/>
                  </a:lnTo>
                  <a:lnTo>
                    <a:pt x="1189349" y="449285"/>
                  </a:lnTo>
                  <a:lnTo>
                    <a:pt x="1182615" y="442551"/>
                  </a:lnTo>
                  <a:lnTo>
                    <a:pt x="1236497" y="388668"/>
                  </a:lnTo>
                  <a:close/>
                  <a:moveTo>
                    <a:pt x="1165584" y="317744"/>
                  </a:moveTo>
                  <a:lnTo>
                    <a:pt x="1172318" y="324479"/>
                  </a:lnTo>
                  <a:lnTo>
                    <a:pt x="1118435" y="378362"/>
                  </a:lnTo>
                  <a:lnTo>
                    <a:pt x="1111701" y="371627"/>
                  </a:lnTo>
                  <a:lnTo>
                    <a:pt x="1165584" y="317744"/>
                  </a:lnTo>
                  <a:close/>
                  <a:moveTo>
                    <a:pt x="1094670" y="246831"/>
                  </a:moveTo>
                  <a:lnTo>
                    <a:pt x="1101404" y="253565"/>
                  </a:lnTo>
                  <a:lnTo>
                    <a:pt x="1047521" y="307448"/>
                  </a:lnTo>
                  <a:lnTo>
                    <a:pt x="1040787" y="300714"/>
                  </a:lnTo>
                  <a:lnTo>
                    <a:pt x="1094670" y="246831"/>
                  </a:lnTo>
                  <a:close/>
                  <a:moveTo>
                    <a:pt x="1023747" y="175917"/>
                  </a:moveTo>
                  <a:lnTo>
                    <a:pt x="1030481" y="182651"/>
                  </a:lnTo>
                  <a:lnTo>
                    <a:pt x="976598" y="236534"/>
                  </a:lnTo>
                  <a:lnTo>
                    <a:pt x="969864" y="229800"/>
                  </a:lnTo>
                  <a:lnTo>
                    <a:pt x="1023747" y="175917"/>
                  </a:lnTo>
                  <a:close/>
                  <a:moveTo>
                    <a:pt x="952833" y="104994"/>
                  </a:moveTo>
                  <a:lnTo>
                    <a:pt x="959568" y="111728"/>
                  </a:lnTo>
                  <a:lnTo>
                    <a:pt x="905685" y="165611"/>
                  </a:lnTo>
                  <a:lnTo>
                    <a:pt x="898950" y="158877"/>
                  </a:lnTo>
                  <a:lnTo>
                    <a:pt x="952833" y="104994"/>
                  </a:lnTo>
                  <a:close/>
                  <a:moveTo>
                    <a:pt x="881910" y="34071"/>
                  </a:moveTo>
                  <a:lnTo>
                    <a:pt x="888644" y="40805"/>
                  </a:lnTo>
                  <a:lnTo>
                    <a:pt x="834762" y="94688"/>
                  </a:lnTo>
                  <a:lnTo>
                    <a:pt x="828027" y="87954"/>
                  </a:lnTo>
                  <a:lnTo>
                    <a:pt x="881910" y="34071"/>
                  </a:lnTo>
                  <a:close/>
                  <a:moveTo>
                    <a:pt x="845068" y="212750"/>
                  </a:moveTo>
                  <a:lnTo>
                    <a:pt x="851802" y="219485"/>
                  </a:lnTo>
                  <a:lnTo>
                    <a:pt x="797928" y="273368"/>
                  </a:lnTo>
                  <a:lnTo>
                    <a:pt x="791194" y="266633"/>
                  </a:lnTo>
                  <a:lnTo>
                    <a:pt x="845068" y="212750"/>
                  </a:lnTo>
                  <a:close/>
                  <a:moveTo>
                    <a:pt x="774144" y="141837"/>
                  </a:moveTo>
                  <a:lnTo>
                    <a:pt x="780879" y="148571"/>
                  </a:lnTo>
                  <a:lnTo>
                    <a:pt x="726996" y="202454"/>
                  </a:lnTo>
                  <a:lnTo>
                    <a:pt x="720262" y="195720"/>
                  </a:lnTo>
                  <a:lnTo>
                    <a:pt x="774144" y="141837"/>
                  </a:lnTo>
                  <a:close/>
                  <a:moveTo>
                    <a:pt x="703221" y="70923"/>
                  </a:moveTo>
                  <a:lnTo>
                    <a:pt x="709955" y="77657"/>
                  </a:lnTo>
                  <a:lnTo>
                    <a:pt x="656082" y="131540"/>
                  </a:lnTo>
                  <a:lnTo>
                    <a:pt x="649348" y="124806"/>
                  </a:lnTo>
                  <a:lnTo>
                    <a:pt x="703221" y="70923"/>
                  </a:lnTo>
                  <a:close/>
                  <a:moveTo>
                    <a:pt x="632308" y="0"/>
                  </a:moveTo>
                  <a:lnTo>
                    <a:pt x="639042" y="6734"/>
                  </a:lnTo>
                  <a:lnTo>
                    <a:pt x="585168" y="60617"/>
                  </a:lnTo>
                  <a:lnTo>
                    <a:pt x="578434" y="53883"/>
                  </a:lnTo>
                  <a:lnTo>
                    <a:pt x="632308" y="0"/>
                  </a:lnTo>
                  <a:close/>
                  <a:moveTo>
                    <a:pt x="595455" y="178680"/>
                  </a:moveTo>
                  <a:lnTo>
                    <a:pt x="602190" y="185414"/>
                  </a:lnTo>
                  <a:lnTo>
                    <a:pt x="548316" y="239297"/>
                  </a:lnTo>
                  <a:lnTo>
                    <a:pt x="541582" y="232562"/>
                  </a:lnTo>
                  <a:lnTo>
                    <a:pt x="595455" y="178680"/>
                  </a:lnTo>
                  <a:close/>
                  <a:moveTo>
                    <a:pt x="524542" y="107766"/>
                  </a:moveTo>
                  <a:lnTo>
                    <a:pt x="531276" y="114500"/>
                  </a:lnTo>
                  <a:lnTo>
                    <a:pt x="477402" y="168383"/>
                  </a:lnTo>
                  <a:lnTo>
                    <a:pt x="470668" y="161649"/>
                  </a:lnTo>
                  <a:lnTo>
                    <a:pt x="524542" y="107766"/>
                  </a:lnTo>
                  <a:close/>
                  <a:moveTo>
                    <a:pt x="487699" y="286445"/>
                  </a:moveTo>
                  <a:lnTo>
                    <a:pt x="494433" y="293180"/>
                  </a:lnTo>
                  <a:lnTo>
                    <a:pt x="440550" y="347062"/>
                  </a:lnTo>
                  <a:lnTo>
                    <a:pt x="433816" y="340328"/>
                  </a:lnTo>
                  <a:lnTo>
                    <a:pt x="487699" y="286445"/>
                  </a:lnTo>
                  <a:close/>
                  <a:moveTo>
                    <a:pt x="416785" y="215522"/>
                  </a:moveTo>
                  <a:lnTo>
                    <a:pt x="423520" y="222256"/>
                  </a:lnTo>
                  <a:lnTo>
                    <a:pt x="369637" y="276139"/>
                  </a:lnTo>
                  <a:lnTo>
                    <a:pt x="362903" y="269405"/>
                  </a:lnTo>
                  <a:lnTo>
                    <a:pt x="416785" y="215522"/>
                  </a:lnTo>
                  <a:close/>
                  <a:moveTo>
                    <a:pt x="345862" y="144609"/>
                  </a:moveTo>
                  <a:lnTo>
                    <a:pt x="352596" y="151343"/>
                  </a:lnTo>
                  <a:lnTo>
                    <a:pt x="298714" y="205226"/>
                  </a:lnTo>
                  <a:lnTo>
                    <a:pt x="291979" y="198492"/>
                  </a:lnTo>
                  <a:lnTo>
                    <a:pt x="345862" y="144609"/>
                  </a:lnTo>
                  <a:close/>
                  <a:moveTo>
                    <a:pt x="309020" y="323288"/>
                  </a:moveTo>
                  <a:lnTo>
                    <a:pt x="315754" y="330022"/>
                  </a:lnTo>
                  <a:lnTo>
                    <a:pt x="261871" y="383905"/>
                  </a:lnTo>
                  <a:lnTo>
                    <a:pt x="255137" y="377171"/>
                  </a:lnTo>
                  <a:lnTo>
                    <a:pt x="309020" y="323288"/>
                  </a:lnTo>
                  <a:close/>
                  <a:moveTo>
                    <a:pt x="238106" y="252365"/>
                  </a:moveTo>
                  <a:lnTo>
                    <a:pt x="244840" y="259099"/>
                  </a:lnTo>
                  <a:lnTo>
                    <a:pt x="190957" y="312982"/>
                  </a:lnTo>
                  <a:lnTo>
                    <a:pt x="184223" y="306248"/>
                  </a:lnTo>
                  <a:lnTo>
                    <a:pt x="238106" y="252365"/>
                  </a:lnTo>
                  <a:close/>
                  <a:moveTo>
                    <a:pt x="201263" y="431054"/>
                  </a:moveTo>
                  <a:lnTo>
                    <a:pt x="207997" y="437788"/>
                  </a:lnTo>
                  <a:lnTo>
                    <a:pt x="154115" y="491671"/>
                  </a:lnTo>
                  <a:lnTo>
                    <a:pt x="147380" y="484937"/>
                  </a:lnTo>
                  <a:lnTo>
                    <a:pt x="201263" y="431054"/>
                  </a:lnTo>
                  <a:close/>
                  <a:moveTo>
                    <a:pt x="164411" y="609733"/>
                  </a:moveTo>
                  <a:lnTo>
                    <a:pt x="171145" y="616468"/>
                  </a:lnTo>
                  <a:lnTo>
                    <a:pt x="117272" y="670351"/>
                  </a:lnTo>
                  <a:lnTo>
                    <a:pt x="110538" y="663616"/>
                  </a:lnTo>
                  <a:lnTo>
                    <a:pt x="164411" y="609733"/>
                  </a:lnTo>
                  <a:close/>
                  <a:moveTo>
                    <a:pt x="93488" y="538810"/>
                  </a:moveTo>
                  <a:lnTo>
                    <a:pt x="100222" y="545544"/>
                  </a:lnTo>
                  <a:lnTo>
                    <a:pt x="46349" y="599427"/>
                  </a:lnTo>
                  <a:lnTo>
                    <a:pt x="39614" y="592693"/>
                  </a:lnTo>
                  <a:lnTo>
                    <a:pt x="93488" y="538810"/>
                  </a:lnTo>
                  <a:close/>
                  <a:moveTo>
                    <a:pt x="9496" y="778116"/>
                  </a:moveTo>
                  <a:lnTo>
                    <a:pt x="2762" y="771382"/>
                  </a:lnTo>
                  <a:lnTo>
                    <a:pt x="56645" y="717499"/>
                  </a:lnTo>
                  <a:lnTo>
                    <a:pt x="63379" y="724233"/>
                  </a:lnTo>
                  <a:lnTo>
                    <a:pt x="9496" y="778116"/>
                  </a:lnTo>
                  <a:close/>
                  <a:moveTo>
                    <a:pt x="6734" y="1206399"/>
                  </a:moveTo>
                  <a:lnTo>
                    <a:pt x="0" y="1199664"/>
                  </a:lnTo>
                  <a:lnTo>
                    <a:pt x="53883" y="1145781"/>
                  </a:lnTo>
                  <a:lnTo>
                    <a:pt x="60617" y="1152516"/>
                  </a:lnTo>
                  <a:lnTo>
                    <a:pt x="6734" y="1206399"/>
                  </a:lnTo>
                  <a:close/>
                  <a:moveTo>
                    <a:pt x="77648" y="1277312"/>
                  </a:moveTo>
                  <a:lnTo>
                    <a:pt x="70914" y="1270578"/>
                  </a:lnTo>
                  <a:lnTo>
                    <a:pt x="124797" y="1216695"/>
                  </a:lnTo>
                  <a:lnTo>
                    <a:pt x="131531" y="1223429"/>
                  </a:lnTo>
                  <a:lnTo>
                    <a:pt x="77648" y="1277312"/>
                  </a:lnTo>
                  <a:close/>
                  <a:moveTo>
                    <a:pt x="111719" y="1526915"/>
                  </a:moveTo>
                  <a:lnTo>
                    <a:pt x="104985" y="1520181"/>
                  </a:lnTo>
                  <a:lnTo>
                    <a:pt x="158858" y="1466298"/>
                  </a:lnTo>
                  <a:lnTo>
                    <a:pt x="165592" y="1473032"/>
                  </a:lnTo>
                  <a:lnTo>
                    <a:pt x="111719" y="1526915"/>
                  </a:lnTo>
                  <a:close/>
                  <a:moveTo>
                    <a:pt x="182651" y="1597838"/>
                  </a:moveTo>
                  <a:lnTo>
                    <a:pt x="175917" y="1591104"/>
                  </a:lnTo>
                  <a:lnTo>
                    <a:pt x="229791" y="1537221"/>
                  </a:lnTo>
                  <a:lnTo>
                    <a:pt x="236525" y="1543955"/>
                  </a:lnTo>
                  <a:lnTo>
                    <a:pt x="182651" y="1597838"/>
                  </a:lnTo>
                  <a:close/>
                  <a:moveTo>
                    <a:pt x="253565" y="1668752"/>
                  </a:moveTo>
                  <a:lnTo>
                    <a:pt x="246831" y="1662017"/>
                  </a:lnTo>
                  <a:lnTo>
                    <a:pt x="300704" y="1608134"/>
                  </a:lnTo>
                  <a:lnTo>
                    <a:pt x="307438" y="1614868"/>
                  </a:lnTo>
                  <a:lnTo>
                    <a:pt x="253565" y="1668752"/>
                  </a:lnTo>
                  <a:close/>
                  <a:moveTo>
                    <a:pt x="324479" y="1739675"/>
                  </a:moveTo>
                  <a:lnTo>
                    <a:pt x="317744" y="1732940"/>
                  </a:lnTo>
                  <a:lnTo>
                    <a:pt x="371618" y="1679058"/>
                  </a:lnTo>
                  <a:lnTo>
                    <a:pt x="378352" y="1685792"/>
                  </a:lnTo>
                  <a:lnTo>
                    <a:pt x="324479" y="1739675"/>
                  </a:lnTo>
                  <a:close/>
                  <a:moveTo>
                    <a:pt x="395402" y="1810588"/>
                  </a:moveTo>
                  <a:lnTo>
                    <a:pt x="388668" y="1803854"/>
                  </a:lnTo>
                  <a:lnTo>
                    <a:pt x="442541" y="1749971"/>
                  </a:lnTo>
                  <a:lnTo>
                    <a:pt x="449275" y="1756705"/>
                  </a:lnTo>
                  <a:lnTo>
                    <a:pt x="395402" y="1810588"/>
                  </a:lnTo>
                  <a:close/>
                  <a:moveTo>
                    <a:pt x="466325" y="1881502"/>
                  </a:moveTo>
                  <a:lnTo>
                    <a:pt x="459591" y="1874768"/>
                  </a:lnTo>
                  <a:lnTo>
                    <a:pt x="513464" y="1820885"/>
                  </a:lnTo>
                  <a:lnTo>
                    <a:pt x="520198" y="1827619"/>
                  </a:lnTo>
                  <a:lnTo>
                    <a:pt x="466325" y="1881502"/>
                  </a:lnTo>
                  <a:close/>
                  <a:moveTo>
                    <a:pt x="537239" y="1952425"/>
                  </a:moveTo>
                  <a:lnTo>
                    <a:pt x="530504" y="1945691"/>
                  </a:lnTo>
                  <a:lnTo>
                    <a:pt x="584378" y="1891808"/>
                  </a:lnTo>
                  <a:lnTo>
                    <a:pt x="591112" y="1898542"/>
                  </a:lnTo>
                  <a:lnTo>
                    <a:pt x="537239" y="1952425"/>
                  </a:lnTo>
                  <a:close/>
                  <a:moveTo>
                    <a:pt x="608152" y="2023348"/>
                  </a:moveTo>
                  <a:lnTo>
                    <a:pt x="601418" y="2016614"/>
                  </a:lnTo>
                  <a:lnTo>
                    <a:pt x="655291" y="1962731"/>
                  </a:lnTo>
                  <a:lnTo>
                    <a:pt x="662026" y="1969465"/>
                  </a:lnTo>
                  <a:lnTo>
                    <a:pt x="608152" y="2023348"/>
                  </a:lnTo>
                  <a:close/>
                  <a:moveTo>
                    <a:pt x="645004" y="1844659"/>
                  </a:moveTo>
                  <a:lnTo>
                    <a:pt x="638270" y="1837925"/>
                  </a:lnTo>
                  <a:lnTo>
                    <a:pt x="692153" y="1784042"/>
                  </a:lnTo>
                  <a:lnTo>
                    <a:pt x="698887" y="1790776"/>
                  </a:lnTo>
                  <a:lnTo>
                    <a:pt x="645004" y="1844659"/>
                  </a:lnTo>
                  <a:close/>
                  <a:moveTo>
                    <a:pt x="715918" y="1915582"/>
                  </a:moveTo>
                  <a:lnTo>
                    <a:pt x="709184" y="1908848"/>
                  </a:lnTo>
                  <a:lnTo>
                    <a:pt x="763067" y="1854965"/>
                  </a:lnTo>
                  <a:lnTo>
                    <a:pt x="769801" y="1861699"/>
                  </a:lnTo>
                  <a:lnTo>
                    <a:pt x="715918" y="1915582"/>
                  </a:lnTo>
                  <a:close/>
                  <a:moveTo>
                    <a:pt x="786832" y="1986496"/>
                  </a:moveTo>
                  <a:lnTo>
                    <a:pt x="780098" y="1979762"/>
                  </a:lnTo>
                  <a:lnTo>
                    <a:pt x="833980" y="1925879"/>
                  </a:lnTo>
                  <a:lnTo>
                    <a:pt x="840715" y="1932613"/>
                  </a:lnTo>
                  <a:lnTo>
                    <a:pt x="786832" y="1986496"/>
                  </a:lnTo>
                  <a:close/>
                  <a:moveTo>
                    <a:pt x="823674" y="1807817"/>
                  </a:moveTo>
                  <a:lnTo>
                    <a:pt x="816940" y="1801082"/>
                  </a:lnTo>
                  <a:lnTo>
                    <a:pt x="870823" y="1747199"/>
                  </a:lnTo>
                  <a:lnTo>
                    <a:pt x="877557" y="1753934"/>
                  </a:lnTo>
                  <a:lnTo>
                    <a:pt x="823674" y="1807817"/>
                  </a:lnTo>
                  <a:close/>
                  <a:moveTo>
                    <a:pt x="894598" y="1878740"/>
                  </a:moveTo>
                  <a:lnTo>
                    <a:pt x="887863" y="1872005"/>
                  </a:lnTo>
                  <a:lnTo>
                    <a:pt x="941746" y="1818123"/>
                  </a:lnTo>
                  <a:lnTo>
                    <a:pt x="948480" y="1824857"/>
                  </a:lnTo>
                  <a:lnTo>
                    <a:pt x="894598" y="1878740"/>
                  </a:lnTo>
                  <a:close/>
                  <a:moveTo>
                    <a:pt x="965511" y="1949653"/>
                  </a:moveTo>
                  <a:lnTo>
                    <a:pt x="958777" y="1942919"/>
                  </a:lnTo>
                  <a:lnTo>
                    <a:pt x="1012660" y="1889036"/>
                  </a:lnTo>
                  <a:lnTo>
                    <a:pt x="1019394" y="1895770"/>
                  </a:lnTo>
                  <a:lnTo>
                    <a:pt x="965511" y="1949653"/>
                  </a:lnTo>
                  <a:close/>
                  <a:moveTo>
                    <a:pt x="1002354" y="1770974"/>
                  </a:moveTo>
                  <a:lnTo>
                    <a:pt x="995620" y="1764240"/>
                  </a:lnTo>
                  <a:lnTo>
                    <a:pt x="1049503" y="1710357"/>
                  </a:lnTo>
                  <a:lnTo>
                    <a:pt x="1056237" y="1717091"/>
                  </a:lnTo>
                  <a:lnTo>
                    <a:pt x="1002354" y="1770974"/>
                  </a:lnTo>
                  <a:close/>
                  <a:moveTo>
                    <a:pt x="1073277" y="1841887"/>
                  </a:moveTo>
                  <a:lnTo>
                    <a:pt x="1066543" y="1835153"/>
                  </a:lnTo>
                  <a:lnTo>
                    <a:pt x="1120416" y="1781270"/>
                  </a:lnTo>
                  <a:lnTo>
                    <a:pt x="1127150" y="1788004"/>
                  </a:lnTo>
                  <a:lnTo>
                    <a:pt x="1073277" y="1841887"/>
                  </a:lnTo>
                  <a:close/>
                  <a:moveTo>
                    <a:pt x="1144200" y="1912810"/>
                  </a:moveTo>
                  <a:lnTo>
                    <a:pt x="1137466" y="1906076"/>
                  </a:lnTo>
                  <a:lnTo>
                    <a:pt x="1191349" y="1852194"/>
                  </a:lnTo>
                  <a:lnTo>
                    <a:pt x="1198083" y="1858928"/>
                  </a:lnTo>
                  <a:lnTo>
                    <a:pt x="1144200" y="1912810"/>
                  </a:lnTo>
                  <a:close/>
                  <a:moveTo>
                    <a:pt x="1181043" y="1734131"/>
                  </a:moveTo>
                  <a:lnTo>
                    <a:pt x="1174309" y="1727397"/>
                  </a:lnTo>
                  <a:lnTo>
                    <a:pt x="1228182" y="1673514"/>
                  </a:lnTo>
                  <a:lnTo>
                    <a:pt x="1234916" y="1680248"/>
                  </a:lnTo>
                  <a:lnTo>
                    <a:pt x="1181043" y="1734131"/>
                  </a:lnTo>
                  <a:close/>
                  <a:moveTo>
                    <a:pt x="1251966" y="1805054"/>
                  </a:moveTo>
                  <a:lnTo>
                    <a:pt x="1245232" y="1798320"/>
                  </a:lnTo>
                  <a:lnTo>
                    <a:pt x="1299105" y="1744437"/>
                  </a:lnTo>
                  <a:lnTo>
                    <a:pt x="1305839" y="1751171"/>
                  </a:lnTo>
                  <a:lnTo>
                    <a:pt x="1251966" y="1805054"/>
                  </a:lnTo>
                  <a:close/>
                  <a:moveTo>
                    <a:pt x="1288799" y="1626365"/>
                  </a:moveTo>
                  <a:lnTo>
                    <a:pt x="1282065" y="1619631"/>
                  </a:lnTo>
                  <a:lnTo>
                    <a:pt x="1335948" y="1565748"/>
                  </a:lnTo>
                  <a:lnTo>
                    <a:pt x="1342682" y="1572482"/>
                  </a:lnTo>
                  <a:lnTo>
                    <a:pt x="1288799" y="1626365"/>
                  </a:lnTo>
                  <a:close/>
                  <a:moveTo>
                    <a:pt x="1325651" y="1447686"/>
                  </a:moveTo>
                  <a:lnTo>
                    <a:pt x="1318917" y="1440952"/>
                  </a:lnTo>
                  <a:lnTo>
                    <a:pt x="1372800" y="1387069"/>
                  </a:lnTo>
                  <a:lnTo>
                    <a:pt x="1379534" y="1393803"/>
                  </a:lnTo>
                  <a:lnTo>
                    <a:pt x="1325651" y="1447686"/>
                  </a:lnTo>
                  <a:close/>
                  <a:moveTo>
                    <a:pt x="1362494" y="1268997"/>
                  </a:moveTo>
                  <a:lnTo>
                    <a:pt x="1355760" y="1262263"/>
                  </a:lnTo>
                  <a:lnTo>
                    <a:pt x="1409643" y="1208380"/>
                  </a:lnTo>
                  <a:lnTo>
                    <a:pt x="1416377" y="1215114"/>
                  </a:lnTo>
                  <a:lnTo>
                    <a:pt x="1362494" y="1268997"/>
                  </a:lnTo>
                  <a:close/>
                  <a:moveTo>
                    <a:pt x="1396565" y="1518599"/>
                  </a:moveTo>
                  <a:lnTo>
                    <a:pt x="1389831" y="1511865"/>
                  </a:lnTo>
                  <a:lnTo>
                    <a:pt x="1443714" y="1457982"/>
                  </a:lnTo>
                  <a:lnTo>
                    <a:pt x="1450448" y="1464716"/>
                  </a:lnTo>
                  <a:lnTo>
                    <a:pt x="1396565" y="1518599"/>
                  </a:lnTo>
                  <a:close/>
                  <a:moveTo>
                    <a:pt x="1433408" y="1339920"/>
                  </a:moveTo>
                  <a:lnTo>
                    <a:pt x="1426674" y="1333186"/>
                  </a:lnTo>
                  <a:lnTo>
                    <a:pt x="1480557" y="1279303"/>
                  </a:lnTo>
                  <a:lnTo>
                    <a:pt x="1487291" y="1286037"/>
                  </a:lnTo>
                  <a:lnTo>
                    <a:pt x="1433408" y="1339920"/>
                  </a:lnTo>
                  <a:close/>
                  <a:moveTo>
                    <a:pt x="1504331" y="1410843"/>
                  </a:moveTo>
                  <a:lnTo>
                    <a:pt x="1497597" y="1404109"/>
                  </a:lnTo>
                  <a:lnTo>
                    <a:pt x="1551470" y="1350226"/>
                  </a:lnTo>
                  <a:lnTo>
                    <a:pt x="1558204" y="1356960"/>
                  </a:lnTo>
                  <a:lnTo>
                    <a:pt x="1504331" y="1410843"/>
                  </a:lnTo>
                  <a:close/>
                  <a:moveTo>
                    <a:pt x="1541183" y="1232164"/>
                  </a:moveTo>
                  <a:lnTo>
                    <a:pt x="1534449" y="1225429"/>
                  </a:lnTo>
                  <a:lnTo>
                    <a:pt x="1588322" y="1171546"/>
                  </a:lnTo>
                  <a:lnTo>
                    <a:pt x="1595057" y="1178281"/>
                  </a:lnTo>
                  <a:lnTo>
                    <a:pt x="1541183" y="1232164"/>
                  </a:lnTo>
                  <a:close/>
                  <a:moveTo>
                    <a:pt x="1612097" y="1303077"/>
                  </a:moveTo>
                  <a:lnTo>
                    <a:pt x="1605363" y="1296343"/>
                  </a:lnTo>
                  <a:lnTo>
                    <a:pt x="1659236" y="1242460"/>
                  </a:lnTo>
                  <a:lnTo>
                    <a:pt x="1665970" y="1249194"/>
                  </a:lnTo>
                  <a:lnTo>
                    <a:pt x="1612097" y="1303077"/>
                  </a:lnTo>
                  <a:close/>
                  <a:moveTo>
                    <a:pt x="1683020" y="1374000"/>
                  </a:moveTo>
                  <a:lnTo>
                    <a:pt x="1676286" y="1367266"/>
                  </a:lnTo>
                  <a:lnTo>
                    <a:pt x="1730159" y="1313383"/>
                  </a:lnTo>
                  <a:lnTo>
                    <a:pt x="1736893" y="1320117"/>
                  </a:lnTo>
                  <a:lnTo>
                    <a:pt x="1683020" y="1374000"/>
                  </a:lnTo>
                  <a:close/>
                  <a:moveTo>
                    <a:pt x="1719853" y="1195311"/>
                  </a:moveTo>
                  <a:lnTo>
                    <a:pt x="1713119" y="1188577"/>
                  </a:lnTo>
                  <a:lnTo>
                    <a:pt x="1767002" y="1134694"/>
                  </a:lnTo>
                  <a:lnTo>
                    <a:pt x="1773736" y="1141429"/>
                  </a:lnTo>
                  <a:lnTo>
                    <a:pt x="1719853" y="1195311"/>
                  </a:lnTo>
                  <a:close/>
                  <a:moveTo>
                    <a:pt x="1756696" y="1016632"/>
                  </a:moveTo>
                  <a:lnTo>
                    <a:pt x="1749961" y="1009898"/>
                  </a:lnTo>
                  <a:lnTo>
                    <a:pt x="1803845" y="956015"/>
                  </a:lnTo>
                  <a:lnTo>
                    <a:pt x="1810579" y="962749"/>
                  </a:lnTo>
                  <a:lnTo>
                    <a:pt x="1756696" y="1016632"/>
                  </a:lnTo>
                  <a:close/>
                  <a:moveTo>
                    <a:pt x="1790786" y="1266235"/>
                  </a:moveTo>
                  <a:lnTo>
                    <a:pt x="1784052" y="1259500"/>
                  </a:lnTo>
                  <a:lnTo>
                    <a:pt x="1837925" y="1205617"/>
                  </a:lnTo>
                  <a:lnTo>
                    <a:pt x="1844659" y="1212352"/>
                  </a:lnTo>
                  <a:lnTo>
                    <a:pt x="1790786" y="1266235"/>
                  </a:lnTo>
                  <a:close/>
                  <a:moveTo>
                    <a:pt x="1861699" y="1337148"/>
                  </a:moveTo>
                  <a:lnTo>
                    <a:pt x="1854965" y="1330414"/>
                  </a:lnTo>
                  <a:lnTo>
                    <a:pt x="1908839" y="1276531"/>
                  </a:lnTo>
                  <a:lnTo>
                    <a:pt x="1915573" y="1283265"/>
                  </a:lnTo>
                  <a:lnTo>
                    <a:pt x="1861699" y="1337148"/>
                  </a:lnTo>
                  <a:close/>
                  <a:moveTo>
                    <a:pt x="1898542" y="1158469"/>
                  </a:moveTo>
                  <a:lnTo>
                    <a:pt x="1891808" y="1151735"/>
                  </a:lnTo>
                  <a:lnTo>
                    <a:pt x="1945691" y="1097852"/>
                  </a:lnTo>
                  <a:lnTo>
                    <a:pt x="1952425" y="1104586"/>
                  </a:lnTo>
                  <a:lnTo>
                    <a:pt x="1898542" y="1158469"/>
                  </a:lnTo>
                  <a:close/>
                  <a:moveTo>
                    <a:pt x="1969456" y="1229392"/>
                  </a:moveTo>
                  <a:lnTo>
                    <a:pt x="1962721" y="1222658"/>
                  </a:lnTo>
                  <a:lnTo>
                    <a:pt x="2016605" y="1168775"/>
                  </a:lnTo>
                  <a:lnTo>
                    <a:pt x="2023339" y="1175509"/>
                  </a:lnTo>
                  <a:lnTo>
                    <a:pt x="1969456" y="1229392"/>
                  </a:lnTo>
                  <a:close/>
                  <a:moveTo>
                    <a:pt x="2040379" y="1300305"/>
                  </a:moveTo>
                  <a:lnTo>
                    <a:pt x="2033645" y="1293571"/>
                  </a:lnTo>
                  <a:lnTo>
                    <a:pt x="2087528" y="1239688"/>
                  </a:lnTo>
                  <a:lnTo>
                    <a:pt x="2094262" y="1246423"/>
                  </a:lnTo>
                  <a:lnTo>
                    <a:pt x="2040379" y="1300305"/>
                  </a:lnTo>
                  <a:close/>
                  <a:moveTo>
                    <a:pt x="2111292" y="1371229"/>
                  </a:moveTo>
                  <a:lnTo>
                    <a:pt x="2104559" y="1364494"/>
                  </a:lnTo>
                  <a:lnTo>
                    <a:pt x="2158441" y="1310611"/>
                  </a:lnTo>
                  <a:lnTo>
                    <a:pt x="2165175" y="1317346"/>
                  </a:lnTo>
                  <a:lnTo>
                    <a:pt x="2111292" y="1371229"/>
                  </a:lnTo>
                  <a:close/>
                  <a:moveTo>
                    <a:pt x="2182216" y="1442142"/>
                  </a:moveTo>
                  <a:lnTo>
                    <a:pt x="2175482" y="1435408"/>
                  </a:lnTo>
                  <a:lnTo>
                    <a:pt x="2229365" y="1381525"/>
                  </a:lnTo>
                  <a:lnTo>
                    <a:pt x="2236099" y="1388259"/>
                  </a:lnTo>
                  <a:lnTo>
                    <a:pt x="2182216" y="1442142"/>
                  </a:lnTo>
                  <a:close/>
                  <a:moveTo>
                    <a:pt x="2253139" y="1513065"/>
                  </a:moveTo>
                  <a:lnTo>
                    <a:pt x="2246405" y="1506331"/>
                  </a:lnTo>
                  <a:lnTo>
                    <a:pt x="2300288" y="1452448"/>
                  </a:lnTo>
                  <a:lnTo>
                    <a:pt x="2307022" y="1459183"/>
                  </a:lnTo>
                  <a:lnTo>
                    <a:pt x="2253139" y="1513065"/>
                  </a:lnTo>
                  <a:close/>
                  <a:moveTo>
                    <a:pt x="2324052" y="1583979"/>
                  </a:moveTo>
                  <a:lnTo>
                    <a:pt x="2317318" y="1577245"/>
                  </a:lnTo>
                  <a:lnTo>
                    <a:pt x="2371201" y="1523362"/>
                  </a:lnTo>
                  <a:lnTo>
                    <a:pt x="2377935" y="1530096"/>
                  </a:lnTo>
                  <a:lnTo>
                    <a:pt x="2324052" y="1583979"/>
                  </a:lnTo>
                  <a:close/>
                  <a:moveTo>
                    <a:pt x="2394966" y="1654902"/>
                  </a:moveTo>
                  <a:lnTo>
                    <a:pt x="2388232" y="1648168"/>
                  </a:lnTo>
                  <a:lnTo>
                    <a:pt x="2442115" y="1594285"/>
                  </a:lnTo>
                  <a:lnTo>
                    <a:pt x="2448849" y="1601019"/>
                  </a:lnTo>
                  <a:lnTo>
                    <a:pt x="2394966" y="1654902"/>
                  </a:lnTo>
                  <a:close/>
                  <a:moveTo>
                    <a:pt x="2465889" y="1725816"/>
                  </a:moveTo>
                  <a:lnTo>
                    <a:pt x="2459155" y="1719082"/>
                  </a:lnTo>
                  <a:lnTo>
                    <a:pt x="2513038" y="1665199"/>
                  </a:lnTo>
                  <a:lnTo>
                    <a:pt x="2519772" y="1671933"/>
                  </a:lnTo>
                  <a:lnTo>
                    <a:pt x="2465889" y="1725816"/>
                  </a:lnTo>
                  <a:close/>
                  <a:moveTo>
                    <a:pt x="2502732" y="1547136"/>
                  </a:moveTo>
                  <a:lnTo>
                    <a:pt x="2495998" y="1540402"/>
                  </a:lnTo>
                  <a:lnTo>
                    <a:pt x="2549881" y="1486519"/>
                  </a:lnTo>
                  <a:lnTo>
                    <a:pt x="2556615" y="1493253"/>
                  </a:lnTo>
                  <a:lnTo>
                    <a:pt x="2502732" y="1547136"/>
                  </a:lnTo>
                  <a:close/>
                  <a:moveTo>
                    <a:pt x="2573655" y="1618060"/>
                  </a:moveTo>
                  <a:lnTo>
                    <a:pt x="2566921" y="1611325"/>
                  </a:lnTo>
                  <a:lnTo>
                    <a:pt x="2620794" y="1557442"/>
                  </a:lnTo>
                  <a:lnTo>
                    <a:pt x="2627529" y="1564177"/>
                  </a:lnTo>
                  <a:lnTo>
                    <a:pt x="2573655" y="1618060"/>
                  </a:lnTo>
                  <a:close/>
                  <a:moveTo>
                    <a:pt x="2644569" y="1688973"/>
                  </a:moveTo>
                  <a:lnTo>
                    <a:pt x="2637835" y="1682239"/>
                  </a:lnTo>
                  <a:lnTo>
                    <a:pt x="2691717" y="1628356"/>
                  </a:lnTo>
                  <a:lnTo>
                    <a:pt x="2698452" y="1635090"/>
                  </a:lnTo>
                  <a:lnTo>
                    <a:pt x="2644569" y="1688973"/>
                  </a:lnTo>
                  <a:close/>
                  <a:moveTo>
                    <a:pt x="2681411" y="1510293"/>
                  </a:moveTo>
                  <a:lnTo>
                    <a:pt x="2674677" y="1503559"/>
                  </a:lnTo>
                  <a:lnTo>
                    <a:pt x="2728560" y="1449677"/>
                  </a:lnTo>
                  <a:lnTo>
                    <a:pt x="2735294" y="1456411"/>
                  </a:lnTo>
                  <a:lnTo>
                    <a:pt x="2681411" y="1510293"/>
                  </a:lnTo>
                  <a:close/>
                  <a:moveTo>
                    <a:pt x="2752335" y="1581217"/>
                  </a:moveTo>
                  <a:lnTo>
                    <a:pt x="2745600" y="1574483"/>
                  </a:lnTo>
                  <a:lnTo>
                    <a:pt x="2799483" y="1520600"/>
                  </a:lnTo>
                  <a:lnTo>
                    <a:pt x="2806217" y="1527334"/>
                  </a:lnTo>
                  <a:lnTo>
                    <a:pt x="2752335" y="1581217"/>
                  </a:lnTo>
                  <a:close/>
                  <a:moveTo>
                    <a:pt x="2823248" y="1652130"/>
                  </a:moveTo>
                  <a:lnTo>
                    <a:pt x="2816514" y="1645396"/>
                  </a:lnTo>
                  <a:lnTo>
                    <a:pt x="2870397" y="1591513"/>
                  </a:lnTo>
                  <a:lnTo>
                    <a:pt x="2877131" y="1598247"/>
                  </a:lnTo>
                  <a:lnTo>
                    <a:pt x="2823248" y="1652130"/>
                  </a:lnTo>
                  <a:close/>
                  <a:moveTo>
                    <a:pt x="2860100" y="1473451"/>
                  </a:moveTo>
                  <a:lnTo>
                    <a:pt x="2853366" y="1466717"/>
                  </a:lnTo>
                  <a:lnTo>
                    <a:pt x="2907240" y="1412834"/>
                  </a:lnTo>
                  <a:lnTo>
                    <a:pt x="2913974" y="1419568"/>
                  </a:lnTo>
                  <a:lnTo>
                    <a:pt x="2860100" y="1473451"/>
                  </a:lnTo>
                  <a:close/>
                  <a:moveTo>
                    <a:pt x="2931023" y="1544365"/>
                  </a:moveTo>
                  <a:lnTo>
                    <a:pt x="2924289" y="1537630"/>
                  </a:lnTo>
                  <a:lnTo>
                    <a:pt x="2978163" y="1483747"/>
                  </a:lnTo>
                  <a:lnTo>
                    <a:pt x="2984897" y="1490482"/>
                  </a:lnTo>
                  <a:lnTo>
                    <a:pt x="2931023" y="1544365"/>
                  </a:lnTo>
                  <a:close/>
                  <a:moveTo>
                    <a:pt x="2967866" y="1365685"/>
                  </a:moveTo>
                  <a:lnTo>
                    <a:pt x="2961132" y="1358951"/>
                  </a:lnTo>
                  <a:lnTo>
                    <a:pt x="3015015" y="1305068"/>
                  </a:lnTo>
                  <a:lnTo>
                    <a:pt x="3021749" y="1311802"/>
                  </a:lnTo>
                  <a:lnTo>
                    <a:pt x="2967866" y="1365685"/>
                  </a:lnTo>
                  <a:close/>
                  <a:moveTo>
                    <a:pt x="3004709" y="1187006"/>
                  </a:moveTo>
                  <a:lnTo>
                    <a:pt x="2997975" y="1180271"/>
                  </a:lnTo>
                  <a:lnTo>
                    <a:pt x="3051848" y="1126388"/>
                  </a:lnTo>
                  <a:lnTo>
                    <a:pt x="3058582" y="1133123"/>
                  </a:lnTo>
                  <a:lnTo>
                    <a:pt x="3004709" y="11870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FACC64F-2CA0-21E8-5BF8-C3EBF25A8796}"/>
                </a:ext>
              </a:extLst>
            </p:cNvPr>
            <p:cNvSpPr/>
            <p:nvPr/>
          </p:nvSpPr>
          <p:spPr>
            <a:xfrm rot="-2700000">
              <a:off x="-3296963" y="-2703233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5EBE6125-C30F-BB5A-D93A-A74B10B11A56}"/>
                </a:ext>
              </a:extLst>
            </p:cNvPr>
            <p:cNvSpPr/>
            <p:nvPr/>
          </p:nvSpPr>
          <p:spPr>
            <a:xfrm rot="-2700000">
              <a:off x="-3189198" y="-2810998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8AB141F6-D3BC-5910-0544-924986579D00}"/>
                </a:ext>
              </a:extLst>
            </p:cNvPr>
            <p:cNvSpPr/>
            <p:nvPr/>
          </p:nvSpPr>
          <p:spPr>
            <a:xfrm rot="-2700000">
              <a:off x="-3441570" y="-2416800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E1FBA321-CE88-108E-AA3E-90F5707D5ABD}"/>
                </a:ext>
              </a:extLst>
            </p:cNvPr>
            <p:cNvSpPr/>
            <p:nvPr/>
          </p:nvSpPr>
          <p:spPr>
            <a:xfrm rot="-2700000">
              <a:off x="-3333799" y="-2524562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56B33C39-87BE-FCEE-C251-C892E2A0BF49}"/>
                </a:ext>
              </a:extLst>
            </p:cNvPr>
            <p:cNvSpPr/>
            <p:nvPr/>
          </p:nvSpPr>
          <p:spPr>
            <a:xfrm rot="-2700000">
              <a:off x="-2902752" y="-2955602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6979F3D9-A44C-B727-9EE6-F8E17401D608}"/>
                </a:ext>
              </a:extLst>
            </p:cNvPr>
            <p:cNvSpPr/>
            <p:nvPr/>
          </p:nvSpPr>
          <p:spPr>
            <a:xfrm rot="-2700000">
              <a:off x="-3010510" y="-2847840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EABD07AE-AC82-7516-DA01-44F7F05579C0}"/>
                </a:ext>
              </a:extLst>
            </p:cNvPr>
            <p:cNvSpPr/>
            <p:nvPr/>
          </p:nvSpPr>
          <p:spPr>
            <a:xfrm rot="-2700000">
              <a:off x="-3118287" y="-2740085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F4F5D2C2-D7A4-3AD8-BECB-F3E9D58459F2}"/>
                </a:ext>
              </a:extLst>
            </p:cNvPr>
            <p:cNvSpPr/>
            <p:nvPr/>
          </p:nvSpPr>
          <p:spPr>
            <a:xfrm rot="-2700000">
              <a:off x="-3226044" y="-2632323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093AB05-1E6A-6507-3829-9ABB3655E77B}"/>
                </a:ext>
              </a:extLst>
            </p:cNvPr>
            <p:cNvSpPr/>
            <p:nvPr/>
          </p:nvSpPr>
          <p:spPr>
            <a:xfrm rot="-2700000">
              <a:off x="-3478393" y="-2238187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213A4942-D428-B7BE-D05E-B460E11E5F89}"/>
                </a:ext>
              </a:extLst>
            </p:cNvPr>
            <p:cNvSpPr/>
            <p:nvPr/>
          </p:nvSpPr>
          <p:spPr>
            <a:xfrm rot="-2700000">
              <a:off x="-3370655" y="-2345880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62F88766-FAAC-4D34-904D-D1F29736A79B}"/>
                </a:ext>
              </a:extLst>
            </p:cNvPr>
            <p:cNvSpPr/>
            <p:nvPr/>
          </p:nvSpPr>
          <p:spPr>
            <a:xfrm rot="-2700000">
              <a:off x="-2939602" y="-2776930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0D42F30B-19C1-088E-7023-0A2A122192A1}"/>
                </a:ext>
              </a:extLst>
            </p:cNvPr>
            <p:cNvSpPr/>
            <p:nvPr/>
          </p:nvSpPr>
          <p:spPr>
            <a:xfrm rot="-2700000">
              <a:off x="-3047366" y="-2669162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D4489304-B9BB-0103-8FF1-DAB1A01D2922}"/>
                </a:ext>
              </a:extLst>
            </p:cNvPr>
            <p:cNvSpPr/>
            <p:nvPr/>
          </p:nvSpPr>
          <p:spPr>
            <a:xfrm rot="-2700000">
              <a:off x="-3155129" y="-2561397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AFD6F9F-4BEE-8AFF-6532-08EC152BDCB5}"/>
                </a:ext>
              </a:extLst>
            </p:cNvPr>
            <p:cNvSpPr/>
            <p:nvPr/>
          </p:nvSpPr>
          <p:spPr>
            <a:xfrm>
              <a:off x="-2716270" y="-3009796"/>
              <a:ext cx="57997" cy="52416"/>
            </a:xfrm>
            <a:custGeom>
              <a:avLst/>
              <a:gdLst>
                <a:gd name="connsiteX0" fmla="*/ 6734 w 57997"/>
                <a:gd name="connsiteY0" fmla="*/ 52416 h 52416"/>
                <a:gd name="connsiteX1" fmla="*/ 57998 w 57997"/>
                <a:gd name="connsiteY1" fmla="*/ 1152 h 52416"/>
                <a:gd name="connsiteX2" fmla="*/ 45682 w 57997"/>
                <a:gd name="connsiteY2" fmla="*/ 0 h 52416"/>
                <a:gd name="connsiteX3" fmla="*/ 0 w 57997"/>
                <a:gd name="connsiteY3" fmla="*/ 45682 h 52416"/>
                <a:gd name="connsiteX4" fmla="*/ 6734 w 57997"/>
                <a:gd name="connsiteY4" fmla="*/ 52416 h 52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997" h="52416">
                  <a:moveTo>
                    <a:pt x="6734" y="52416"/>
                  </a:moveTo>
                  <a:lnTo>
                    <a:pt x="57998" y="1152"/>
                  </a:lnTo>
                  <a:cubicBezTo>
                    <a:pt x="53892" y="752"/>
                    <a:pt x="49806" y="314"/>
                    <a:pt x="45682" y="0"/>
                  </a:cubicBezTo>
                  <a:lnTo>
                    <a:pt x="0" y="45682"/>
                  </a:lnTo>
                  <a:lnTo>
                    <a:pt x="6734" y="5241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8803FD07-D9BF-F24F-B132-8B3DFD9F35B9}"/>
                </a:ext>
              </a:extLst>
            </p:cNvPr>
            <p:cNvSpPr/>
            <p:nvPr/>
          </p:nvSpPr>
          <p:spPr>
            <a:xfrm rot="-2700000">
              <a:off x="-2831831" y="-2884688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00CA0CD5-7165-BB4A-6344-EEA442240B07}"/>
                </a:ext>
              </a:extLst>
            </p:cNvPr>
            <p:cNvSpPr/>
            <p:nvPr/>
          </p:nvSpPr>
          <p:spPr>
            <a:xfrm rot="-2700000">
              <a:off x="-3262890" y="-2453645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DC4F8FEC-797A-C879-F94E-EF5CD089A7F8}"/>
                </a:ext>
              </a:extLst>
            </p:cNvPr>
            <p:cNvSpPr/>
            <p:nvPr/>
          </p:nvSpPr>
          <p:spPr>
            <a:xfrm rot="-2700000">
              <a:off x="-3191975" y="-2382721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9817193-C0A8-03AD-619B-E333D16DF06E}"/>
                </a:ext>
              </a:extLst>
            </p:cNvPr>
            <p:cNvSpPr/>
            <p:nvPr/>
          </p:nvSpPr>
          <p:spPr>
            <a:xfrm rot="-2700000">
              <a:off x="-2868684" y="-2706006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8386894E-9CB8-A424-8691-CAA399090121}"/>
                </a:ext>
              </a:extLst>
            </p:cNvPr>
            <p:cNvSpPr/>
            <p:nvPr/>
          </p:nvSpPr>
          <p:spPr>
            <a:xfrm rot="-2700000">
              <a:off x="-2976441" y="-2598248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F4F78BF3-CAD5-E432-052A-A5905927C24A}"/>
                </a:ext>
              </a:extLst>
            </p:cNvPr>
            <p:cNvSpPr/>
            <p:nvPr/>
          </p:nvSpPr>
          <p:spPr>
            <a:xfrm rot="-2700000">
              <a:off x="-3084211" y="-2490486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69A21494-E3AC-7F47-5BF1-EF6A6F221CDA}"/>
                </a:ext>
              </a:extLst>
            </p:cNvPr>
            <p:cNvSpPr/>
            <p:nvPr/>
          </p:nvSpPr>
          <p:spPr>
            <a:xfrm rot="-2700000">
              <a:off x="-2653166" y="-2921530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2A06B3B9-FBF7-7F33-C906-308735D24DC2}"/>
                </a:ext>
              </a:extLst>
            </p:cNvPr>
            <p:cNvSpPr/>
            <p:nvPr/>
          </p:nvSpPr>
          <p:spPr>
            <a:xfrm rot="-2700000">
              <a:off x="-3407521" y="-2167125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FEF86E33-E5EC-6AFD-BC34-ADD0D5843F91}"/>
                </a:ext>
              </a:extLst>
            </p:cNvPr>
            <p:cNvSpPr/>
            <p:nvPr/>
          </p:nvSpPr>
          <p:spPr>
            <a:xfrm>
              <a:off x="-3505835" y="-2084976"/>
              <a:ext cx="58997" cy="60607"/>
            </a:xfrm>
            <a:custGeom>
              <a:avLst/>
              <a:gdLst>
                <a:gd name="connsiteX0" fmla="*/ 58998 w 58997"/>
                <a:gd name="connsiteY0" fmla="*/ 6734 h 60607"/>
                <a:gd name="connsiteX1" fmla="*/ 52264 w 58997"/>
                <a:gd name="connsiteY1" fmla="*/ 0 h 60607"/>
                <a:gd name="connsiteX2" fmla="*/ 162 w 58997"/>
                <a:gd name="connsiteY2" fmla="*/ 52092 h 60607"/>
                <a:gd name="connsiteX3" fmla="*/ 0 w 58997"/>
                <a:gd name="connsiteY3" fmla="*/ 55493 h 60607"/>
                <a:gd name="connsiteX4" fmla="*/ 5115 w 58997"/>
                <a:gd name="connsiteY4" fmla="*/ 60607 h 60607"/>
                <a:gd name="connsiteX5" fmla="*/ 58998 w 58997"/>
                <a:gd name="connsiteY5" fmla="*/ 6734 h 6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997" h="60607">
                  <a:moveTo>
                    <a:pt x="58998" y="6734"/>
                  </a:moveTo>
                  <a:lnTo>
                    <a:pt x="52264" y="0"/>
                  </a:lnTo>
                  <a:lnTo>
                    <a:pt x="162" y="52092"/>
                  </a:lnTo>
                  <a:cubicBezTo>
                    <a:pt x="105" y="53226"/>
                    <a:pt x="57" y="54359"/>
                    <a:pt x="0" y="55493"/>
                  </a:cubicBezTo>
                  <a:lnTo>
                    <a:pt x="5115" y="60607"/>
                  </a:lnTo>
                  <a:lnTo>
                    <a:pt x="58998" y="6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33E4ECFD-4E75-CFEE-9077-2C0FF95F1CB6}"/>
                </a:ext>
              </a:extLst>
            </p:cNvPr>
            <p:cNvSpPr/>
            <p:nvPr/>
          </p:nvSpPr>
          <p:spPr>
            <a:xfrm rot="-2700000">
              <a:off x="-2760923" y="-2813768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B5B203C2-1AB9-A9B5-9D47-C32D2BE34BBD}"/>
                </a:ext>
              </a:extLst>
            </p:cNvPr>
            <p:cNvSpPr/>
            <p:nvPr/>
          </p:nvSpPr>
          <p:spPr>
            <a:xfrm rot="-2700000">
              <a:off x="-3299751" y="-2274877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5CE58B63-26F9-824E-B4C6-56B65E229CD6}"/>
                </a:ext>
              </a:extLst>
            </p:cNvPr>
            <p:cNvSpPr/>
            <p:nvPr/>
          </p:nvSpPr>
          <p:spPr>
            <a:xfrm rot="-2700000">
              <a:off x="-3121036" y="-2311887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26D7A2DF-F1DA-CB15-4923-91615C845F27}"/>
                </a:ext>
              </a:extLst>
            </p:cNvPr>
            <p:cNvSpPr/>
            <p:nvPr/>
          </p:nvSpPr>
          <p:spPr>
            <a:xfrm rot="-2700486">
              <a:off x="-3228781" y="-2204153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A042BEFD-6280-2021-C553-F321E286296B}"/>
                </a:ext>
              </a:extLst>
            </p:cNvPr>
            <p:cNvSpPr/>
            <p:nvPr/>
          </p:nvSpPr>
          <p:spPr>
            <a:xfrm rot="-2700000">
              <a:off x="-3336555" y="-2096367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66541178-4DF0-4094-D211-7EA4402CA98E}"/>
                </a:ext>
              </a:extLst>
            </p:cNvPr>
            <p:cNvSpPr/>
            <p:nvPr/>
          </p:nvSpPr>
          <p:spPr>
            <a:xfrm rot="-2700000">
              <a:off x="-2582231" y="-2850613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D175005A-F0BB-09CE-30F9-B4245CB12FC4}"/>
                </a:ext>
              </a:extLst>
            </p:cNvPr>
            <p:cNvSpPr/>
            <p:nvPr/>
          </p:nvSpPr>
          <p:spPr>
            <a:xfrm rot="-2700000">
              <a:off x="-3444344" y="-1988523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19DF9A2-1210-D972-8F2A-72539E43649B}"/>
                </a:ext>
              </a:extLst>
            </p:cNvPr>
            <p:cNvSpPr/>
            <p:nvPr/>
          </p:nvSpPr>
          <p:spPr>
            <a:xfrm rot="-2700000">
              <a:off x="-2689998" y="-2742849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EFC57124-D5BE-B2D5-8346-9A7E41896267}"/>
                </a:ext>
              </a:extLst>
            </p:cNvPr>
            <p:cNvSpPr/>
            <p:nvPr/>
          </p:nvSpPr>
          <p:spPr>
            <a:xfrm rot="-2700000">
              <a:off x="-3013275" y="-2419649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6E320341-ED76-CF7B-2510-2EB4BDEF89B4}"/>
                </a:ext>
              </a:extLst>
            </p:cNvPr>
            <p:cNvSpPr/>
            <p:nvPr/>
          </p:nvSpPr>
          <p:spPr>
            <a:xfrm rot="-2700000">
              <a:off x="-2905525" y="-2527410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4CCE5521-F23B-39B7-2CEF-7E5B2872E781}"/>
                </a:ext>
              </a:extLst>
            </p:cNvPr>
            <p:cNvSpPr/>
            <p:nvPr/>
          </p:nvSpPr>
          <p:spPr>
            <a:xfrm rot="-2700000">
              <a:off x="-2797756" y="-2635087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75515829-067B-181A-145B-F2D299E64333}"/>
                </a:ext>
              </a:extLst>
            </p:cNvPr>
            <p:cNvSpPr/>
            <p:nvPr/>
          </p:nvSpPr>
          <p:spPr>
            <a:xfrm rot="-2700000">
              <a:off x="-2511323" y="-2779690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1F2B426-6DBD-77B3-F256-20F0238F1B9C}"/>
                </a:ext>
              </a:extLst>
            </p:cNvPr>
            <p:cNvSpPr/>
            <p:nvPr/>
          </p:nvSpPr>
          <p:spPr>
            <a:xfrm rot="-2700000">
              <a:off x="-2942367" y="-2348735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C46A616C-8963-9C87-7D6B-C92991DD5FC0}"/>
                </a:ext>
              </a:extLst>
            </p:cNvPr>
            <p:cNvSpPr/>
            <p:nvPr/>
          </p:nvSpPr>
          <p:spPr>
            <a:xfrm rot="-2700486">
              <a:off x="-3157867" y="-2133238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8C5C22AA-2E39-EFE6-902D-AD15D1A24F59}"/>
                </a:ext>
              </a:extLst>
            </p:cNvPr>
            <p:cNvSpPr/>
            <p:nvPr/>
          </p:nvSpPr>
          <p:spPr>
            <a:xfrm rot="-2700000">
              <a:off x="-3265640" y="-2025453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4F147F54-0983-7BCE-D199-994799851B4C}"/>
                </a:ext>
              </a:extLst>
            </p:cNvPr>
            <p:cNvSpPr/>
            <p:nvPr/>
          </p:nvSpPr>
          <p:spPr>
            <a:xfrm rot="-2700000">
              <a:off x="-3373426" y="-1917603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CE4EA844-22E3-FD23-EC89-48306EBDC507}"/>
                </a:ext>
              </a:extLst>
            </p:cNvPr>
            <p:cNvSpPr/>
            <p:nvPr/>
          </p:nvSpPr>
          <p:spPr>
            <a:xfrm>
              <a:off x="-2395735" y="-2897297"/>
              <a:ext cx="46100" cy="44900"/>
            </a:xfrm>
            <a:custGeom>
              <a:avLst/>
              <a:gdLst>
                <a:gd name="connsiteX0" fmla="*/ 6725 w 46100"/>
                <a:gd name="connsiteY0" fmla="*/ 44901 h 44900"/>
                <a:gd name="connsiteX1" fmla="*/ 46101 w 46100"/>
                <a:gd name="connsiteY1" fmla="*/ 5534 h 44900"/>
                <a:gd name="connsiteX2" fmla="*/ 38167 w 46100"/>
                <a:gd name="connsiteY2" fmla="*/ 0 h 44900"/>
                <a:gd name="connsiteX3" fmla="*/ 0 w 46100"/>
                <a:gd name="connsiteY3" fmla="*/ 38167 h 44900"/>
                <a:gd name="connsiteX4" fmla="*/ 6725 w 46100"/>
                <a:gd name="connsiteY4" fmla="*/ 44901 h 4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00" h="44900">
                  <a:moveTo>
                    <a:pt x="6725" y="44901"/>
                  </a:moveTo>
                  <a:lnTo>
                    <a:pt x="46101" y="5534"/>
                  </a:lnTo>
                  <a:cubicBezTo>
                    <a:pt x="43453" y="3686"/>
                    <a:pt x="40824" y="1810"/>
                    <a:pt x="38167" y="0"/>
                  </a:cubicBezTo>
                  <a:lnTo>
                    <a:pt x="0" y="38167"/>
                  </a:lnTo>
                  <a:lnTo>
                    <a:pt x="6725" y="449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CD0745C-DF40-0922-F86F-EFDF245ED23E}"/>
                </a:ext>
              </a:extLst>
            </p:cNvPr>
            <p:cNvSpPr/>
            <p:nvPr/>
          </p:nvSpPr>
          <p:spPr>
            <a:xfrm rot="-2700000">
              <a:off x="-2619083" y="-2671928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4FCFA6FB-882F-78C2-D820-D3B09B2CF5EE}"/>
                </a:ext>
              </a:extLst>
            </p:cNvPr>
            <p:cNvSpPr/>
            <p:nvPr/>
          </p:nvSpPr>
          <p:spPr>
            <a:xfrm rot="-2700000">
              <a:off x="-2726842" y="-2564167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D19DB71-E325-6A9A-165A-6D4EA7BF78A4}"/>
                </a:ext>
              </a:extLst>
            </p:cNvPr>
            <p:cNvSpPr/>
            <p:nvPr/>
          </p:nvSpPr>
          <p:spPr>
            <a:xfrm rot="-2700000">
              <a:off x="-2834610" y="-2456504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5050582D-69AA-00B6-B301-CA14958B960C}"/>
                </a:ext>
              </a:extLst>
            </p:cNvPr>
            <p:cNvSpPr/>
            <p:nvPr/>
          </p:nvSpPr>
          <p:spPr>
            <a:xfrm rot="-2700000">
              <a:off x="-3050115" y="-2240974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688AA48-958E-B0C7-410D-F888AE7C6CBC}"/>
                </a:ext>
              </a:extLst>
            </p:cNvPr>
            <p:cNvSpPr/>
            <p:nvPr/>
          </p:nvSpPr>
          <p:spPr>
            <a:xfrm rot="-2700000">
              <a:off x="-3481184" y="-1809838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0748B373-B45D-FA67-43F4-F51995BB1008}"/>
                </a:ext>
              </a:extLst>
            </p:cNvPr>
            <p:cNvSpPr/>
            <p:nvPr/>
          </p:nvSpPr>
          <p:spPr>
            <a:xfrm rot="-2700486">
              <a:off x="-3086953" y="-2062319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150DBA2C-12DA-20A9-B13A-919AF075F506}"/>
                </a:ext>
              </a:extLst>
            </p:cNvPr>
            <p:cNvSpPr/>
            <p:nvPr/>
          </p:nvSpPr>
          <p:spPr>
            <a:xfrm rot="-2700000">
              <a:off x="-3194722" y="-1954533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9191F9D-7473-4EFC-97D5-A7AFB608374F}"/>
                </a:ext>
              </a:extLst>
            </p:cNvPr>
            <p:cNvSpPr/>
            <p:nvPr/>
          </p:nvSpPr>
          <p:spPr>
            <a:xfrm>
              <a:off x="-2324830" y="-2835165"/>
              <a:ext cx="54035" cy="53692"/>
            </a:xfrm>
            <a:custGeom>
              <a:avLst/>
              <a:gdLst>
                <a:gd name="connsiteX0" fmla="*/ 6734 w 54035"/>
                <a:gd name="connsiteY0" fmla="*/ 53692 h 53692"/>
                <a:gd name="connsiteX1" fmla="*/ 54035 w 54035"/>
                <a:gd name="connsiteY1" fmla="*/ 6391 h 53692"/>
                <a:gd name="connsiteX2" fmla="*/ 46958 w 54035"/>
                <a:gd name="connsiteY2" fmla="*/ 0 h 53692"/>
                <a:gd name="connsiteX3" fmla="*/ 0 w 54035"/>
                <a:gd name="connsiteY3" fmla="*/ 46958 h 53692"/>
                <a:gd name="connsiteX4" fmla="*/ 6734 w 54035"/>
                <a:gd name="connsiteY4" fmla="*/ 53692 h 53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035" h="53692">
                  <a:moveTo>
                    <a:pt x="6734" y="53692"/>
                  </a:moveTo>
                  <a:lnTo>
                    <a:pt x="54035" y="6391"/>
                  </a:lnTo>
                  <a:cubicBezTo>
                    <a:pt x="51683" y="4248"/>
                    <a:pt x="49330" y="2105"/>
                    <a:pt x="46958" y="0"/>
                  </a:cubicBezTo>
                  <a:lnTo>
                    <a:pt x="0" y="46958"/>
                  </a:lnTo>
                  <a:lnTo>
                    <a:pt x="6734" y="536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A7190CFB-9A5A-F655-3079-BCA6651F624F}"/>
                </a:ext>
              </a:extLst>
            </p:cNvPr>
            <p:cNvSpPr/>
            <p:nvPr/>
          </p:nvSpPr>
          <p:spPr>
            <a:xfrm rot="-2700000">
              <a:off x="-2979204" y="-2170060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23E44C5B-4E4A-431A-BE78-75FD9DEC4473}"/>
                </a:ext>
              </a:extLst>
            </p:cNvPr>
            <p:cNvSpPr/>
            <p:nvPr/>
          </p:nvSpPr>
          <p:spPr>
            <a:xfrm rot="-2700000">
              <a:off x="-2763692" y="-2385583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7C1C170-0623-7286-EFFF-2DDD70FDA154}"/>
                </a:ext>
              </a:extLst>
            </p:cNvPr>
            <p:cNvSpPr/>
            <p:nvPr/>
          </p:nvSpPr>
          <p:spPr>
            <a:xfrm rot="-2700000">
              <a:off x="-2548166" y="-2601021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A5D930A-9893-A7CF-7C79-87EA2D271720}"/>
                </a:ext>
              </a:extLst>
            </p:cNvPr>
            <p:cNvSpPr/>
            <p:nvPr/>
          </p:nvSpPr>
          <p:spPr>
            <a:xfrm rot="-2700000">
              <a:off x="-3302515" y="-1846689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38323FB1-04B0-7B9C-9427-B4EE3CC7BCCE}"/>
                </a:ext>
              </a:extLst>
            </p:cNvPr>
            <p:cNvSpPr/>
            <p:nvPr/>
          </p:nvSpPr>
          <p:spPr>
            <a:xfrm rot="-2700000">
              <a:off x="-2440405" y="-2708770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D8127FBD-571B-9975-E85F-E88085C60D3D}"/>
                </a:ext>
              </a:extLst>
            </p:cNvPr>
            <p:cNvSpPr/>
            <p:nvPr/>
          </p:nvSpPr>
          <p:spPr>
            <a:xfrm rot="-2700000">
              <a:off x="-2655925" y="-2493158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B86B9B9D-5BC5-BCD5-CC9F-185C2D5D1D13}"/>
                </a:ext>
              </a:extLst>
            </p:cNvPr>
            <p:cNvSpPr/>
            <p:nvPr/>
          </p:nvSpPr>
          <p:spPr>
            <a:xfrm rot="-2700000">
              <a:off x="-2871443" y="-2277822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654CF758-6C04-DB69-2304-A905C171CF53}"/>
                </a:ext>
              </a:extLst>
            </p:cNvPr>
            <p:cNvSpPr/>
            <p:nvPr/>
          </p:nvSpPr>
          <p:spPr>
            <a:xfrm rot="-2700000">
              <a:off x="-3410225" y="-1739010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3A3E57E7-D0BB-009E-F4AD-CFA73BBE7403}"/>
                </a:ext>
              </a:extLst>
            </p:cNvPr>
            <p:cNvSpPr/>
            <p:nvPr/>
          </p:nvSpPr>
          <p:spPr>
            <a:xfrm rot="-2700000">
              <a:off x="-2369490" y="-2637866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2150B6BB-4E9F-9DB2-5AD7-8169DD3AF758}"/>
                </a:ext>
              </a:extLst>
            </p:cNvPr>
            <p:cNvSpPr/>
            <p:nvPr/>
          </p:nvSpPr>
          <p:spPr>
            <a:xfrm rot="-2700000">
              <a:off x="-2800543" y="-2206816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DA38ED1B-A70D-3E19-95CA-F5DFFB35C131}"/>
                </a:ext>
              </a:extLst>
            </p:cNvPr>
            <p:cNvSpPr/>
            <p:nvPr/>
          </p:nvSpPr>
          <p:spPr>
            <a:xfrm rot="-2700000">
              <a:off x="-2908318" y="-2098946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40C6E3F-AC76-A71F-3B1E-DB533F2C408F}"/>
                </a:ext>
              </a:extLst>
            </p:cNvPr>
            <p:cNvSpPr/>
            <p:nvPr/>
          </p:nvSpPr>
          <p:spPr>
            <a:xfrm rot="-2700486">
              <a:off x="-3016028" y="-1991410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1B5340B1-4FD8-A937-9A29-50947D29E176}"/>
                </a:ext>
              </a:extLst>
            </p:cNvPr>
            <p:cNvSpPr/>
            <p:nvPr/>
          </p:nvSpPr>
          <p:spPr>
            <a:xfrm rot="-2700000">
              <a:off x="-3231600" y="-1775766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C966F15B-445F-D2FC-EBE4-40E9DA5A9BCA}"/>
                </a:ext>
              </a:extLst>
            </p:cNvPr>
            <p:cNvSpPr/>
            <p:nvPr/>
          </p:nvSpPr>
          <p:spPr>
            <a:xfrm rot="-2700486">
              <a:off x="-2585021" y="-2422454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CA3E65C5-B67F-27EC-71A6-1E111869C59D}"/>
                </a:ext>
              </a:extLst>
            </p:cNvPr>
            <p:cNvSpPr/>
            <p:nvPr/>
          </p:nvSpPr>
          <p:spPr>
            <a:xfrm rot="-2700000">
              <a:off x="-2692777" y="-2314663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8ABD3B7-D82D-0A7E-BE98-E2DDF615EFF0}"/>
                </a:ext>
              </a:extLst>
            </p:cNvPr>
            <p:cNvSpPr/>
            <p:nvPr/>
          </p:nvSpPr>
          <p:spPr>
            <a:xfrm rot="-2700000">
              <a:off x="-3339355" y="-1667994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79EEA4C-E565-0F7A-7BA7-DFAF40BAFD48}"/>
                </a:ext>
              </a:extLst>
            </p:cNvPr>
            <p:cNvSpPr/>
            <p:nvPr/>
          </p:nvSpPr>
          <p:spPr>
            <a:xfrm>
              <a:off x="-2253917" y="-2764289"/>
              <a:ext cx="53282" cy="53730"/>
            </a:xfrm>
            <a:custGeom>
              <a:avLst/>
              <a:gdLst>
                <a:gd name="connsiteX0" fmla="*/ 6734 w 53282"/>
                <a:gd name="connsiteY0" fmla="*/ 53731 h 53730"/>
                <a:gd name="connsiteX1" fmla="*/ 53283 w 53282"/>
                <a:gd name="connsiteY1" fmla="*/ 7182 h 53730"/>
                <a:gd name="connsiteX2" fmla="*/ 46996 w 53282"/>
                <a:gd name="connsiteY2" fmla="*/ 0 h 53730"/>
                <a:gd name="connsiteX3" fmla="*/ 0 w 53282"/>
                <a:gd name="connsiteY3" fmla="*/ 46996 h 53730"/>
                <a:gd name="connsiteX4" fmla="*/ 6734 w 53282"/>
                <a:gd name="connsiteY4" fmla="*/ 53731 h 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82" h="53730">
                  <a:moveTo>
                    <a:pt x="6734" y="53731"/>
                  </a:moveTo>
                  <a:lnTo>
                    <a:pt x="53283" y="7182"/>
                  </a:lnTo>
                  <a:cubicBezTo>
                    <a:pt x="51187" y="4782"/>
                    <a:pt x="49101" y="2372"/>
                    <a:pt x="46996" y="0"/>
                  </a:cubicBezTo>
                  <a:lnTo>
                    <a:pt x="0" y="46996"/>
                  </a:lnTo>
                  <a:lnTo>
                    <a:pt x="6734" y="5373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BC89A460-A811-02EA-0B37-CFC05577BCA1}"/>
                </a:ext>
              </a:extLst>
            </p:cNvPr>
            <p:cNvSpPr/>
            <p:nvPr/>
          </p:nvSpPr>
          <p:spPr>
            <a:xfrm rot="-2700000">
              <a:off x="-2477251" y="-2530091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D8635A84-6D16-1DA7-9D06-1F4AD2111BDE}"/>
                </a:ext>
              </a:extLst>
            </p:cNvPr>
            <p:cNvSpPr/>
            <p:nvPr/>
          </p:nvSpPr>
          <p:spPr>
            <a:xfrm rot="-2700000">
              <a:off x="-3123840" y="-1883524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9727A93E-ABCB-AD51-6506-930CC4D34D4A}"/>
                </a:ext>
              </a:extLst>
            </p:cNvPr>
            <p:cNvSpPr/>
            <p:nvPr/>
          </p:nvSpPr>
          <p:spPr>
            <a:xfrm>
              <a:off x="-3437827" y="-1585780"/>
              <a:ext cx="59131" cy="60617"/>
            </a:xfrm>
            <a:custGeom>
              <a:avLst/>
              <a:gdLst>
                <a:gd name="connsiteX0" fmla="*/ 59131 w 59131"/>
                <a:gd name="connsiteY0" fmla="*/ 6734 h 60617"/>
                <a:gd name="connsiteX1" fmla="*/ 52397 w 59131"/>
                <a:gd name="connsiteY1" fmla="*/ 0 h 60617"/>
                <a:gd name="connsiteX2" fmla="*/ 0 w 59131"/>
                <a:gd name="connsiteY2" fmla="*/ 52407 h 60617"/>
                <a:gd name="connsiteX3" fmla="*/ 1591 w 59131"/>
                <a:gd name="connsiteY3" fmla="*/ 56950 h 60617"/>
                <a:gd name="connsiteX4" fmla="*/ 5258 w 59131"/>
                <a:gd name="connsiteY4" fmla="*/ 60617 h 60617"/>
                <a:gd name="connsiteX5" fmla="*/ 59131 w 59131"/>
                <a:gd name="connsiteY5" fmla="*/ 6734 h 6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131" h="60617">
                  <a:moveTo>
                    <a:pt x="59131" y="6734"/>
                  </a:moveTo>
                  <a:lnTo>
                    <a:pt x="52397" y="0"/>
                  </a:lnTo>
                  <a:lnTo>
                    <a:pt x="0" y="52407"/>
                  </a:lnTo>
                  <a:cubicBezTo>
                    <a:pt x="514" y="53931"/>
                    <a:pt x="1067" y="55435"/>
                    <a:pt x="1591" y="56950"/>
                  </a:cubicBezTo>
                  <a:lnTo>
                    <a:pt x="5258" y="60617"/>
                  </a:lnTo>
                  <a:lnTo>
                    <a:pt x="59131" y="673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23D1AB2C-6556-096C-0B5B-502C55895518}"/>
                </a:ext>
              </a:extLst>
            </p:cNvPr>
            <p:cNvSpPr/>
            <p:nvPr/>
          </p:nvSpPr>
          <p:spPr>
            <a:xfrm rot="-2700000">
              <a:off x="-3160643" y="-1704937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7E1ADC16-65BF-F1DA-F677-796008E5B6E1}"/>
                </a:ext>
              </a:extLst>
            </p:cNvPr>
            <p:cNvSpPr/>
            <p:nvPr/>
          </p:nvSpPr>
          <p:spPr>
            <a:xfrm rot="-2700000">
              <a:off x="-2729616" y="-2135988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8FA5E7D4-CA88-501D-1CF6-644ECCB7F5F6}"/>
                </a:ext>
              </a:extLst>
            </p:cNvPr>
            <p:cNvSpPr/>
            <p:nvPr/>
          </p:nvSpPr>
          <p:spPr>
            <a:xfrm rot="-2700486">
              <a:off x="-2621859" y="-2243783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0C36078F-B7E5-295B-0C9C-810A4D6B4D72}"/>
                </a:ext>
              </a:extLst>
            </p:cNvPr>
            <p:cNvSpPr/>
            <p:nvPr/>
          </p:nvSpPr>
          <p:spPr>
            <a:xfrm rot="-2700000">
              <a:off x="-2514091" y="-2351311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DD7E602-BE66-4841-8EBA-3C95E9EFBC31}"/>
                </a:ext>
              </a:extLst>
            </p:cNvPr>
            <p:cNvSpPr/>
            <p:nvPr/>
          </p:nvSpPr>
          <p:spPr>
            <a:xfrm rot="-2700000">
              <a:off x="-2406329" y="-2459172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8342FD28-78AB-D397-522E-139BF4531F06}"/>
                </a:ext>
              </a:extLst>
            </p:cNvPr>
            <p:cNvSpPr/>
            <p:nvPr/>
          </p:nvSpPr>
          <p:spPr>
            <a:xfrm rot="-2700000">
              <a:off x="-3376203" y="-1489319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EA01FB-4CFD-8C57-BF45-5749DA1AC9F4}"/>
                </a:ext>
              </a:extLst>
            </p:cNvPr>
            <p:cNvSpPr/>
            <p:nvPr/>
          </p:nvSpPr>
          <p:spPr>
            <a:xfrm rot="-2700000">
              <a:off x="-2298572" y="-2566933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BA69A7CC-9EC7-248F-08EE-EF324B672257}"/>
                </a:ext>
              </a:extLst>
            </p:cNvPr>
            <p:cNvSpPr/>
            <p:nvPr/>
          </p:nvSpPr>
          <p:spPr>
            <a:xfrm rot="-2700000">
              <a:off x="-2945167" y="-1920261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5140EE11-2AD0-715F-613F-A1D062401343}"/>
                </a:ext>
              </a:extLst>
            </p:cNvPr>
            <p:cNvSpPr/>
            <p:nvPr/>
          </p:nvSpPr>
          <p:spPr>
            <a:xfrm rot="-2700000">
              <a:off x="-2837382" y="-2028134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EF362949-DE7C-2885-FE85-8C81BF50CDEC}"/>
                </a:ext>
              </a:extLst>
            </p:cNvPr>
            <p:cNvSpPr/>
            <p:nvPr/>
          </p:nvSpPr>
          <p:spPr>
            <a:xfrm rot="-2700000">
              <a:off x="-3052907" y="-1812604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4250C35-2FB4-483C-E037-E62B8AE62227}"/>
                </a:ext>
              </a:extLst>
            </p:cNvPr>
            <p:cNvSpPr/>
            <p:nvPr/>
          </p:nvSpPr>
          <p:spPr>
            <a:xfrm>
              <a:off x="-2182994" y="-2685479"/>
              <a:ext cx="44653" cy="45843"/>
            </a:xfrm>
            <a:custGeom>
              <a:avLst/>
              <a:gdLst>
                <a:gd name="connsiteX0" fmla="*/ 6734 w 44653"/>
                <a:gd name="connsiteY0" fmla="*/ 45844 h 45843"/>
                <a:gd name="connsiteX1" fmla="*/ 44653 w 44653"/>
                <a:gd name="connsiteY1" fmla="*/ 7925 h 45843"/>
                <a:gd name="connsiteX2" fmla="*/ 39110 w 44653"/>
                <a:gd name="connsiteY2" fmla="*/ 0 h 45843"/>
                <a:gd name="connsiteX3" fmla="*/ 0 w 44653"/>
                <a:gd name="connsiteY3" fmla="*/ 39110 h 45843"/>
                <a:gd name="connsiteX4" fmla="*/ 6734 w 44653"/>
                <a:gd name="connsiteY4" fmla="*/ 45844 h 45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653" h="45843">
                  <a:moveTo>
                    <a:pt x="6734" y="45844"/>
                  </a:moveTo>
                  <a:lnTo>
                    <a:pt x="44653" y="7925"/>
                  </a:lnTo>
                  <a:cubicBezTo>
                    <a:pt x="42805" y="5286"/>
                    <a:pt x="40986" y="2610"/>
                    <a:pt x="39110" y="0"/>
                  </a:cubicBezTo>
                  <a:lnTo>
                    <a:pt x="0" y="39110"/>
                  </a:lnTo>
                  <a:lnTo>
                    <a:pt x="6734" y="458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145F8437-FC59-857C-1991-CF89A07A4F91}"/>
                </a:ext>
              </a:extLst>
            </p:cNvPr>
            <p:cNvSpPr/>
            <p:nvPr/>
          </p:nvSpPr>
          <p:spPr>
            <a:xfrm rot="-2700000">
              <a:off x="-3268438" y="-1597087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0D00D44-B7DE-0540-9448-C342B14F1F9E}"/>
                </a:ext>
              </a:extLst>
            </p:cNvPr>
            <p:cNvSpPr/>
            <p:nvPr/>
          </p:nvSpPr>
          <p:spPr>
            <a:xfrm rot="-2700000">
              <a:off x="-3197513" y="-1526164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A05C7DC-2FE2-A1BD-582D-8EE677E11743}"/>
                </a:ext>
              </a:extLst>
            </p:cNvPr>
            <p:cNvSpPr/>
            <p:nvPr/>
          </p:nvSpPr>
          <p:spPr>
            <a:xfrm rot="-2700000">
              <a:off x="-3089755" y="-1633929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76B3BB73-F9CB-1E20-9917-AAE551739BA1}"/>
                </a:ext>
              </a:extLst>
            </p:cNvPr>
            <p:cNvSpPr/>
            <p:nvPr/>
          </p:nvSpPr>
          <p:spPr>
            <a:xfrm rot="-2700486">
              <a:off x="-2874203" y="-1849583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1014B1EB-ADC3-3861-5030-4E00169D3A50}"/>
                </a:ext>
              </a:extLst>
            </p:cNvPr>
            <p:cNvSpPr/>
            <p:nvPr/>
          </p:nvSpPr>
          <p:spPr>
            <a:xfrm rot="-2700000">
              <a:off x="-2981991" y="-1741678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5FE27C8A-2A84-8AB3-0038-ABA210F180D0}"/>
                </a:ext>
              </a:extLst>
            </p:cNvPr>
            <p:cNvSpPr/>
            <p:nvPr/>
          </p:nvSpPr>
          <p:spPr>
            <a:xfrm rot="-2700486">
              <a:off x="-2443179" y="-2280633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CF04E78D-37FF-98D7-8A82-54CE3BDC13B5}"/>
                </a:ext>
              </a:extLst>
            </p:cNvPr>
            <p:cNvSpPr/>
            <p:nvPr/>
          </p:nvSpPr>
          <p:spPr>
            <a:xfrm rot="-2700000">
              <a:off x="-2766477" y="-1957106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2480D100-0F5E-6388-9B43-CED9305576C8}"/>
                </a:ext>
              </a:extLst>
            </p:cNvPr>
            <p:cNvSpPr/>
            <p:nvPr/>
          </p:nvSpPr>
          <p:spPr>
            <a:xfrm rot="-2700000">
              <a:off x="-2335408" y="-2388261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6ABCC090-E33B-CC7E-5414-4CEC61E54A23}"/>
                </a:ext>
              </a:extLst>
            </p:cNvPr>
            <p:cNvSpPr/>
            <p:nvPr/>
          </p:nvSpPr>
          <p:spPr>
            <a:xfrm rot="-2700000">
              <a:off x="-2658706" y="-2064970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8B0E3969-057C-9D08-BC57-A38F1FCF6AC7}"/>
                </a:ext>
              </a:extLst>
            </p:cNvPr>
            <p:cNvSpPr/>
            <p:nvPr/>
          </p:nvSpPr>
          <p:spPr>
            <a:xfrm rot="-2700000">
              <a:off x="-2550934" y="-2172833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3C72E1CA-CA32-5915-283F-273EA63241B2}"/>
                </a:ext>
              </a:extLst>
            </p:cNvPr>
            <p:cNvSpPr/>
            <p:nvPr/>
          </p:nvSpPr>
          <p:spPr>
            <a:xfrm rot="-2700000">
              <a:off x="-3305279" y="-1418396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C0078465-AED5-3659-C755-922028137871}"/>
                </a:ext>
              </a:extLst>
            </p:cNvPr>
            <p:cNvSpPr/>
            <p:nvPr/>
          </p:nvSpPr>
          <p:spPr>
            <a:xfrm rot="-2700000">
              <a:off x="-2227654" y="-2496020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065EC4F-D89F-8D6C-3247-38FDE461FED4}"/>
                </a:ext>
              </a:extLst>
            </p:cNvPr>
            <p:cNvSpPr/>
            <p:nvPr/>
          </p:nvSpPr>
          <p:spPr>
            <a:xfrm rot="-2700000">
              <a:off x="-2264490" y="-2317331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0C289CB1-8C34-A468-E468-0FF32C047DD7}"/>
                </a:ext>
              </a:extLst>
            </p:cNvPr>
            <p:cNvSpPr/>
            <p:nvPr/>
          </p:nvSpPr>
          <p:spPr>
            <a:xfrm rot="-2700000">
              <a:off x="-3234361" y="-1347489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47CA5EEA-AE44-69A2-D499-85ECE90FD1E8}"/>
                </a:ext>
              </a:extLst>
            </p:cNvPr>
            <p:cNvSpPr/>
            <p:nvPr/>
          </p:nvSpPr>
          <p:spPr>
            <a:xfrm rot="-2700000">
              <a:off x="-2372249" y="-2209472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9CC73DE7-FD84-1AE3-C099-2A35C5C2BF9C}"/>
                </a:ext>
              </a:extLst>
            </p:cNvPr>
            <p:cNvSpPr/>
            <p:nvPr/>
          </p:nvSpPr>
          <p:spPr>
            <a:xfrm rot="-2700000">
              <a:off x="-2480023" y="-2101929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A151FFCF-1013-4AB8-E7DF-F41CF51E576F}"/>
                </a:ext>
              </a:extLst>
            </p:cNvPr>
            <p:cNvSpPr/>
            <p:nvPr/>
          </p:nvSpPr>
          <p:spPr>
            <a:xfrm rot="-2700000">
              <a:off x="-3126602" y="-1455241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D818C1F8-FEAA-D62E-FD63-2F96E0349619}"/>
                </a:ext>
              </a:extLst>
            </p:cNvPr>
            <p:cNvSpPr/>
            <p:nvPr/>
          </p:nvSpPr>
          <p:spPr>
            <a:xfrm rot="-2700000">
              <a:off x="-2156729" y="-2425103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025EDBC-BF09-4059-7D95-1059A3C56976}"/>
                </a:ext>
              </a:extLst>
            </p:cNvPr>
            <p:cNvSpPr/>
            <p:nvPr/>
          </p:nvSpPr>
          <p:spPr>
            <a:xfrm rot="-2700000">
              <a:off x="-2911080" y="-1670764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C7243C83-FA33-E991-9BBA-203D42030051}"/>
                </a:ext>
              </a:extLst>
            </p:cNvPr>
            <p:cNvSpPr/>
            <p:nvPr/>
          </p:nvSpPr>
          <p:spPr>
            <a:xfrm rot="-2700000">
              <a:off x="-2803314" y="-1778532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7546FFEB-B90D-75EC-3218-2A42A8CE60EF}"/>
                </a:ext>
              </a:extLst>
            </p:cNvPr>
            <p:cNvSpPr/>
            <p:nvPr/>
          </p:nvSpPr>
          <p:spPr>
            <a:xfrm rot="-2700000">
              <a:off x="-2695539" y="-1886406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6520E8E0-7250-F5D6-4357-59B1166EC19B}"/>
                </a:ext>
              </a:extLst>
            </p:cNvPr>
            <p:cNvSpPr/>
            <p:nvPr/>
          </p:nvSpPr>
          <p:spPr>
            <a:xfrm rot="-2700000">
              <a:off x="-2587774" y="-1994167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820A21F2-A7D0-8498-EE8D-B0CB050219F3}"/>
                </a:ext>
              </a:extLst>
            </p:cNvPr>
            <p:cNvSpPr/>
            <p:nvPr/>
          </p:nvSpPr>
          <p:spPr>
            <a:xfrm rot="-2700000">
              <a:off x="-3018831" y="-1563006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1C22F507-58B1-078F-DC7D-801DCE3CD866}"/>
                </a:ext>
              </a:extLst>
            </p:cNvPr>
            <p:cNvSpPr/>
            <p:nvPr/>
          </p:nvSpPr>
          <p:spPr>
            <a:xfrm rot="-2700000">
              <a:off x="-2947930" y="-1492092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9D5C5086-5B5B-6AE1-B88C-2D00F5694879}"/>
                </a:ext>
              </a:extLst>
            </p:cNvPr>
            <p:cNvSpPr/>
            <p:nvPr/>
          </p:nvSpPr>
          <p:spPr>
            <a:xfrm rot="-2700486">
              <a:off x="-2301345" y="-2138805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E0DC02E9-1CB8-4987-8EE0-BDB0CB35C8C2}"/>
                </a:ext>
              </a:extLst>
            </p:cNvPr>
            <p:cNvSpPr/>
            <p:nvPr/>
          </p:nvSpPr>
          <p:spPr>
            <a:xfrm rot="-2700000">
              <a:off x="-2193571" y="-2246304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7A96E93A-B3FF-3AE5-C1F4-64B8445079B3}"/>
                </a:ext>
              </a:extLst>
            </p:cNvPr>
            <p:cNvSpPr/>
            <p:nvPr/>
          </p:nvSpPr>
          <p:spPr>
            <a:xfrm rot="-2700000">
              <a:off x="-2409102" y="-2031015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3D8C496D-85F1-D013-5A19-8782F3906A3B}"/>
                </a:ext>
              </a:extLst>
            </p:cNvPr>
            <p:cNvSpPr/>
            <p:nvPr/>
          </p:nvSpPr>
          <p:spPr>
            <a:xfrm rot="-2700000">
              <a:off x="-2732390" y="-1707609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0F441CF-7A1F-399A-472D-25F776DE8687}"/>
                </a:ext>
              </a:extLst>
            </p:cNvPr>
            <p:cNvSpPr/>
            <p:nvPr/>
          </p:nvSpPr>
          <p:spPr>
            <a:xfrm rot="-2700000">
              <a:off x="-2085814" y="-2354186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9E2AD328-C000-73BE-FC7C-9F2D70EEF91B}"/>
                </a:ext>
              </a:extLst>
            </p:cNvPr>
            <p:cNvSpPr/>
            <p:nvPr/>
          </p:nvSpPr>
          <p:spPr>
            <a:xfrm rot="-2700000">
              <a:off x="-2840127" y="-1599965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BB1B4EFF-D296-A109-B315-794383106418}"/>
                </a:ext>
              </a:extLst>
            </p:cNvPr>
            <p:cNvSpPr/>
            <p:nvPr/>
          </p:nvSpPr>
          <p:spPr>
            <a:xfrm rot="-2700000">
              <a:off x="-2516874" y="-1923143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0552F557-426E-00D2-99CD-B461F657BC86}"/>
                </a:ext>
              </a:extLst>
            </p:cNvPr>
            <p:cNvSpPr/>
            <p:nvPr/>
          </p:nvSpPr>
          <p:spPr>
            <a:xfrm rot="-2700000">
              <a:off x="-2624639" y="-1815368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D5967399-124F-1586-E97B-B589AAEF7BED}"/>
                </a:ext>
              </a:extLst>
            </p:cNvPr>
            <p:cNvSpPr/>
            <p:nvPr/>
          </p:nvSpPr>
          <p:spPr>
            <a:xfrm rot="-2700000">
              <a:off x="-3055678" y="-1384327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D6928228-84EA-F9AE-8725-A57BFC93284D}"/>
                </a:ext>
              </a:extLst>
            </p:cNvPr>
            <p:cNvSpPr/>
            <p:nvPr/>
          </p:nvSpPr>
          <p:spPr>
            <a:xfrm rot="-2700000">
              <a:off x="-3163444" y="-1276569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E83C305C-B986-1269-0990-D394B3D107BE}"/>
                </a:ext>
              </a:extLst>
            </p:cNvPr>
            <p:cNvSpPr/>
            <p:nvPr/>
          </p:nvSpPr>
          <p:spPr>
            <a:xfrm rot="-2700000">
              <a:off x="-2338190" y="-1960101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B34F37B6-4976-6EB0-D8C8-4E693885757F}"/>
                </a:ext>
              </a:extLst>
            </p:cNvPr>
            <p:cNvSpPr/>
            <p:nvPr/>
          </p:nvSpPr>
          <p:spPr>
            <a:xfrm rot="-2700000">
              <a:off x="-2984767" y="-1313414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8E5B1B14-C7FE-4F73-6643-32840015D7EB}"/>
                </a:ext>
              </a:extLst>
            </p:cNvPr>
            <p:cNvSpPr/>
            <p:nvPr/>
          </p:nvSpPr>
          <p:spPr>
            <a:xfrm rot="-2700000">
              <a:off x="-2122645" y="-2175380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63564C77-C5D5-7A77-B990-921922251FC4}"/>
                </a:ext>
              </a:extLst>
            </p:cNvPr>
            <p:cNvSpPr/>
            <p:nvPr/>
          </p:nvSpPr>
          <p:spPr>
            <a:xfrm rot="-2700000">
              <a:off x="-3092533" y="-1205645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0479ABB6-2521-D9F9-0AB8-3103F4DC579A}"/>
                </a:ext>
              </a:extLst>
            </p:cNvPr>
            <p:cNvSpPr/>
            <p:nvPr/>
          </p:nvSpPr>
          <p:spPr>
            <a:xfrm rot="-2700000">
              <a:off x="-2877012" y="-1421172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317CCFB5-7722-5209-DEA9-32D0696556A6}"/>
                </a:ext>
              </a:extLst>
            </p:cNvPr>
            <p:cNvSpPr/>
            <p:nvPr/>
          </p:nvSpPr>
          <p:spPr>
            <a:xfrm rot="-2700000">
              <a:off x="-2230417" y="-2067612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65E50A28-EF47-5B81-6E2C-4DCA7F28A43C}"/>
                </a:ext>
              </a:extLst>
            </p:cNvPr>
            <p:cNvSpPr/>
            <p:nvPr/>
          </p:nvSpPr>
          <p:spPr>
            <a:xfrm rot="-2700000">
              <a:off x="-2445956" y="-1852209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0F830408-76BD-2FE6-FD95-C6C3ABFE876E}"/>
                </a:ext>
              </a:extLst>
            </p:cNvPr>
            <p:cNvSpPr/>
            <p:nvPr/>
          </p:nvSpPr>
          <p:spPr>
            <a:xfrm rot="-2700000">
              <a:off x="-2014903" y="-2283260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3291C464-3FE8-154C-1E8C-5907F5FCE367}"/>
                </a:ext>
              </a:extLst>
            </p:cNvPr>
            <p:cNvSpPr/>
            <p:nvPr/>
          </p:nvSpPr>
          <p:spPr>
            <a:xfrm rot="-2700000">
              <a:off x="-2553706" y="-1744448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4703A232-3190-3C1C-5702-F979DCB5CF16}"/>
                </a:ext>
              </a:extLst>
            </p:cNvPr>
            <p:cNvSpPr/>
            <p:nvPr/>
          </p:nvSpPr>
          <p:spPr>
            <a:xfrm rot="-2700486">
              <a:off x="-2661456" y="-1636846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BFE9E1C0-C4A6-85F5-CD14-3A6B8CB55A43}"/>
                </a:ext>
              </a:extLst>
            </p:cNvPr>
            <p:cNvSpPr/>
            <p:nvPr/>
          </p:nvSpPr>
          <p:spPr>
            <a:xfrm rot="-2700000">
              <a:off x="-2769216" y="-1529051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643E6571-B496-43CA-66B0-F5BE91F1F3D6}"/>
                </a:ext>
              </a:extLst>
            </p:cNvPr>
            <p:cNvSpPr/>
            <p:nvPr/>
          </p:nvSpPr>
          <p:spPr>
            <a:xfrm rot="-2700000">
              <a:off x="-2375032" y="-1781300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12EDE72-6AE5-8215-44A9-093B465EA70A}"/>
                </a:ext>
              </a:extLst>
            </p:cNvPr>
            <p:cNvSpPr/>
            <p:nvPr/>
          </p:nvSpPr>
          <p:spPr>
            <a:xfrm rot="-2700000">
              <a:off x="-2159495" y="-1996696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A2F3F704-0EF6-5C68-74E2-8A620CB77DA0}"/>
                </a:ext>
              </a:extLst>
            </p:cNvPr>
            <p:cNvSpPr/>
            <p:nvPr/>
          </p:nvSpPr>
          <p:spPr>
            <a:xfrm rot="-2700000">
              <a:off x="-2482779" y="-1673655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17F67C5-2488-233D-1CF3-EB0BCD39A11E}"/>
                </a:ext>
              </a:extLst>
            </p:cNvPr>
            <p:cNvSpPr/>
            <p:nvPr/>
          </p:nvSpPr>
          <p:spPr>
            <a:xfrm>
              <a:off x="-1828387" y="-2327521"/>
              <a:ext cx="46081" cy="42471"/>
            </a:xfrm>
            <a:custGeom>
              <a:avLst/>
              <a:gdLst>
                <a:gd name="connsiteX0" fmla="*/ 6725 w 46081"/>
                <a:gd name="connsiteY0" fmla="*/ 42472 h 42471"/>
                <a:gd name="connsiteX1" fmla="*/ 46082 w 46081"/>
                <a:gd name="connsiteY1" fmla="*/ 3115 h 42471"/>
                <a:gd name="connsiteX2" fmla="*/ 35738 w 46081"/>
                <a:gd name="connsiteY2" fmla="*/ 0 h 42471"/>
                <a:gd name="connsiteX3" fmla="*/ 0 w 46081"/>
                <a:gd name="connsiteY3" fmla="*/ 35738 h 42471"/>
                <a:gd name="connsiteX4" fmla="*/ 6725 w 46081"/>
                <a:gd name="connsiteY4" fmla="*/ 42472 h 4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81" h="42471">
                  <a:moveTo>
                    <a:pt x="6725" y="42472"/>
                  </a:moveTo>
                  <a:lnTo>
                    <a:pt x="46082" y="3115"/>
                  </a:lnTo>
                  <a:cubicBezTo>
                    <a:pt x="42624" y="2134"/>
                    <a:pt x="39176" y="1095"/>
                    <a:pt x="35738" y="0"/>
                  </a:cubicBezTo>
                  <a:lnTo>
                    <a:pt x="0" y="35738"/>
                  </a:lnTo>
                  <a:lnTo>
                    <a:pt x="6725" y="4247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CE4E800D-CA77-0B1A-1C6A-86A7B085C0B3}"/>
                </a:ext>
              </a:extLst>
            </p:cNvPr>
            <p:cNvSpPr/>
            <p:nvPr/>
          </p:nvSpPr>
          <p:spPr>
            <a:xfrm rot="-2700000">
              <a:off x="-1943975" y="-2212350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164F4398-9E25-89E7-734B-718815E9859C}"/>
                </a:ext>
              </a:extLst>
            </p:cNvPr>
            <p:cNvSpPr/>
            <p:nvPr/>
          </p:nvSpPr>
          <p:spPr>
            <a:xfrm rot="-2700000">
              <a:off x="-2051725" y="-2104464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2C13BCC3-4228-7B56-49E7-9B92C26D699F}"/>
                </a:ext>
              </a:extLst>
            </p:cNvPr>
            <p:cNvSpPr/>
            <p:nvPr/>
          </p:nvSpPr>
          <p:spPr>
            <a:xfrm rot="-2700486">
              <a:off x="-2590522" y="-1565928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569E1A52-5A55-9555-433C-8D4640C88886}"/>
                </a:ext>
              </a:extLst>
            </p:cNvPr>
            <p:cNvSpPr/>
            <p:nvPr/>
          </p:nvSpPr>
          <p:spPr>
            <a:xfrm rot="-2700000">
              <a:off x="-2806078" y="-1350262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59FE941A-E635-C453-14E2-CE54D9865811}"/>
                </a:ext>
              </a:extLst>
            </p:cNvPr>
            <p:cNvSpPr/>
            <p:nvPr/>
          </p:nvSpPr>
          <p:spPr>
            <a:xfrm rot="-2700000">
              <a:off x="-2698298" y="-1458135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C006E5DD-E51C-32F6-32A0-977CFE87AA07}"/>
                </a:ext>
              </a:extLst>
            </p:cNvPr>
            <p:cNvSpPr/>
            <p:nvPr/>
          </p:nvSpPr>
          <p:spPr>
            <a:xfrm rot="-2700000">
              <a:off x="-3021608" y="-1134736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FB2AB648-306F-5969-F554-D83E587A3E2F}"/>
                </a:ext>
              </a:extLst>
            </p:cNvPr>
            <p:cNvSpPr/>
            <p:nvPr/>
          </p:nvSpPr>
          <p:spPr>
            <a:xfrm rot="-2700000">
              <a:off x="-2913842" y="-1242491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5A165A3-9E9A-D7D8-EF0E-956027C35E34}"/>
                </a:ext>
              </a:extLst>
            </p:cNvPr>
            <p:cNvSpPr/>
            <p:nvPr/>
          </p:nvSpPr>
          <p:spPr>
            <a:xfrm rot="-2700000">
              <a:off x="-2267269" y="-1889185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D39BB3EA-0974-57AC-989B-A1ABFCABF7E5}"/>
                </a:ext>
              </a:extLst>
            </p:cNvPr>
            <p:cNvSpPr/>
            <p:nvPr/>
          </p:nvSpPr>
          <p:spPr>
            <a:xfrm rot="-2700000">
              <a:off x="-2735170" y="-1279332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EE55696-4604-0241-BCDD-586BFDF75692}"/>
                </a:ext>
              </a:extLst>
            </p:cNvPr>
            <p:cNvSpPr/>
            <p:nvPr/>
          </p:nvSpPr>
          <p:spPr>
            <a:xfrm rot="-2700000">
              <a:off x="-1980810" y="-2033534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1D65D7BD-25F2-1F7E-3FD6-B10A94AE7F83}"/>
                </a:ext>
              </a:extLst>
            </p:cNvPr>
            <p:cNvSpPr/>
            <p:nvPr/>
          </p:nvSpPr>
          <p:spPr>
            <a:xfrm rot="-2700000">
              <a:off x="-2088579" y="-1925896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0D7A57E-F08E-68FD-2B82-4A687396586B}"/>
                </a:ext>
              </a:extLst>
            </p:cNvPr>
            <p:cNvSpPr/>
            <p:nvPr/>
          </p:nvSpPr>
          <p:spPr>
            <a:xfrm rot="-2700486">
              <a:off x="-2519614" y="-1495025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336634-6C65-4B9D-1F8F-E78F46B00D82}"/>
                </a:ext>
              </a:extLst>
            </p:cNvPr>
            <p:cNvSpPr/>
            <p:nvPr/>
          </p:nvSpPr>
          <p:spPr>
            <a:xfrm rot="-2700000">
              <a:off x="-2842918" y="-1171567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C6B70E23-DEF9-C261-FE81-69E5C4A504BE}"/>
                </a:ext>
              </a:extLst>
            </p:cNvPr>
            <p:cNvSpPr/>
            <p:nvPr/>
          </p:nvSpPr>
          <p:spPr>
            <a:xfrm rot="-2700000">
              <a:off x="-2950691" y="-1063815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E27C03B2-F015-84AF-CB05-34A18E4E5780}"/>
                </a:ext>
              </a:extLst>
            </p:cNvPr>
            <p:cNvSpPr/>
            <p:nvPr/>
          </p:nvSpPr>
          <p:spPr>
            <a:xfrm rot="-2700000">
              <a:off x="-2627403" y="-1387097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37EDFA11-B1BE-0064-27A2-1D6598411498}"/>
                </a:ext>
              </a:extLst>
            </p:cNvPr>
            <p:cNvSpPr/>
            <p:nvPr/>
          </p:nvSpPr>
          <p:spPr>
            <a:xfrm rot="-2700000">
              <a:off x="-1873061" y="-2141430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BC292D0D-7492-CBAA-1237-0A719DABC3F5}"/>
                </a:ext>
              </a:extLst>
            </p:cNvPr>
            <p:cNvSpPr/>
            <p:nvPr/>
          </p:nvSpPr>
          <p:spPr>
            <a:xfrm rot="-2700000">
              <a:off x="-1765303" y="-2249191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A39071F4-EC42-A87A-0F15-D8A39863CEA6}"/>
                </a:ext>
              </a:extLst>
            </p:cNvPr>
            <p:cNvSpPr/>
            <p:nvPr/>
          </p:nvSpPr>
          <p:spPr>
            <a:xfrm rot="-2700000">
              <a:off x="-2304105" y="-1710503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F2D1D87-AFE6-DAEC-206B-BE8158D37D19}"/>
                </a:ext>
              </a:extLst>
            </p:cNvPr>
            <p:cNvSpPr/>
            <p:nvPr/>
          </p:nvSpPr>
          <p:spPr>
            <a:xfrm rot="-2700000">
              <a:off x="-2411861" y="-1602735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E9ECB35C-6F14-2E4A-F0EE-C14909444CAA}"/>
                </a:ext>
              </a:extLst>
            </p:cNvPr>
            <p:cNvSpPr/>
            <p:nvPr/>
          </p:nvSpPr>
          <p:spPr>
            <a:xfrm rot="-2700000">
              <a:off x="-2196354" y="-1818265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D3AFB6F5-02E1-157D-2EEC-DC0C09120035}"/>
                </a:ext>
              </a:extLst>
            </p:cNvPr>
            <p:cNvSpPr/>
            <p:nvPr/>
          </p:nvSpPr>
          <p:spPr>
            <a:xfrm rot="-2700000">
              <a:off x="-2772007" y="-1100654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DB658844-349A-638C-5BBE-B58CEC0570A7}"/>
                </a:ext>
              </a:extLst>
            </p:cNvPr>
            <p:cNvSpPr/>
            <p:nvPr/>
          </p:nvSpPr>
          <p:spPr>
            <a:xfrm rot="-2700000">
              <a:off x="-1478860" y="-2393798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598607C6-8551-8297-CC86-9542479FBC6D}"/>
                </a:ext>
              </a:extLst>
            </p:cNvPr>
            <p:cNvSpPr/>
            <p:nvPr/>
          </p:nvSpPr>
          <p:spPr>
            <a:xfrm rot="-2700000">
              <a:off x="-1371089" y="-2501550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B226AC85-9139-07BD-6786-D50D3ABE6A98}"/>
                </a:ext>
              </a:extLst>
            </p:cNvPr>
            <p:cNvSpPr/>
            <p:nvPr/>
          </p:nvSpPr>
          <p:spPr>
            <a:xfrm rot="-2700000">
              <a:off x="-1586615" y="-2286033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CC9695C5-C3E5-5CBB-4661-54B1C5ACCF30}"/>
                </a:ext>
              </a:extLst>
            </p:cNvPr>
            <p:cNvSpPr/>
            <p:nvPr/>
          </p:nvSpPr>
          <p:spPr>
            <a:xfrm rot="-2700000">
              <a:off x="-1909891" y="-1962618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CE79440A-E912-84E7-2A7C-CBA6203235D5}"/>
                </a:ext>
              </a:extLst>
            </p:cNvPr>
            <p:cNvSpPr/>
            <p:nvPr/>
          </p:nvSpPr>
          <p:spPr>
            <a:xfrm rot="-2700000">
              <a:off x="-1263335" y="-2609315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893EF760-F534-55BA-A8C1-27F676E84B95}"/>
                </a:ext>
              </a:extLst>
            </p:cNvPr>
            <p:cNvSpPr/>
            <p:nvPr/>
          </p:nvSpPr>
          <p:spPr>
            <a:xfrm rot="-2700000">
              <a:off x="-2879773" y="-992886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D2844D4E-C9F1-5752-B151-D7B103479A5D}"/>
                </a:ext>
              </a:extLst>
            </p:cNvPr>
            <p:cNvSpPr/>
            <p:nvPr/>
          </p:nvSpPr>
          <p:spPr>
            <a:xfrm rot="-2700000">
              <a:off x="-1802142" y="-2070500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631E58ED-F40E-4AAF-3095-1322F1533DCD}"/>
                </a:ext>
              </a:extLst>
            </p:cNvPr>
            <p:cNvSpPr/>
            <p:nvPr/>
          </p:nvSpPr>
          <p:spPr>
            <a:xfrm rot="-2700000">
              <a:off x="-1694378" y="-2178268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682E976D-5F17-64FD-3B33-12C830C45675}"/>
                </a:ext>
              </a:extLst>
            </p:cNvPr>
            <p:cNvSpPr/>
            <p:nvPr/>
          </p:nvSpPr>
          <p:spPr>
            <a:xfrm rot="-2700000">
              <a:off x="-2125436" y="-1747358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EC273BDF-8F98-DEDF-A6F4-61B5A3E5B49B}"/>
                </a:ext>
              </a:extLst>
            </p:cNvPr>
            <p:cNvSpPr/>
            <p:nvPr/>
          </p:nvSpPr>
          <p:spPr>
            <a:xfrm rot="-2700000">
              <a:off x="-2664249" y="-1208419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7D3DC47B-825B-CFB6-2E81-AB18639FFD20}"/>
                </a:ext>
              </a:extLst>
            </p:cNvPr>
            <p:cNvSpPr/>
            <p:nvPr/>
          </p:nvSpPr>
          <p:spPr>
            <a:xfrm rot="-2700000">
              <a:off x="-2233194" y="-1639590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39EACCE-7D4F-B60F-6D26-E6B72365B6F5}"/>
                </a:ext>
              </a:extLst>
            </p:cNvPr>
            <p:cNvSpPr/>
            <p:nvPr/>
          </p:nvSpPr>
          <p:spPr>
            <a:xfrm rot="-2700000">
              <a:off x="-2340944" y="-1531837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E40ED47-6AF9-3B8F-F01C-A35A1A00B073}"/>
                </a:ext>
              </a:extLst>
            </p:cNvPr>
            <p:cNvSpPr/>
            <p:nvPr/>
          </p:nvSpPr>
          <p:spPr>
            <a:xfrm rot="-2700000">
              <a:off x="-2556492" y="-1316184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BF24024E-2357-8E5B-2675-C5766418ACC1}"/>
                </a:ext>
              </a:extLst>
            </p:cNvPr>
            <p:cNvSpPr/>
            <p:nvPr/>
          </p:nvSpPr>
          <p:spPr>
            <a:xfrm rot="-2700000">
              <a:off x="-2448719" y="-1423936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8438E0A5-57D9-5B18-6BC3-9EF022080E7E}"/>
                </a:ext>
              </a:extLst>
            </p:cNvPr>
            <p:cNvSpPr/>
            <p:nvPr/>
          </p:nvSpPr>
          <p:spPr>
            <a:xfrm rot="-2700000">
              <a:off x="-2017668" y="-1854983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56781BC6-CAC4-625C-74AD-3523811442DA}"/>
                </a:ext>
              </a:extLst>
            </p:cNvPr>
            <p:cNvSpPr/>
            <p:nvPr/>
          </p:nvSpPr>
          <p:spPr>
            <a:xfrm rot="-2700000">
              <a:off x="-1515709" y="-2215113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22CC9D50-1A0D-3158-534E-98455E9C719A}"/>
                </a:ext>
              </a:extLst>
            </p:cNvPr>
            <p:cNvSpPr/>
            <p:nvPr/>
          </p:nvSpPr>
          <p:spPr>
            <a:xfrm rot="-2700000">
              <a:off x="-1407936" y="-2322871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3DE543F8-CD7B-A805-8681-561153418575}"/>
                </a:ext>
              </a:extLst>
            </p:cNvPr>
            <p:cNvSpPr/>
            <p:nvPr/>
          </p:nvSpPr>
          <p:spPr>
            <a:xfrm rot="-2700000">
              <a:off x="-1300178" y="-2430636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C52AEA84-F07C-07C2-305F-4AB201C45A0D}"/>
                </a:ext>
              </a:extLst>
            </p:cNvPr>
            <p:cNvSpPr/>
            <p:nvPr/>
          </p:nvSpPr>
          <p:spPr>
            <a:xfrm rot="-2700000">
              <a:off x="-1623470" y="-2107354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EED15E80-5D50-76ED-5557-D72A45D75814}"/>
                </a:ext>
              </a:extLst>
            </p:cNvPr>
            <p:cNvSpPr/>
            <p:nvPr/>
          </p:nvSpPr>
          <p:spPr>
            <a:xfrm rot="-2700000">
              <a:off x="-2162287" y="-1568539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2F2A39A4-F5ED-1B61-DD68-5E62F7FDBC67}"/>
                </a:ext>
              </a:extLst>
            </p:cNvPr>
            <p:cNvSpPr/>
            <p:nvPr/>
          </p:nvSpPr>
          <p:spPr>
            <a:xfrm rot="-2700000">
              <a:off x="-2593334" y="-1137496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C2AEDEBF-92CB-D4EB-D9D4-C5283206723F}"/>
                </a:ext>
              </a:extLst>
            </p:cNvPr>
            <p:cNvSpPr/>
            <p:nvPr/>
          </p:nvSpPr>
          <p:spPr>
            <a:xfrm rot="-2700000">
              <a:off x="-2701089" y="-1029733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5EE58030-CF08-C457-D61F-968ED57123CA}"/>
                </a:ext>
              </a:extLst>
            </p:cNvPr>
            <p:cNvSpPr/>
            <p:nvPr/>
          </p:nvSpPr>
          <p:spPr>
            <a:xfrm rot="-2700000">
              <a:off x="-2485574" y="-1245254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EB8967FB-4BA7-E23A-CFC5-E3596924F2B1}"/>
                </a:ext>
              </a:extLst>
            </p:cNvPr>
            <p:cNvSpPr/>
            <p:nvPr/>
          </p:nvSpPr>
          <p:spPr>
            <a:xfrm rot="-2700000">
              <a:off x="-1192410" y="-2538398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FBE3F29C-4030-1D7D-073A-3EA14562C288}"/>
                </a:ext>
              </a:extLst>
            </p:cNvPr>
            <p:cNvSpPr/>
            <p:nvPr/>
          </p:nvSpPr>
          <p:spPr>
            <a:xfrm rot="-2700000">
              <a:off x="-1084656" y="-2646153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8AD3FFCA-0D19-46DC-3368-B3F2F4255D67}"/>
                </a:ext>
              </a:extLst>
            </p:cNvPr>
            <p:cNvSpPr/>
            <p:nvPr/>
          </p:nvSpPr>
          <p:spPr>
            <a:xfrm rot="-2700000">
              <a:off x="-2054523" y="-1676304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DE71C25B-D3FC-9DF9-0975-71F112321A36}"/>
                </a:ext>
              </a:extLst>
            </p:cNvPr>
            <p:cNvSpPr/>
            <p:nvPr/>
          </p:nvSpPr>
          <p:spPr>
            <a:xfrm rot="-2700000">
              <a:off x="-2270044" y="-1460780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2AD631C5-E8D5-7638-AA2A-81B086A67407}"/>
                </a:ext>
              </a:extLst>
            </p:cNvPr>
            <p:cNvSpPr/>
            <p:nvPr/>
          </p:nvSpPr>
          <p:spPr>
            <a:xfrm rot="-2700000">
              <a:off x="-1946752" y="-1784066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101485C6-9551-13C7-6A62-41ED83320E5A}"/>
                </a:ext>
              </a:extLst>
            </p:cNvPr>
            <p:cNvSpPr/>
            <p:nvPr/>
          </p:nvSpPr>
          <p:spPr>
            <a:xfrm rot="-2700000">
              <a:off x="-2377808" y="-1353022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1357C224-9758-33CD-A76E-6C37C29D16BC}"/>
                </a:ext>
              </a:extLst>
            </p:cNvPr>
            <p:cNvSpPr/>
            <p:nvPr/>
          </p:nvSpPr>
          <p:spPr>
            <a:xfrm rot="-2700000">
              <a:off x="-1731234" y="-1999589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E4489CF2-B8EB-AC70-EEE0-BF38D344172D}"/>
                </a:ext>
              </a:extLst>
            </p:cNvPr>
            <p:cNvSpPr/>
            <p:nvPr/>
          </p:nvSpPr>
          <p:spPr>
            <a:xfrm rot="-2700000">
              <a:off x="-1838976" y="-1891688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8927531D-7B7F-226E-9C9B-8B486622AE2E}"/>
                </a:ext>
              </a:extLst>
            </p:cNvPr>
            <p:cNvSpPr/>
            <p:nvPr/>
          </p:nvSpPr>
          <p:spPr>
            <a:xfrm rot="-2700000">
              <a:off x="-905968" y="-2682995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5AB2A490-3FFD-F747-88A8-73E0E6C69485}"/>
                </a:ext>
              </a:extLst>
            </p:cNvPr>
            <p:cNvSpPr/>
            <p:nvPr/>
          </p:nvSpPr>
          <p:spPr>
            <a:xfrm rot="-2700000">
              <a:off x="-1013732" y="-2575230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DE6F1465-381F-4290-3891-9B3E8BBB94CC}"/>
                </a:ext>
              </a:extLst>
            </p:cNvPr>
            <p:cNvSpPr/>
            <p:nvPr/>
          </p:nvSpPr>
          <p:spPr>
            <a:xfrm rot="-2700000">
              <a:off x="-1229267" y="-2359710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BBA1DC6-6584-C9B7-415E-68855ACDEA77}"/>
                </a:ext>
              </a:extLst>
            </p:cNvPr>
            <p:cNvSpPr/>
            <p:nvPr/>
          </p:nvSpPr>
          <p:spPr>
            <a:xfrm rot="-2700000">
              <a:off x="-2414655" y="-1174344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AC0DFA07-164F-250B-29FF-46ED1532230F}"/>
                </a:ext>
              </a:extLst>
            </p:cNvPr>
            <p:cNvSpPr/>
            <p:nvPr/>
          </p:nvSpPr>
          <p:spPr>
            <a:xfrm rot="-2700000">
              <a:off x="-2091361" y="-1497622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8B629502-1AEA-F06E-5D8D-67A4E7B198E8}"/>
                </a:ext>
              </a:extLst>
            </p:cNvPr>
            <p:cNvSpPr/>
            <p:nvPr/>
          </p:nvSpPr>
          <p:spPr>
            <a:xfrm rot="-2700000">
              <a:off x="-1121493" y="-2467478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584B6DD-9355-9672-BB84-3A841FF7A5B6}"/>
                </a:ext>
              </a:extLst>
            </p:cNvPr>
            <p:cNvSpPr/>
            <p:nvPr/>
          </p:nvSpPr>
          <p:spPr>
            <a:xfrm rot="-2700000">
              <a:off x="-2522422" y="-1066579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30040314-DCDA-2BC1-C4B7-CA0103C86448}"/>
                </a:ext>
              </a:extLst>
            </p:cNvPr>
            <p:cNvSpPr/>
            <p:nvPr/>
          </p:nvSpPr>
          <p:spPr>
            <a:xfrm rot="-2700000">
              <a:off x="-1337059" y="-2252088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9DD686AB-AC4E-9886-B362-DE09C5E5449C}"/>
                </a:ext>
              </a:extLst>
            </p:cNvPr>
            <p:cNvSpPr/>
            <p:nvPr/>
          </p:nvSpPr>
          <p:spPr>
            <a:xfrm>
              <a:off x="-2622353" y="-984353"/>
              <a:ext cx="60617" cy="59797"/>
            </a:xfrm>
            <a:custGeom>
              <a:avLst/>
              <a:gdLst>
                <a:gd name="connsiteX0" fmla="*/ 53883 w 60617"/>
                <a:gd name="connsiteY0" fmla="*/ 0 h 59797"/>
                <a:gd name="connsiteX1" fmla="*/ 0 w 60617"/>
                <a:gd name="connsiteY1" fmla="*/ 53883 h 59797"/>
                <a:gd name="connsiteX2" fmla="*/ 5915 w 60617"/>
                <a:gd name="connsiteY2" fmla="*/ 59798 h 59797"/>
                <a:gd name="connsiteX3" fmla="*/ 7906 w 60617"/>
                <a:gd name="connsiteY3" fmla="*/ 59446 h 59797"/>
                <a:gd name="connsiteX4" fmla="*/ 60617 w 60617"/>
                <a:gd name="connsiteY4" fmla="*/ 6734 h 59797"/>
                <a:gd name="connsiteX5" fmla="*/ 53883 w 60617"/>
                <a:gd name="connsiteY5" fmla="*/ 0 h 5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617" h="59797">
                  <a:moveTo>
                    <a:pt x="53883" y="0"/>
                  </a:moveTo>
                  <a:lnTo>
                    <a:pt x="0" y="53883"/>
                  </a:lnTo>
                  <a:lnTo>
                    <a:pt x="5915" y="59798"/>
                  </a:lnTo>
                  <a:cubicBezTo>
                    <a:pt x="6582" y="59684"/>
                    <a:pt x="7239" y="59560"/>
                    <a:pt x="7906" y="59446"/>
                  </a:cubicBezTo>
                  <a:lnTo>
                    <a:pt x="60617" y="6734"/>
                  </a:lnTo>
                  <a:lnTo>
                    <a:pt x="5388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0366E5FA-B991-9A21-E5DC-A5E06F9137C2}"/>
                </a:ext>
              </a:extLst>
            </p:cNvPr>
            <p:cNvSpPr/>
            <p:nvPr/>
          </p:nvSpPr>
          <p:spPr>
            <a:xfrm rot="-2700000">
              <a:off x="-1552521" y="-2036285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84A26392-32D2-DDE2-D99C-F7718D218A3E}"/>
                </a:ext>
              </a:extLst>
            </p:cNvPr>
            <p:cNvSpPr/>
            <p:nvPr/>
          </p:nvSpPr>
          <p:spPr>
            <a:xfrm rot="-2700000">
              <a:off x="-2199135" y="-1389864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2523B91D-ABE7-C86A-5DFF-6F0E11CF618D}"/>
                </a:ext>
              </a:extLst>
            </p:cNvPr>
            <p:cNvSpPr/>
            <p:nvPr/>
          </p:nvSpPr>
          <p:spPr>
            <a:xfrm rot="-2700000">
              <a:off x="-1875834" y="-1713146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06486BF5-330D-39D7-9448-8DBB10578B07}"/>
                </a:ext>
              </a:extLst>
            </p:cNvPr>
            <p:cNvSpPr/>
            <p:nvPr/>
          </p:nvSpPr>
          <p:spPr>
            <a:xfrm rot="-2700000">
              <a:off x="-1444813" y="-2144333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DBE81734-F16D-D448-3591-4C6291C0B8C9}"/>
                </a:ext>
              </a:extLst>
            </p:cNvPr>
            <p:cNvSpPr/>
            <p:nvPr/>
          </p:nvSpPr>
          <p:spPr>
            <a:xfrm rot="-2700000">
              <a:off x="-2306882" y="-1282096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A1CDA2F-7849-4F98-7076-AFCE5A92D6D8}"/>
                </a:ext>
              </a:extLst>
            </p:cNvPr>
            <p:cNvSpPr/>
            <p:nvPr/>
          </p:nvSpPr>
          <p:spPr>
            <a:xfrm rot="-2700000">
              <a:off x="-1660328" y="-1928806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F195C3EF-C1DF-BB3F-80C7-F04E47751875}"/>
                </a:ext>
              </a:extLst>
            </p:cNvPr>
            <p:cNvSpPr/>
            <p:nvPr/>
          </p:nvSpPr>
          <p:spPr>
            <a:xfrm rot="-2700000">
              <a:off x="-1983596" y="-1605381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0E7AF9CB-6F8F-1761-9E79-74F40BA1CC90}"/>
                </a:ext>
              </a:extLst>
            </p:cNvPr>
            <p:cNvSpPr/>
            <p:nvPr/>
          </p:nvSpPr>
          <p:spPr>
            <a:xfrm rot="-2700000">
              <a:off x="-1768073" y="-1820904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FC52403A-84C4-4B84-9D8F-D6198335CB5A}"/>
                </a:ext>
              </a:extLst>
            </p:cNvPr>
            <p:cNvSpPr/>
            <p:nvPr/>
          </p:nvSpPr>
          <p:spPr>
            <a:xfrm rot="-2700000">
              <a:off x="-1589391" y="-1857750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47E3B7DD-ADA3-C735-4276-66DC9EA34C5D}"/>
                </a:ext>
              </a:extLst>
            </p:cNvPr>
            <p:cNvSpPr/>
            <p:nvPr/>
          </p:nvSpPr>
          <p:spPr>
            <a:xfrm rot="-2700000">
              <a:off x="-1373866" y="-2073273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FFE119FF-555C-4D46-967D-0CDB529E29AC}"/>
                </a:ext>
              </a:extLst>
            </p:cNvPr>
            <p:cNvSpPr/>
            <p:nvPr/>
          </p:nvSpPr>
          <p:spPr>
            <a:xfrm rot="-2700000">
              <a:off x="-1266062" y="-2180892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725A226F-4DBD-41AB-C26B-2E00992A4A8A}"/>
                </a:ext>
              </a:extLst>
            </p:cNvPr>
            <p:cNvSpPr/>
            <p:nvPr/>
          </p:nvSpPr>
          <p:spPr>
            <a:xfrm rot="-2700000">
              <a:off x="-835047" y="-2612085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0255992-FD0E-3243-F8E7-228D30511DD8}"/>
                </a:ext>
              </a:extLst>
            </p:cNvPr>
            <p:cNvSpPr/>
            <p:nvPr/>
          </p:nvSpPr>
          <p:spPr>
            <a:xfrm rot="-2700000">
              <a:off x="-1697152" y="-1749984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ADB3FBB1-59DA-D05A-3D2F-6B0F24A66F3A}"/>
                </a:ext>
              </a:extLst>
            </p:cNvPr>
            <p:cNvSpPr/>
            <p:nvPr/>
          </p:nvSpPr>
          <p:spPr>
            <a:xfrm rot="-2700000">
              <a:off x="-2235959" y="-1211176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77825952-7EA3-F8F7-FB23-3A2689D73C76}"/>
                </a:ext>
              </a:extLst>
            </p:cNvPr>
            <p:cNvSpPr/>
            <p:nvPr/>
          </p:nvSpPr>
          <p:spPr>
            <a:xfrm rot="-2700000">
              <a:off x="-1158338" y="-2288800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CB11363A-855B-9B68-485E-092876651795}"/>
                </a:ext>
              </a:extLst>
            </p:cNvPr>
            <p:cNvSpPr/>
            <p:nvPr/>
          </p:nvSpPr>
          <p:spPr>
            <a:xfrm rot="-2700000">
              <a:off x="-1804909" y="-1642226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5440ECF8-B56A-6A51-0018-5760BE91CCED}"/>
                </a:ext>
              </a:extLst>
            </p:cNvPr>
            <p:cNvSpPr/>
            <p:nvPr/>
          </p:nvSpPr>
          <p:spPr>
            <a:xfrm rot="-2700000">
              <a:off x="-942811" y="-2504320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35AE552-7084-0150-2294-F48304865699}"/>
                </a:ext>
              </a:extLst>
            </p:cNvPr>
            <p:cNvSpPr/>
            <p:nvPr/>
          </p:nvSpPr>
          <p:spPr>
            <a:xfrm rot="-2700000">
              <a:off x="-1050575" y="-2396552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A80C1851-BAFC-B678-923B-25269BFA92CA}"/>
                </a:ext>
              </a:extLst>
            </p:cNvPr>
            <p:cNvSpPr/>
            <p:nvPr/>
          </p:nvSpPr>
          <p:spPr>
            <a:xfrm rot="-2700000">
              <a:off x="-2343732" y="-1103424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209B0A26-5E0B-E4DB-9493-C99E7535C2A0}"/>
                </a:ext>
              </a:extLst>
            </p:cNvPr>
            <p:cNvSpPr/>
            <p:nvPr/>
          </p:nvSpPr>
          <p:spPr>
            <a:xfrm rot="-2700000">
              <a:off x="-1481645" y="-1965660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FC6E222E-F803-4C39-5407-3EE0444F101E}"/>
                </a:ext>
              </a:extLst>
            </p:cNvPr>
            <p:cNvSpPr/>
            <p:nvPr/>
          </p:nvSpPr>
          <p:spPr>
            <a:xfrm rot="-2700000">
              <a:off x="-1410709" y="-1894594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02122733-808D-8DE4-0C00-3C3EC3A4A67A}"/>
                </a:ext>
              </a:extLst>
            </p:cNvPr>
            <p:cNvSpPr/>
            <p:nvPr/>
          </p:nvSpPr>
          <p:spPr>
            <a:xfrm rot="-2700486">
              <a:off x="-1195233" y="-2110301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C07E259-F5F1-62CE-8E22-DC0C19934F92}"/>
                </a:ext>
              </a:extLst>
            </p:cNvPr>
            <p:cNvSpPr/>
            <p:nvPr/>
          </p:nvSpPr>
          <p:spPr>
            <a:xfrm rot="-2700000">
              <a:off x="-1087465" y="-2218029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068EE0DB-E448-EDA5-C718-F8B7CB0193BF}"/>
                </a:ext>
              </a:extLst>
            </p:cNvPr>
            <p:cNvSpPr/>
            <p:nvPr/>
          </p:nvSpPr>
          <p:spPr>
            <a:xfrm rot="-2700000">
              <a:off x="-1302986" y="-2002508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87D42BB8-DA1F-68BA-D16C-27D474180FD7}"/>
                </a:ext>
              </a:extLst>
            </p:cNvPr>
            <p:cNvSpPr/>
            <p:nvPr/>
          </p:nvSpPr>
          <p:spPr>
            <a:xfrm rot="-2700000">
              <a:off x="-1626234" y="-1679077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3F200666-99D5-43BA-509E-2EB3CABD3B6A}"/>
                </a:ext>
              </a:extLst>
            </p:cNvPr>
            <p:cNvSpPr/>
            <p:nvPr/>
          </p:nvSpPr>
          <p:spPr>
            <a:xfrm rot="-2700000">
              <a:off x="-764132" y="-2541158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04A89D47-01D7-FC6A-D330-80B4DA93456B}"/>
                </a:ext>
              </a:extLst>
            </p:cNvPr>
            <p:cNvSpPr/>
            <p:nvPr/>
          </p:nvSpPr>
          <p:spPr>
            <a:xfrm rot="-2700000">
              <a:off x="-871902" y="-2433406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DF710CD-4C3B-9C5D-8A77-081ACB19AFFA}"/>
                </a:ext>
              </a:extLst>
            </p:cNvPr>
            <p:cNvSpPr/>
            <p:nvPr/>
          </p:nvSpPr>
          <p:spPr>
            <a:xfrm rot="-2700000">
              <a:off x="-979660" y="-2325648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090205A6-7054-8217-3EDE-FA7D30375D06}"/>
                </a:ext>
              </a:extLst>
            </p:cNvPr>
            <p:cNvSpPr/>
            <p:nvPr/>
          </p:nvSpPr>
          <p:spPr>
            <a:xfrm rot="-2700000">
              <a:off x="-1518473" y="-1786826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2EA3C594-5A98-A11A-7ADB-D3DB73789541}"/>
                </a:ext>
              </a:extLst>
            </p:cNvPr>
            <p:cNvSpPr/>
            <p:nvPr/>
          </p:nvSpPr>
          <p:spPr>
            <a:xfrm rot="-2700000">
              <a:off x="-693214" y="-2470251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A898732C-F8CE-7A1E-9CC0-3857DE096C33}"/>
                </a:ext>
              </a:extLst>
            </p:cNvPr>
            <p:cNvSpPr/>
            <p:nvPr/>
          </p:nvSpPr>
          <p:spPr>
            <a:xfrm rot="-2700000">
              <a:off x="-1447556" y="-1715919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45360A3A-6221-B6F0-122A-DC57F0968EA0}"/>
                </a:ext>
              </a:extLst>
            </p:cNvPr>
            <p:cNvSpPr/>
            <p:nvPr/>
          </p:nvSpPr>
          <p:spPr>
            <a:xfrm rot="-2700486">
              <a:off x="-1124315" y="-2039398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71B65D31-840F-636E-1DC6-45FF9A1FE165}"/>
                </a:ext>
              </a:extLst>
            </p:cNvPr>
            <p:cNvSpPr/>
            <p:nvPr/>
          </p:nvSpPr>
          <p:spPr>
            <a:xfrm rot="-2700000">
              <a:off x="-1232062" y="-1931595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3BF2ABA0-0D68-429F-7947-D68623628852}"/>
                </a:ext>
              </a:extLst>
            </p:cNvPr>
            <p:cNvSpPr/>
            <p:nvPr/>
          </p:nvSpPr>
          <p:spPr>
            <a:xfrm rot="-2700000">
              <a:off x="-800978" y="-2362483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C4AAF333-80E7-F632-94A9-83598317BDD4}"/>
                </a:ext>
              </a:extLst>
            </p:cNvPr>
            <p:cNvSpPr/>
            <p:nvPr/>
          </p:nvSpPr>
          <p:spPr>
            <a:xfrm>
              <a:off x="-1545666" y="-1633701"/>
              <a:ext cx="58788" cy="56368"/>
            </a:xfrm>
            <a:custGeom>
              <a:avLst/>
              <a:gdLst>
                <a:gd name="connsiteX0" fmla="*/ 52044 w 58788"/>
                <a:gd name="connsiteY0" fmla="*/ 0 h 56368"/>
                <a:gd name="connsiteX1" fmla="*/ 0 w 58788"/>
                <a:gd name="connsiteY1" fmla="*/ 52054 h 56368"/>
                <a:gd name="connsiteX2" fmla="*/ 9154 w 58788"/>
                <a:gd name="connsiteY2" fmla="*/ 56369 h 56368"/>
                <a:gd name="connsiteX3" fmla="*/ 58788 w 58788"/>
                <a:gd name="connsiteY3" fmla="*/ 6734 h 56368"/>
                <a:gd name="connsiteX4" fmla="*/ 52044 w 58788"/>
                <a:gd name="connsiteY4" fmla="*/ 0 h 56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788" h="56368">
                  <a:moveTo>
                    <a:pt x="52044" y="0"/>
                  </a:moveTo>
                  <a:lnTo>
                    <a:pt x="0" y="52054"/>
                  </a:lnTo>
                  <a:cubicBezTo>
                    <a:pt x="3048" y="53512"/>
                    <a:pt x="6115" y="54826"/>
                    <a:pt x="9154" y="56369"/>
                  </a:cubicBezTo>
                  <a:lnTo>
                    <a:pt x="58788" y="6734"/>
                  </a:lnTo>
                  <a:lnTo>
                    <a:pt x="5204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E666476-5902-690C-8050-510705C2FBC3}"/>
                </a:ext>
              </a:extLst>
            </p:cNvPr>
            <p:cNvSpPr/>
            <p:nvPr/>
          </p:nvSpPr>
          <p:spPr>
            <a:xfrm rot="-2700000">
              <a:off x="-908741" y="-2254728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D26ABFC9-46CC-CBDF-1751-37C20AF138CB}"/>
                </a:ext>
              </a:extLst>
            </p:cNvPr>
            <p:cNvSpPr/>
            <p:nvPr/>
          </p:nvSpPr>
          <p:spPr>
            <a:xfrm rot="-2700000">
              <a:off x="-1339798" y="-1823681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BB57C836-42B7-EC72-833E-CC3E795F85C5}"/>
                </a:ext>
              </a:extLst>
            </p:cNvPr>
            <p:cNvSpPr/>
            <p:nvPr/>
          </p:nvSpPr>
          <p:spPr>
            <a:xfrm rot="-2700000">
              <a:off x="-1016547" y="-2147122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0A1308B7-8EEC-6328-83E4-7D0022E19672}"/>
                </a:ext>
              </a:extLst>
            </p:cNvPr>
            <p:cNvSpPr/>
            <p:nvPr/>
          </p:nvSpPr>
          <p:spPr>
            <a:xfrm rot="-2700486">
              <a:off x="-1053400" y="-1968483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319EBDCF-AA05-1B45-44C2-F5291998E9B8}"/>
                </a:ext>
              </a:extLst>
            </p:cNvPr>
            <p:cNvSpPr/>
            <p:nvPr/>
          </p:nvSpPr>
          <p:spPr>
            <a:xfrm>
              <a:off x="-1458979" y="-1562787"/>
              <a:ext cx="43014" cy="42262"/>
            </a:xfrm>
            <a:custGeom>
              <a:avLst/>
              <a:gdLst>
                <a:gd name="connsiteX0" fmla="*/ 36281 w 43014"/>
                <a:gd name="connsiteY0" fmla="*/ 0 h 42262"/>
                <a:gd name="connsiteX1" fmla="*/ 0 w 43014"/>
                <a:gd name="connsiteY1" fmla="*/ 36281 h 42262"/>
                <a:gd name="connsiteX2" fmla="*/ 7486 w 43014"/>
                <a:gd name="connsiteY2" fmla="*/ 42262 h 42262"/>
                <a:gd name="connsiteX3" fmla="*/ 43015 w 43014"/>
                <a:gd name="connsiteY3" fmla="*/ 6734 h 42262"/>
                <a:gd name="connsiteX4" fmla="*/ 36281 w 43014"/>
                <a:gd name="connsiteY4" fmla="*/ 0 h 4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14" h="42262">
                  <a:moveTo>
                    <a:pt x="36281" y="0"/>
                  </a:moveTo>
                  <a:lnTo>
                    <a:pt x="0" y="36281"/>
                  </a:lnTo>
                  <a:cubicBezTo>
                    <a:pt x="2495" y="38291"/>
                    <a:pt x="5010" y="40186"/>
                    <a:pt x="7486" y="42262"/>
                  </a:cubicBezTo>
                  <a:lnTo>
                    <a:pt x="43015" y="6734"/>
                  </a:lnTo>
                  <a:lnTo>
                    <a:pt x="3628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9D3AF87C-22C4-1032-7958-73AFA6164712}"/>
                </a:ext>
              </a:extLst>
            </p:cNvPr>
            <p:cNvSpPr/>
            <p:nvPr/>
          </p:nvSpPr>
          <p:spPr>
            <a:xfrm rot="-2700000">
              <a:off x="-622299" y="-2399322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CEDBD29-9666-8806-25E7-89C26399AD8D}"/>
                </a:ext>
              </a:extLst>
            </p:cNvPr>
            <p:cNvSpPr/>
            <p:nvPr/>
          </p:nvSpPr>
          <p:spPr>
            <a:xfrm rot="-2700000">
              <a:off x="-1376641" y="-1644989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AE4BFA2D-5B09-C83A-DC42-20B01725EE07}"/>
                </a:ext>
              </a:extLst>
            </p:cNvPr>
            <p:cNvSpPr/>
            <p:nvPr/>
          </p:nvSpPr>
          <p:spPr>
            <a:xfrm rot="-2700000">
              <a:off x="-945632" y="-2076202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74A03045-C6DB-9EDB-2306-A7248A265E54}"/>
                </a:ext>
              </a:extLst>
            </p:cNvPr>
            <p:cNvSpPr/>
            <p:nvPr/>
          </p:nvSpPr>
          <p:spPr>
            <a:xfrm rot="-2700000">
              <a:off x="-730063" y="-2291563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A907172D-4ED2-0CBD-523A-B82E9DEDC132}"/>
                </a:ext>
              </a:extLst>
            </p:cNvPr>
            <p:cNvSpPr/>
            <p:nvPr/>
          </p:nvSpPr>
          <p:spPr>
            <a:xfrm rot="-2700000">
              <a:off x="-1268883" y="-1752751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119EE08F-FC8A-C7FB-34B9-9EC91F66DC70}"/>
                </a:ext>
              </a:extLst>
            </p:cNvPr>
            <p:cNvSpPr/>
            <p:nvPr/>
          </p:nvSpPr>
          <p:spPr>
            <a:xfrm rot="-2700000">
              <a:off x="-837833" y="-2183805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25784C5C-D503-E285-0759-29A4C7264C1A}"/>
                </a:ext>
              </a:extLst>
            </p:cNvPr>
            <p:cNvSpPr/>
            <p:nvPr/>
          </p:nvSpPr>
          <p:spPr>
            <a:xfrm rot="-2700000">
              <a:off x="-1161154" y="-1860681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A24CCE2E-910A-39D6-E786-1B28C88C0F82}"/>
                </a:ext>
              </a:extLst>
            </p:cNvPr>
            <p:cNvSpPr/>
            <p:nvPr/>
          </p:nvSpPr>
          <p:spPr>
            <a:xfrm rot="-2700000">
              <a:off x="-874711" y="-2005285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1FD9CAAF-DB0D-7CA5-5A7F-73CCE4937D90}"/>
                </a:ext>
              </a:extLst>
            </p:cNvPr>
            <p:cNvSpPr/>
            <p:nvPr/>
          </p:nvSpPr>
          <p:spPr>
            <a:xfrm>
              <a:off x="-1386856" y="-1491864"/>
              <a:ext cx="41814" cy="42319"/>
            </a:xfrm>
            <a:custGeom>
              <a:avLst/>
              <a:gdLst>
                <a:gd name="connsiteX0" fmla="*/ 35080 w 41814"/>
                <a:gd name="connsiteY0" fmla="*/ 0 h 42319"/>
                <a:gd name="connsiteX1" fmla="*/ 0 w 41814"/>
                <a:gd name="connsiteY1" fmla="*/ 35080 h 42319"/>
                <a:gd name="connsiteX2" fmla="*/ 6229 w 41814"/>
                <a:gd name="connsiteY2" fmla="*/ 42320 h 42319"/>
                <a:gd name="connsiteX3" fmla="*/ 41815 w 41814"/>
                <a:gd name="connsiteY3" fmla="*/ 6734 h 42319"/>
                <a:gd name="connsiteX4" fmla="*/ 35080 w 41814"/>
                <a:gd name="connsiteY4" fmla="*/ 0 h 4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14" h="42319">
                  <a:moveTo>
                    <a:pt x="35080" y="0"/>
                  </a:moveTo>
                  <a:lnTo>
                    <a:pt x="0" y="35080"/>
                  </a:lnTo>
                  <a:cubicBezTo>
                    <a:pt x="2086" y="37462"/>
                    <a:pt x="4163" y="39881"/>
                    <a:pt x="6229" y="42320"/>
                  </a:cubicBezTo>
                  <a:lnTo>
                    <a:pt x="41815" y="6734"/>
                  </a:lnTo>
                  <a:lnTo>
                    <a:pt x="3508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5BD7B5A-959C-85AA-2EE3-4C319AE58258}"/>
                </a:ext>
              </a:extLst>
            </p:cNvPr>
            <p:cNvSpPr/>
            <p:nvPr/>
          </p:nvSpPr>
          <p:spPr>
            <a:xfrm rot="-2700000">
              <a:off x="-551378" y="-2328415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C32984F-2BA3-7002-F62A-AF767F233120}"/>
                </a:ext>
              </a:extLst>
            </p:cNvPr>
            <p:cNvSpPr/>
            <p:nvPr/>
          </p:nvSpPr>
          <p:spPr>
            <a:xfrm rot="-2700000">
              <a:off x="-1305719" y="-1574073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863C23F6-3C0F-AF9A-2CD6-0D89D374C7EF}"/>
                </a:ext>
              </a:extLst>
            </p:cNvPr>
            <p:cNvSpPr/>
            <p:nvPr/>
          </p:nvSpPr>
          <p:spPr>
            <a:xfrm rot="-2700000">
              <a:off x="-1197955" y="-1681841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0B1881E9-62A1-0C80-65A9-D253CD51C57E}"/>
                </a:ext>
              </a:extLst>
            </p:cNvPr>
            <p:cNvSpPr/>
            <p:nvPr/>
          </p:nvSpPr>
          <p:spPr>
            <a:xfrm rot="-2700000">
              <a:off x="-1090154" y="-1789438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627EB2D9-65B7-1783-9A53-AD2B4ED30E39}"/>
                </a:ext>
              </a:extLst>
            </p:cNvPr>
            <p:cNvSpPr/>
            <p:nvPr/>
          </p:nvSpPr>
          <p:spPr>
            <a:xfrm rot="-2700486">
              <a:off x="-982479" y="-1897571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5B1F9F32-FBF3-5DFA-5F7D-86C677C28E2B}"/>
                </a:ext>
              </a:extLst>
            </p:cNvPr>
            <p:cNvSpPr/>
            <p:nvPr/>
          </p:nvSpPr>
          <p:spPr>
            <a:xfrm rot="-2700000">
              <a:off x="-766906" y="-2112881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89843360-9E0C-845B-A36E-1C800A74CDBD}"/>
                </a:ext>
              </a:extLst>
            </p:cNvPr>
            <p:cNvSpPr/>
            <p:nvPr/>
          </p:nvSpPr>
          <p:spPr>
            <a:xfrm rot="-2700000">
              <a:off x="-659199" y="-2220808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9B866634-66DA-6B3B-4938-E4D22426D955}"/>
                </a:ext>
              </a:extLst>
            </p:cNvPr>
            <p:cNvSpPr/>
            <p:nvPr/>
          </p:nvSpPr>
          <p:spPr>
            <a:xfrm rot="-2700000">
              <a:off x="-588285" y="-2149888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159C5930-C510-7436-C36C-BE15E69266B0}"/>
                </a:ext>
              </a:extLst>
            </p:cNvPr>
            <p:cNvSpPr/>
            <p:nvPr/>
          </p:nvSpPr>
          <p:spPr>
            <a:xfrm rot="-2700000">
              <a:off x="-803789" y="-1934372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4335B98C-F247-B7DE-3D81-7D9B7585F1C6}"/>
                </a:ext>
              </a:extLst>
            </p:cNvPr>
            <p:cNvSpPr/>
            <p:nvPr/>
          </p:nvSpPr>
          <p:spPr>
            <a:xfrm rot="-2700000">
              <a:off x="-695991" y="-2041975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F168BA00-8EA9-DFC2-0916-F976EDA2EB20}"/>
                </a:ext>
              </a:extLst>
            </p:cNvPr>
            <p:cNvSpPr/>
            <p:nvPr/>
          </p:nvSpPr>
          <p:spPr>
            <a:xfrm rot="-2700000">
              <a:off x="-1127040" y="-1610921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F29491D1-3543-09E7-AA4C-FA12267B0B19}"/>
                </a:ext>
              </a:extLst>
            </p:cNvPr>
            <p:cNvSpPr/>
            <p:nvPr/>
          </p:nvSpPr>
          <p:spPr>
            <a:xfrm rot="-2700486">
              <a:off x="-911557" y="-1826653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554F054-C5C4-A5E2-13F5-DA64489398DC}"/>
                </a:ext>
              </a:extLst>
            </p:cNvPr>
            <p:cNvSpPr/>
            <p:nvPr/>
          </p:nvSpPr>
          <p:spPr>
            <a:xfrm>
              <a:off x="-1322953" y="-1420941"/>
              <a:ext cx="48825" cy="49292"/>
            </a:xfrm>
            <a:custGeom>
              <a:avLst/>
              <a:gdLst>
                <a:gd name="connsiteX0" fmla="*/ 42091 w 48825"/>
                <a:gd name="connsiteY0" fmla="*/ 0 h 49292"/>
                <a:gd name="connsiteX1" fmla="*/ 0 w 48825"/>
                <a:gd name="connsiteY1" fmla="*/ 42101 h 49292"/>
                <a:gd name="connsiteX2" fmla="*/ 6277 w 48825"/>
                <a:gd name="connsiteY2" fmla="*/ 49292 h 49292"/>
                <a:gd name="connsiteX3" fmla="*/ 48825 w 48825"/>
                <a:gd name="connsiteY3" fmla="*/ 6744 h 49292"/>
                <a:gd name="connsiteX4" fmla="*/ 42091 w 48825"/>
                <a:gd name="connsiteY4" fmla="*/ 0 h 49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825" h="49292">
                  <a:moveTo>
                    <a:pt x="42091" y="0"/>
                  </a:moveTo>
                  <a:lnTo>
                    <a:pt x="0" y="42101"/>
                  </a:lnTo>
                  <a:cubicBezTo>
                    <a:pt x="2096" y="44491"/>
                    <a:pt x="4163" y="46939"/>
                    <a:pt x="6277" y="49292"/>
                  </a:cubicBezTo>
                  <a:lnTo>
                    <a:pt x="48825" y="6744"/>
                  </a:lnTo>
                  <a:lnTo>
                    <a:pt x="4209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F934BD4E-2DFC-F265-9D4B-8B5FE363302A}"/>
                </a:ext>
              </a:extLst>
            </p:cNvPr>
            <p:cNvSpPr/>
            <p:nvPr/>
          </p:nvSpPr>
          <p:spPr>
            <a:xfrm rot="-2700000">
              <a:off x="-1019239" y="-1718508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238C195A-8B88-DCC2-6FFC-4BC5E67B1006}"/>
                </a:ext>
              </a:extLst>
            </p:cNvPr>
            <p:cNvSpPr/>
            <p:nvPr/>
          </p:nvSpPr>
          <p:spPr>
            <a:xfrm>
              <a:off x="-472627" y="-2283048"/>
              <a:ext cx="59969" cy="60617"/>
            </a:xfrm>
            <a:custGeom>
              <a:avLst/>
              <a:gdLst>
                <a:gd name="connsiteX0" fmla="*/ 0 w 59969"/>
                <a:gd name="connsiteY0" fmla="*/ 53883 h 60617"/>
                <a:gd name="connsiteX1" fmla="*/ 6734 w 59969"/>
                <a:gd name="connsiteY1" fmla="*/ 60617 h 60617"/>
                <a:gd name="connsiteX2" fmla="*/ 59969 w 59969"/>
                <a:gd name="connsiteY2" fmla="*/ 7372 h 60617"/>
                <a:gd name="connsiteX3" fmla="*/ 59303 w 59969"/>
                <a:gd name="connsiteY3" fmla="*/ 5420 h 60617"/>
                <a:gd name="connsiteX4" fmla="*/ 53883 w 59969"/>
                <a:gd name="connsiteY4" fmla="*/ 0 h 60617"/>
                <a:gd name="connsiteX5" fmla="*/ 0 w 59969"/>
                <a:gd name="connsiteY5" fmla="*/ 53883 h 6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69" h="60617">
                  <a:moveTo>
                    <a:pt x="0" y="53883"/>
                  </a:moveTo>
                  <a:lnTo>
                    <a:pt x="6734" y="60617"/>
                  </a:lnTo>
                  <a:lnTo>
                    <a:pt x="59969" y="7372"/>
                  </a:lnTo>
                  <a:cubicBezTo>
                    <a:pt x="59750" y="6715"/>
                    <a:pt x="59522" y="6067"/>
                    <a:pt x="59303" y="5420"/>
                  </a:cubicBezTo>
                  <a:lnTo>
                    <a:pt x="53883" y="0"/>
                  </a:lnTo>
                  <a:lnTo>
                    <a:pt x="0" y="538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D6B5FDA2-E6FE-37DD-3CC9-4618F201A69E}"/>
                </a:ext>
              </a:extLst>
            </p:cNvPr>
            <p:cNvSpPr/>
            <p:nvPr/>
          </p:nvSpPr>
          <p:spPr>
            <a:xfrm rot="-2700000">
              <a:off x="-1234798" y="-1503159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12D276B3-70A9-7537-85CD-A9752CB62130}"/>
                </a:ext>
              </a:extLst>
            </p:cNvPr>
            <p:cNvSpPr/>
            <p:nvPr/>
          </p:nvSpPr>
          <p:spPr>
            <a:xfrm rot="-2700000">
              <a:off x="-732879" y="-1863458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7ED4EE40-21DD-8296-6C23-102C3E996A27}"/>
                </a:ext>
              </a:extLst>
            </p:cNvPr>
            <p:cNvSpPr/>
            <p:nvPr/>
          </p:nvSpPr>
          <p:spPr>
            <a:xfrm rot="-2700000">
              <a:off x="-625073" y="-1971045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9C37D8CC-E59E-8249-B070-885BEAD0DA3A}"/>
                </a:ext>
              </a:extLst>
            </p:cNvPr>
            <p:cNvSpPr/>
            <p:nvPr/>
          </p:nvSpPr>
          <p:spPr>
            <a:xfrm rot="-2700000">
              <a:off x="-517366" y="-2078981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047549BB-481A-487D-335A-425DA758ED30}"/>
                </a:ext>
              </a:extLst>
            </p:cNvPr>
            <p:cNvSpPr/>
            <p:nvPr/>
          </p:nvSpPr>
          <p:spPr>
            <a:xfrm rot="-2700000">
              <a:off x="-1163887" y="-1432246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626E1AEA-1BC8-EA39-9F92-73C3331104CA}"/>
                </a:ext>
              </a:extLst>
            </p:cNvPr>
            <p:cNvSpPr/>
            <p:nvPr/>
          </p:nvSpPr>
          <p:spPr>
            <a:xfrm>
              <a:off x="-1251077" y="-1350027"/>
              <a:ext cx="47872" cy="47234"/>
            </a:xfrm>
            <a:custGeom>
              <a:avLst/>
              <a:gdLst>
                <a:gd name="connsiteX0" fmla="*/ 41138 w 47872"/>
                <a:gd name="connsiteY0" fmla="*/ 0 h 47234"/>
                <a:gd name="connsiteX1" fmla="*/ 0 w 47872"/>
                <a:gd name="connsiteY1" fmla="*/ 41138 h 47234"/>
                <a:gd name="connsiteX2" fmla="*/ 7372 w 47872"/>
                <a:gd name="connsiteY2" fmla="*/ 47235 h 47234"/>
                <a:gd name="connsiteX3" fmla="*/ 47873 w 47872"/>
                <a:gd name="connsiteY3" fmla="*/ 6725 h 47234"/>
                <a:gd name="connsiteX4" fmla="*/ 41138 w 47872"/>
                <a:gd name="connsiteY4" fmla="*/ 0 h 47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72" h="47234">
                  <a:moveTo>
                    <a:pt x="41138" y="0"/>
                  </a:moveTo>
                  <a:lnTo>
                    <a:pt x="0" y="41138"/>
                  </a:lnTo>
                  <a:cubicBezTo>
                    <a:pt x="2457" y="43167"/>
                    <a:pt x="4886" y="45253"/>
                    <a:pt x="7372" y="47235"/>
                  </a:cubicBezTo>
                  <a:lnTo>
                    <a:pt x="47873" y="6725"/>
                  </a:lnTo>
                  <a:lnTo>
                    <a:pt x="4113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E9EF7026-106F-11B9-D0A0-4AB114B12D7F}"/>
                </a:ext>
              </a:extLst>
            </p:cNvPr>
            <p:cNvSpPr/>
            <p:nvPr/>
          </p:nvSpPr>
          <p:spPr>
            <a:xfrm rot="-2700000">
              <a:off x="-948352" y="-1647763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280DA92-C43D-078C-0413-41372286B11C}"/>
                </a:ext>
              </a:extLst>
            </p:cNvPr>
            <p:cNvSpPr/>
            <p:nvPr/>
          </p:nvSpPr>
          <p:spPr>
            <a:xfrm rot="-2700000">
              <a:off x="-1056129" y="-1539998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B68C7E57-E798-6B9C-3FDC-6D28754E7BD3}"/>
                </a:ext>
              </a:extLst>
            </p:cNvPr>
            <p:cNvSpPr/>
            <p:nvPr/>
          </p:nvSpPr>
          <p:spPr>
            <a:xfrm rot="-2700486">
              <a:off x="-840646" y="-1755744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102F0456-EB7B-B0ED-48E3-D661455B0FD8}"/>
                </a:ext>
              </a:extLst>
            </p:cNvPr>
            <p:cNvSpPr/>
            <p:nvPr/>
          </p:nvSpPr>
          <p:spPr>
            <a:xfrm rot="-2700000">
              <a:off x="-1092971" y="-1361319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2FF9E8B9-BEC5-67AA-0075-664193AA82D4}"/>
                </a:ext>
              </a:extLst>
            </p:cNvPr>
            <p:cNvSpPr/>
            <p:nvPr/>
          </p:nvSpPr>
          <p:spPr>
            <a:xfrm rot="-2700000">
              <a:off x="-554205" y="-1900306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2A352B1B-B913-073D-5C74-FCCC28DEB7AF}"/>
                </a:ext>
              </a:extLst>
            </p:cNvPr>
            <p:cNvSpPr/>
            <p:nvPr/>
          </p:nvSpPr>
          <p:spPr>
            <a:xfrm rot="-2700000">
              <a:off x="-985208" y="-1469084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5B67D9BC-A249-6941-A60D-C5E3E5283EAD}"/>
                </a:ext>
              </a:extLst>
            </p:cNvPr>
            <p:cNvSpPr/>
            <p:nvPr/>
          </p:nvSpPr>
          <p:spPr>
            <a:xfrm rot="-2700000">
              <a:off x="-661960" y="-1792547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4A311CCE-4CBD-29FA-9900-E3EA6232707B}"/>
                </a:ext>
              </a:extLst>
            </p:cNvPr>
            <p:cNvSpPr/>
            <p:nvPr/>
          </p:nvSpPr>
          <p:spPr>
            <a:xfrm rot="-2700000">
              <a:off x="-877453" y="-1576849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5808DEC2-7CA0-950C-FC4F-83BE2BEF591A}"/>
                </a:ext>
              </a:extLst>
            </p:cNvPr>
            <p:cNvSpPr/>
            <p:nvPr/>
          </p:nvSpPr>
          <p:spPr>
            <a:xfrm rot="-2700000">
              <a:off x="-769673" y="-1684611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ACB77EFD-8D87-A219-A745-78FC03EF213B}"/>
                </a:ext>
              </a:extLst>
            </p:cNvPr>
            <p:cNvSpPr/>
            <p:nvPr/>
          </p:nvSpPr>
          <p:spPr>
            <a:xfrm rot="-2700000">
              <a:off x="-446393" y="-2007893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DBA64F1C-7167-7A67-1650-5CDF8CE0885C}"/>
                </a:ext>
              </a:extLst>
            </p:cNvPr>
            <p:cNvSpPr/>
            <p:nvPr/>
          </p:nvSpPr>
          <p:spPr>
            <a:xfrm rot="-2700000">
              <a:off x="-1022053" y="-1290409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8B26E7F7-9A7D-1A50-0FC3-19D0D159B21B}"/>
                </a:ext>
              </a:extLst>
            </p:cNvPr>
            <p:cNvSpPr/>
            <p:nvPr/>
          </p:nvSpPr>
          <p:spPr>
            <a:xfrm rot="-2700000">
              <a:off x="-591004" y="-1721449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3AC15F58-80F5-1DA1-C18C-3E9288825CD6}"/>
                </a:ext>
              </a:extLst>
            </p:cNvPr>
            <p:cNvSpPr/>
            <p:nvPr/>
          </p:nvSpPr>
          <p:spPr>
            <a:xfrm rot="-2700000">
              <a:off x="-698758" y="-1613684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C52B6418-49C7-A4D3-9C9E-B37548117210}"/>
                </a:ext>
              </a:extLst>
            </p:cNvPr>
            <p:cNvSpPr/>
            <p:nvPr/>
          </p:nvSpPr>
          <p:spPr>
            <a:xfrm rot="-2700000">
              <a:off x="-914283" y="-1398158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C3E53F55-6958-4871-F0E5-0AFDCFB5C659}"/>
                </a:ext>
              </a:extLst>
            </p:cNvPr>
            <p:cNvSpPr/>
            <p:nvPr/>
          </p:nvSpPr>
          <p:spPr>
            <a:xfrm rot="-2700000">
              <a:off x="-483230" y="-1829208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A8C35F27-B128-E54E-32E7-0C9CAF69120A}"/>
                </a:ext>
              </a:extLst>
            </p:cNvPr>
            <p:cNvSpPr/>
            <p:nvPr/>
          </p:nvSpPr>
          <p:spPr>
            <a:xfrm rot="-2700000">
              <a:off x="-806525" y="-1505923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1251AAEF-F7A0-2B66-F1D2-59FC535545E9}"/>
                </a:ext>
              </a:extLst>
            </p:cNvPr>
            <p:cNvSpPr/>
            <p:nvPr/>
          </p:nvSpPr>
          <p:spPr>
            <a:xfrm>
              <a:off x="-941343" y="-1245033"/>
              <a:ext cx="58664" cy="51930"/>
            </a:xfrm>
            <a:custGeom>
              <a:avLst/>
              <a:gdLst>
                <a:gd name="connsiteX0" fmla="*/ 51930 w 58664"/>
                <a:gd name="connsiteY0" fmla="*/ 0 h 51930"/>
                <a:gd name="connsiteX1" fmla="*/ 0 w 58664"/>
                <a:gd name="connsiteY1" fmla="*/ 51930 h 51930"/>
                <a:gd name="connsiteX2" fmla="*/ 13935 w 58664"/>
                <a:gd name="connsiteY2" fmla="*/ 51463 h 51930"/>
                <a:gd name="connsiteX3" fmla="*/ 58664 w 58664"/>
                <a:gd name="connsiteY3" fmla="*/ 6734 h 51930"/>
                <a:gd name="connsiteX4" fmla="*/ 51930 w 58664"/>
                <a:gd name="connsiteY4" fmla="*/ 0 h 5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664" h="51930">
                  <a:moveTo>
                    <a:pt x="51930" y="0"/>
                  </a:moveTo>
                  <a:lnTo>
                    <a:pt x="0" y="51930"/>
                  </a:lnTo>
                  <a:cubicBezTo>
                    <a:pt x="4667" y="51892"/>
                    <a:pt x="9296" y="51645"/>
                    <a:pt x="13935" y="51463"/>
                  </a:cubicBezTo>
                  <a:lnTo>
                    <a:pt x="58664" y="6734"/>
                  </a:lnTo>
                  <a:lnTo>
                    <a:pt x="5193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DF58D717-3404-3885-EF91-7F87E7E4834F}"/>
                </a:ext>
              </a:extLst>
            </p:cNvPr>
            <p:cNvSpPr/>
            <p:nvPr/>
          </p:nvSpPr>
          <p:spPr>
            <a:xfrm rot="-2700000">
              <a:off x="-843372" y="-1327247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1711D7CB-E8F0-D06A-5206-B088D9A8546B}"/>
                </a:ext>
              </a:extLst>
            </p:cNvPr>
            <p:cNvSpPr/>
            <p:nvPr/>
          </p:nvSpPr>
          <p:spPr>
            <a:xfrm rot="-2700000">
              <a:off x="-735604" y="-1435012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0F2EFE28-0BC7-338F-7DED-7E47620C8818}"/>
                </a:ext>
              </a:extLst>
            </p:cNvPr>
            <p:cNvSpPr/>
            <p:nvPr/>
          </p:nvSpPr>
          <p:spPr>
            <a:xfrm rot="-2700000">
              <a:off x="-520076" y="-1650530"/>
              <a:ext cx="76208" cy="9524"/>
            </a:xfrm>
            <a:custGeom>
              <a:avLst/>
              <a:gdLst>
                <a:gd name="connsiteX0" fmla="*/ 0 w 76208"/>
                <a:gd name="connsiteY0" fmla="*/ 0 h 9524"/>
                <a:gd name="connsiteX1" fmla="*/ 76209 w 76208"/>
                <a:gd name="connsiteY1" fmla="*/ 0 h 9524"/>
                <a:gd name="connsiteX2" fmla="*/ 76209 w 76208"/>
                <a:gd name="connsiteY2" fmla="*/ 9525 h 9524"/>
                <a:gd name="connsiteX3" fmla="*/ 0 w 76208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8" h="9524">
                  <a:moveTo>
                    <a:pt x="0" y="0"/>
                  </a:moveTo>
                  <a:lnTo>
                    <a:pt x="76209" y="0"/>
                  </a:lnTo>
                  <a:lnTo>
                    <a:pt x="7620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15705485-D5F7-2CDE-F1A8-6C75589883B1}"/>
                </a:ext>
              </a:extLst>
            </p:cNvPr>
            <p:cNvSpPr/>
            <p:nvPr/>
          </p:nvSpPr>
          <p:spPr>
            <a:xfrm rot="-2700000">
              <a:off x="-627837" y="-1542764"/>
              <a:ext cx="76189" cy="9524"/>
            </a:xfrm>
            <a:custGeom>
              <a:avLst/>
              <a:gdLst>
                <a:gd name="connsiteX0" fmla="*/ 0 w 76189"/>
                <a:gd name="connsiteY0" fmla="*/ 0 h 9524"/>
                <a:gd name="connsiteX1" fmla="*/ 76190 w 76189"/>
                <a:gd name="connsiteY1" fmla="*/ 0 h 9524"/>
                <a:gd name="connsiteX2" fmla="*/ 76190 w 76189"/>
                <a:gd name="connsiteY2" fmla="*/ 9525 h 9524"/>
                <a:gd name="connsiteX3" fmla="*/ 0 w 7618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89" h="9524">
                  <a:moveTo>
                    <a:pt x="0" y="0"/>
                  </a:moveTo>
                  <a:lnTo>
                    <a:pt x="76190" y="0"/>
                  </a:lnTo>
                  <a:lnTo>
                    <a:pt x="76190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D34B2437-3465-929E-E41B-A85B6728B417}"/>
                </a:ext>
              </a:extLst>
            </p:cNvPr>
            <p:cNvSpPr/>
            <p:nvPr/>
          </p:nvSpPr>
          <p:spPr>
            <a:xfrm rot="-2700000">
              <a:off x="-664693" y="-1364086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3D5602CC-0FB2-3B8C-B838-69ACD8DEB059}"/>
                </a:ext>
              </a:extLst>
            </p:cNvPr>
            <p:cNvSpPr/>
            <p:nvPr/>
          </p:nvSpPr>
          <p:spPr>
            <a:xfrm rot="-2700000">
              <a:off x="-556929" y="-1471854"/>
              <a:ext cx="76199" cy="9524"/>
            </a:xfrm>
            <a:custGeom>
              <a:avLst/>
              <a:gdLst>
                <a:gd name="connsiteX0" fmla="*/ 0 w 76199"/>
                <a:gd name="connsiteY0" fmla="*/ 0 h 9524"/>
                <a:gd name="connsiteX1" fmla="*/ 76199 w 76199"/>
                <a:gd name="connsiteY1" fmla="*/ 0 h 9524"/>
                <a:gd name="connsiteX2" fmla="*/ 76199 w 76199"/>
                <a:gd name="connsiteY2" fmla="*/ 9525 h 9524"/>
                <a:gd name="connsiteX3" fmla="*/ 0 w 76199"/>
                <a:gd name="connsiteY3" fmla="*/ 9525 h 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99" h="9524">
                  <a:moveTo>
                    <a:pt x="0" y="0"/>
                  </a:moveTo>
                  <a:lnTo>
                    <a:pt x="76199" y="0"/>
                  </a:lnTo>
                  <a:lnTo>
                    <a:pt x="76199" y="9525"/>
                  </a:lnTo>
                  <a:lnTo>
                    <a:pt x="0" y="95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8898" name="Rectangle 8897">
            <a:extLst>
              <a:ext uri="{FF2B5EF4-FFF2-40B4-BE49-F238E27FC236}">
                <a16:creationId xmlns:a16="http://schemas.microsoft.com/office/drawing/2014/main" id="{14789B7C-180D-07B1-C677-66ABD403C829}"/>
              </a:ext>
            </a:extLst>
          </p:cNvPr>
          <p:cNvSpPr/>
          <p:nvPr/>
        </p:nvSpPr>
        <p:spPr>
          <a:xfrm>
            <a:off x="0" y="418272"/>
            <a:ext cx="12192000" cy="6021457"/>
          </a:xfrm>
          <a:prstGeom prst="rect">
            <a:avLst/>
          </a:prstGeom>
          <a:gradFill>
            <a:gsLst>
              <a:gs pos="0">
                <a:srgbClr val="020A20">
                  <a:alpha val="50000"/>
                </a:srgbClr>
              </a:gs>
              <a:gs pos="100000">
                <a:srgbClr val="020A20">
                  <a:alpha val="50000"/>
                </a:srgbClr>
              </a:gs>
            </a:gsLst>
            <a:lin ang="81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>
              <a:solidFill>
                <a:schemeClr val="bg1"/>
              </a:solidFill>
            </a:endParaRPr>
          </a:p>
        </p:txBody>
      </p:sp>
      <p:pic>
        <p:nvPicPr>
          <p:cNvPr id="8899" name="Picture 8898">
            <a:extLst>
              <a:ext uri="{FF2B5EF4-FFF2-40B4-BE49-F238E27FC236}">
                <a16:creationId xmlns:a16="http://schemas.microsoft.com/office/drawing/2014/main" id="{7FD82E37-E67D-4A5C-757B-2D740D17A7B7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34930" r="6769" b="44354"/>
          <a:stretch>
            <a:fillRect/>
          </a:stretch>
        </p:blipFill>
        <p:spPr>
          <a:xfrm rot="7772179" flipV="1">
            <a:off x="8860214" y="4386120"/>
            <a:ext cx="5356215" cy="2629549"/>
          </a:xfrm>
          <a:custGeom>
            <a:avLst/>
            <a:gdLst>
              <a:gd name="connsiteX0" fmla="*/ 0 w 7108051"/>
              <a:gd name="connsiteY0" fmla="*/ 0 h 3489585"/>
              <a:gd name="connsiteX1" fmla="*/ 4227742 w 7108051"/>
              <a:gd name="connsiteY1" fmla="*/ 3489585 h 3489585"/>
              <a:gd name="connsiteX2" fmla="*/ 7108051 w 7108051"/>
              <a:gd name="connsiteY2" fmla="*/ 0 h 3489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08051" h="3489585">
                <a:moveTo>
                  <a:pt x="0" y="0"/>
                </a:moveTo>
                <a:lnTo>
                  <a:pt x="4227742" y="3489585"/>
                </a:lnTo>
                <a:lnTo>
                  <a:pt x="7108051" y="0"/>
                </a:lnTo>
                <a:close/>
              </a:path>
            </a:pathLst>
          </a:custGeom>
          <a:effectLst>
            <a:glow rad="63500">
              <a:schemeClr val="accent3">
                <a:satMod val="175000"/>
                <a:alpha val="4000"/>
              </a:schemeClr>
            </a:glow>
          </a:effectLst>
        </p:spPr>
      </p:pic>
      <p:sp>
        <p:nvSpPr>
          <p:cNvPr id="8917" name="Freeform: Shape 8916" descr="An organic shape">
            <a:extLst>
              <a:ext uri="{FF2B5EF4-FFF2-40B4-BE49-F238E27FC236}">
                <a16:creationId xmlns:a16="http://schemas.microsoft.com/office/drawing/2014/main" id="{916D15E0-ED0B-82A1-8B1F-868E5855FB77}"/>
              </a:ext>
            </a:extLst>
          </p:cNvPr>
          <p:cNvSpPr/>
          <p:nvPr/>
        </p:nvSpPr>
        <p:spPr>
          <a:xfrm>
            <a:off x="0" y="4171755"/>
            <a:ext cx="1165498" cy="2109059"/>
          </a:xfrm>
          <a:custGeom>
            <a:avLst/>
            <a:gdLst>
              <a:gd name="connsiteX0" fmla="*/ 582448 w 1165498"/>
              <a:gd name="connsiteY0" fmla="*/ 130 h 2109059"/>
              <a:gd name="connsiteX1" fmla="*/ 988638 w 1165498"/>
              <a:gd name="connsiteY1" fmla="*/ 409736 h 2109059"/>
              <a:gd name="connsiteX2" fmla="*/ 979160 w 1165498"/>
              <a:gd name="connsiteY2" fmla="*/ 505756 h 2109059"/>
              <a:gd name="connsiteX3" fmla="*/ 1067210 w 1165498"/>
              <a:gd name="connsiteY3" fmla="*/ 855209 h 2109059"/>
              <a:gd name="connsiteX4" fmla="*/ 1165080 w 1165498"/>
              <a:gd name="connsiteY4" fmla="*/ 1142901 h 2109059"/>
              <a:gd name="connsiteX5" fmla="*/ 777662 w 1165498"/>
              <a:gd name="connsiteY5" fmla="*/ 1539765 h 2109059"/>
              <a:gd name="connsiteX6" fmla="*/ 764257 w 1165498"/>
              <a:gd name="connsiteY6" fmla="*/ 1540465 h 2109059"/>
              <a:gd name="connsiteX7" fmla="*/ 622406 w 1165498"/>
              <a:gd name="connsiteY7" fmla="*/ 1686533 h 2109059"/>
              <a:gd name="connsiteX8" fmla="*/ 622444 w 1165498"/>
              <a:gd name="connsiteY8" fmla="*/ 1692280 h 2109059"/>
              <a:gd name="connsiteX9" fmla="*/ 207969 w 1165498"/>
              <a:gd name="connsiteY9" fmla="*/ 2109053 h 2109059"/>
              <a:gd name="connsiteX10" fmla="*/ 41266 w 1165498"/>
              <a:gd name="connsiteY10" fmla="*/ 2075347 h 2109059"/>
              <a:gd name="connsiteX11" fmla="*/ 0 w 1165498"/>
              <a:gd name="connsiteY11" fmla="*/ 2052476 h 2109059"/>
              <a:gd name="connsiteX12" fmla="*/ 0 w 1165498"/>
              <a:gd name="connsiteY12" fmla="*/ 269251 h 2109059"/>
              <a:gd name="connsiteX13" fmla="*/ 38052 w 1165498"/>
              <a:gd name="connsiteY13" fmla="*/ 275935 h 2109059"/>
              <a:gd name="connsiteX14" fmla="*/ 230474 w 1165498"/>
              <a:gd name="connsiteY14" fmla="*/ 177866 h 2109059"/>
              <a:gd name="connsiteX15" fmla="*/ 582448 w 1165498"/>
              <a:gd name="connsiteY15" fmla="*/ 130 h 2109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65498" h="2109059">
                <a:moveTo>
                  <a:pt x="582448" y="130"/>
                </a:moveTo>
                <a:cubicBezTo>
                  <a:pt x="804392" y="5592"/>
                  <a:pt x="984982" y="187760"/>
                  <a:pt x="988638" y="409736"/>
                </a:cubicBezTo>
                <a:cubicBezTo>
                  <a:pt x="989181" y="442749"/>
                  <a:pt x="985885" y="474890"/>
                  <a:pt x="979160" y="505756"/>
                </a:cubicBezTo>
                <a:cubicBezTo>
                  <a:pt x="952128" y="629856"/>
                  <a:pt x="985222" y="758205"/>
                  <a:pt x="1067210" y="855209"/>
                </a:cubicBezTo>
                <a:cubicBezTo>
                  <a:pt x="1132282" y="932203"/>
                  <a:pt x="1169936" y="1033116"/>
                  <a:pt x="1165080" y="1142901"/>
                </a:cubicBezTo>
                <a:cubicBezTo>
                  <a:pt x="1155778" y="1353264"/>
                  <a:pt x="987742" y="1525455"/>
                  <a:pt x="777662" y="1539765"/>
                </a:cubicBezTo>
                <a:cubicBezTo>
                  <a:pt x="773179" y="1540067"/>
                  <a:pt x="768708" y="1540301"/>
                  <a:pt x="764257" y="1540465"/>
                </a:cubicBezTo>
                <a:cubicBezTo>
                  <a:pt x="685609" y="1543345"/>
                  <a:pt x="621333" y="1607842"/>
                  <a:pt x="622406" y="1686533"/>
                </a:cubicBezTo>
                <a:cubicBezTo>
                  <a:pt x="622432" y="1688447"/>
                  <a:pt x="622444" y="1690360"/>
                  <a:pt x="622444" y="1692280"/>
                </a:cubicBezTo>
                <a:cubicBezTo>
                  <a:pt x="622451" y="1922307"/>
                  <a:pt x="437996" y="2107822"/>
                  <a:pt x="207969" y="2109053"/>
                </a:cubicBezTo>
                <a:cubicBezTo>
                  <a:pt x="148732" y="2109372"/>
                  <a:pt x="92359" y="2097326"/>
                  <a:pt x="41266" y="2075347"/>
                </a:cubicBezTo>
                <a:lnTo>
                  <a:pt x="0" y="2052476"/>
                </a:lnTo>
                <a:lnTo>
                  <a:pt x="0" y="269251"/>
                </a:lnTo>
                <a:lnTo>
                  <a:pt x="38052" y="275935"/>
                </a:lnTo>
                <a:cubicBezTo>
                  <a:pt x="113092" y="276900"/>
                  <a:pt x="185554" y="241990"/>
                  <a:pt x="230474" y="177866"/>
                </a:cubicBezTo>
                <a:cubicBezTo>
                  <a:pt x="307676" y="67658"/>
                  <a:pt x="436847" y="-3457"/>
                  <a:pt x="582448" y="130"/>
                </a:cubicBezTo>
                <a:close/>
              </a:path>
            </a:pathLst>
          </a:custGeom>
          <a:pattFill prst="pct5">
            <a:fgClr>
              <a:srgbClr val="C66BC5"/>
            </a:fgClr>
            <a:bgClr>
              <a:srgbClr val="0D1D38"/>
            </a:bgClr>
          </a:patt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8905" name="Freeform: Shape 8904">
            <a:extLst>
              <a:ext uri="{FF2B5EF4-FFF2-40B4-BE49-F238E27FC236}">
                <a16:creationId xmlns:a16="http://schemas.microsoft.com/office/drawing/2014/main" id="{2BA31621-17D7-EA00-898D-FC8B4F11E61C}"/>
              </a:ext>
            </a:extLst>
          </p:cNvPr>
          <p:cNvSpPr/>
          <p:nvPr/>
        </p:nvSpPr>
        <p:spPr>
          <a:xfrm rot="1785793" flipH="1" flipV="1">
            <a:off x="-1145297" y="3811329"/>
            <a:ext cx="5703468" cy="3066763"/>
          </a:xfrm>
          <a:custGeom>
            <a:avLst/>
            <a:gdLst>
              <a:gd name="connsiteX0" fmla="*/ 7494832 w 7494832"/>
              <a:gd name="connsiteY0" fmla="*/ 4029981 h 4029981"/>
              <a:gd name="connsiteX1" fmla="*/ 5190275 w 7494832"/>
              <a:gd name="connsiteY1" fmla="*/ 0 h 4029981"/>
              <a:gd name="connsiteX2" fmla="*/ 5127095 w 7494832"/>
              <a:gd name="connsiteY2" fmla="*/ 0 h 4029981"/>
              <a:gd name="connsiteX3" fmla="*/ 564522 w 7494832"/>
              <a:gd name="connsiteY3" fmla="*/ 2609122 h 4029981"/>
              <a:gd name="connsiteX4" fmla="*/ 0 w 7494832"/>
              <a:gd name="connsiteY4" fmla="*/ 4029981 h 4029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94832" h="4029981">
                <a:moveTo>
                  <a:pt x="7494832" y="4029981"/>
                </a:moveTo>
                <a:lnTo>
                  <a:pt x="5190275" y="0"/>
                </a:lnTo>
                <a:lnTo>
                  <a:pt x="5127095" y="0"/>
                </a:lnTo>
                <a:lnTo>
                  <a:pt x="564522" y="2609122"/>
                </a:lnTo>
                <a:lnTo>
                  <a:pt x="0" y="4029981"/>
                </a:lnTo>
                <a:close/>
              </a:path>
            </a:pathLst>
          </a:custGeom>
          <a:gradFill flip="none" rotWithShape="1">
            <a:gsLst>
              <a:gs pos="100000">
                <a:srgbClr val="4668C7">
                  <a:alpha val="0"/>
                </a:srgbClr>
              </a:gs>
              <a:gs pos="0">
                <a:srgbClr val="4668C7">
                  <a:alpha val="70000"/>
                </a:srgbClr>
              </a:gs>
            </a:gsLst>
            <a:lin ang="108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>
              <a:solidFill>
                <a:schemeClr val="bg1"/>
              </a:solidFill>
            </a:endParaRPr>
          </a:p>
        </p:txBody>
      </p:sp>
      <p:sp>
        <p:nvSpPr>
          <p:cNvPr id="8921" name="Freeform: Shape 8920">
            <a:extLst>
              <a:ext uri="{FF2B5EF4-FFF2-40B4-BE49-F238E27FC236}">
                <a16:creationId xmlns:a16="http://schemas.microsoft.com/office/drawing/2014/main" id="{9AF171CD-B502-04B9-8EB5-E0CBBF5B34F4}"/>
              </a:ext>
            </a:extLst>
          </p:cNvPr>
          <p:cNvSpPr/>
          <p:nvPr/>
        </p:nvSpPr>
        <p:spPr>
          <a:xfrm rot="19814207" flipH="1">
            <a:off x="-322226" y="5102234"/>
            <a:ext cx="1775089" cy="2054687"/>
          </a:xfrm>
          <a:custGeom>
            <a:avLst/>
            <a:gdLst>
              <a:gd name="connsiteX0" fmla="*/ 583893 w 1775089"/>
              <a:gd name="connsiteY0" fmla="*/ 124828 h 2054687"/>
              <a:gd name="connsiteX1" fmla="*/ 0 w 1775089"/>
              <a:gd name="connsiteY1" fmla="*/ 1091827 h 2054687"/>
              <a:gd name="connsiteX2" fmla="*/ 491903 w 1775089"/>
              <a:gd name="connsiteY2" fmla="*/ 2003741 h 2054687"/>
              <a:gd name="connsiteX3" fmla="*/ 587128 w 1775089"/>
              <a:gd name="connsiteY3" fmla="*/ 2054687 h 2054687"/>
              <a:gd name="connsiteX4" fmla="*/ 1775089 w 1775089"/>
              <a:gd name="connsiteY4" fmla="*/ 1375349 h 2054687"/>
              <a:gd name="connsiteX5" fmla="*/ 988591 w 1775089"/>
              <a:gd name="connsiteY5" fmla="*/ 0 h 2054687"/>
              <a:gd name="connsiteX6" fmla="*/ 973604 w 1775089"/>
              <a:gd name="connsiteY6" fmla="*/ 932 h 2054687"/>
              <a:gd name="connsiteX7" fmla="*/ 583893 w 1775089"/>
              <a:gd name="connsiteY7" fmla="*/ 124828 h 2054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75089" h="2054687">
                <a:moveTo>
                  <a:pt x="583893" y="124828"/>
                </a:moveTo>
                <a:cubicBezTo>
                  <a:pt x="236100" y="311055"/>
                  <a:pt x="0" y="674264"/>
                  <a:pt x="0" y="1091827"/>
                </a:cubicBezTo>
                <a:cubicBezTo>
                  <a:pt x="0" y="1471430"/>
                  <a:pt x="195124" y="1806112"/>
                  <a:pt x="491903" y="2003741"/>
                </a:cubicBezTo>
                <a:lnTo>
                  <a:pt x="587128" y="2054687"/>
                </a:lnTo>
                <a:lnTo>
                  <a:pt x="1775089" y="1375349"/>
                </a:lnTo>
                <a:lnTo>
                  <a:pt x="988591" y="0"/>
                </a:lnTo>
                <a:lnTo>
                  <a:pt x="973604" y="932"/>
                </a:lnTo>
                <a:cubicBezTo>
                  <a:pt x="834006" y="18423"/>
                  <a:pt x="702459" y="61341"/>
                  <a:pt x="583893" y="124828"/>
                </a:cubicBezTo>
                <a:close/>
              </a:path>
            </a:pathLst>
          </a:custGeom>
          <a:gradFill flip="none" rotWithShape="1">
            <a:gsLst>
              <a:gs pos="100000">
                <a:srgbClr val="C65BC4">
                  <a:alpha val="0"/>
                </a:srgbClr>
              </a:gs>
              <a:gs pos="0">
                <a:srgbClr val="C65BC4"/>
              </a:gs>
            </a:gsLst>
            <a:lin ang="108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>
              <a:solidFill>
                <a:schemeClr val="bg1"/>
              </a:solidFill>
            </a:endParaRPr>
          </a:p>
        </p:txBody>
      </p:sp>
      <p:sp>
        <p:nvSpPr>
          <p:cNvPr id="8922" name="Rectangle 8921">
            <a:extLst>
              <a:ext uri="{FF2B5EF4-FFF2-40B4-BE49-F238E27FC236}">
                <a16:creationId xmlns:a16="http://schemas.microsoft.com/office/drawing/2014/main" id="{3D8CAF57-2A29-41CE-E0C3-9DB678CB53CF}"/>
              </a:ext>
            </a:extLst>
          </p:cNvPr>
          <p:cNvSpPr/>
          <p:nvPr/>
        </p:nvSpPr>
        <p:spPr>
          <a:xfrm>
            <a:off x="342967" y="390261"/>
            <a:ext cx="11506066" cy="6077479"/>
          </a:xfrm>
          <a:prstGeom prst="rect">
            <a:avLst/>
          </a:prstGeom>
          <a:noFill/>
          <a:ln>
            <a:solidFill>
              <a:srgbClr val="788ECA"/>
            </a:solidFill>
          </a:ln>
          <a:effectLst>
            <a:glow rad="101600">
              <a:srgbClr val="788ECA">
                <a:alpha val="4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>
              <a:solidFill>
                <a:schemeClr val="bg1"/>
              </a:solidFill>
            </a:endParaRPr>
          </a:p>
        </p:txBody>
      </p:sp>
      <p:grpSp>
        <p:nvGrpSpPr>
          <p:cNvPr id="8924" name="Group 8923">
            <a:extLst>
              <a:ext uri="{FF2B5EF4-FFF2-40B4-BE49-F238E27FC236}">
                <a16:creationId xmlns:a16="http://schemas.microsoft.com/office/drawing/2014/main" id="{56172955-4FC9-21A4-D7E0-E6B6DA3272F4}"/>
              </a:ext>
            </a:extLst>
          </p:cNvPr>
          <p:cNvGrpSpPr/>
          <p:nvPr/>
        </p:nvGrpSpPr>
        <p:grpSpPr>
          <a:xfrm>
            <a:off x="11345815" y="384218"/>
            <a:ext cx="156374" cy="913496"/>
            <a:chOff x="11249563" y="384217"/>
            <a:chExt cx="288758" cy="1686849"/>
          </a:xfrm>
        </p:grpSpPr>
        <p:cxnSp>
          <p:nvCxnSpPr>
            <p:cNvPr id="8908" name="Straight Connector 8907">
              <a:extLst>
                <a:ext uri="{FF2B5EF4-FFF2-40B4-BE49-F238E27FC236}">
                  <a16:creationId xmlns:a16="http://schemas.microsoft.com/office/drawing/2014/main" id="{B577C099-9F6B-8C02-1F3E-5F1616492E46}"/>
                </a:ext>
              </a:extLst>
            </p:cNvPr>
            <p:cNvCxnSpPr>
              <a:cxnSpLocks/>
            </p:cNvCxnSpPr>
            <p:nvPr/>
          </p:nvCxnSpPr>
          <p:spPr>
            <a:xfrm>
              <a:off x="11249563" y="384217"/>
              <a:ext cx="0" cy="1686849"/>
            </a:xfrm>
            <a:prstGeom prst="line">
              <a:avLst/>
            </a:prstGeom>
            <a:ln w="12700">
              <a:solidFill>
                <a:srgbClr val="C65BC4">
                  <a:alpha val="85000"/>
                </a:srgbClr>
              </a:solidFill>
              <a:tailEnd type="oval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10" name="Straight Connector 8909">
              <a:extLst>
                <a:ext uri="{FF2B5EF4-FFF2-40B4-BE49-F238E27FC236}">
                  <a16:creationId xmlns:a16="http://schemas.microsoft.com/office/drawing/2014/main" id="{0E48B1EC-1B34-DE95-10D0-EE6FFF4757CF}"/>
                </a:ext>
              </a:extLst>
            </p:cNvPr>
            <p:cNvCxnSpPr>
              <a:cxnSpLocks/>
            </p:cNvCxnSpPr>
            <p:nvPr/>
          </p:nvCxnSpPr>
          <p:spPr>
            <a:xfrm>
              <a:off x="11538321" y="384217"/>
              <a:ext cx="0" cy="1465803"/>
            </a:xfrm>
            <a:prstGeom prst="line">
              <a:avLst/>
            </a:prstGeom>
            <a:ln w="12700">
              <a:solidFill>
                <a:srgbClr val="C65BC4">
                  <a:alpha val="85000"/>
                </a:srgbClr>
              </a:solidFill>
              <a:tailEnd type="oval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4378039-D76A-98DB-C745-8E66E1ABA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F9DFEF-FF77-40A8-AE33-538C6B6130A2}" type="slidenum">
              <a:rPr lang="en-ID" smtClean="0">
                <a:solidFill>
                  <a:schemeClr val="bg1"/>
                </a:solidFill>
              </a:rPr>
              <a:t>7</a:t>
            </a:fld>
            <a:endParaRPr lang="en-ID">
              <a:solidFill>
                <a:schemeClr val="bg1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E216A5A-18FE-44C3-6CDD-D0B2994ACA75}"/>
              </a:ext>
            </a:extLst>
          </p:cNvPr>
          <p:cNvSpPr txBox="1"/>
          <p:nvPr/>
        </p:nvSpPr>
        <p:spPr>
          <a:xfrm>
            <a:off x="677974" y="3838025"/>
            <a:ext cx="452777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B8946BD-DCE2-881C-A8A7-8484295217C1}"/>
              </a:ext>
            </a:extLst>
          </p:cNvPr>
          <p:cNvSpPr txBox="1"/>
          <p:nvPr/>
        </p:nvSpPr>
        <p:spPr>
          <a:xfrm>
            <a:off x="677973" y="549833"/>
            <a:ext cx="3568440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800" b="1" dirty="0">
                <a:solidFill>
                  <a:schemeClr val="bg1"/>
                </a:solidFill>
                <a:cs typeface="B Nazanin" panose="00000700000000000000" pitchFamily="2" charset="-78"/>
              </a:rPr>
              <a:t>عالی</a:t>
            </a:r>
            <a:endParaRPr lang="en-US" altLang="ko-KR" sz="4800" b="1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4800" b="1" dirty="0">
                <a:solidFill>
                  <a:schemeClr val="bg1"/>
                </a:solidFill>
                <a:cs typeface="B Nazanin" panose="00000700000000000000" pitchFamily="2" charset="-78"/>
              </a:rPr>
              <a:t>اسلاید</a:t>
            </a:r>
            <a:endParaRPr lang="ko-KR" altLang="en-US" sz="4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140FFA7-AD55-9AA3-EFDF-7ACFBED3C02B}"/>
              </a:ext>
            </a:extLst>
          </p:cNvPr>
          <p:cNvSpPr txBox="1"/>
          <p:nvPr/>
        </p:nvSpPr>
        <p:spPr>
          <a:xfrm>
            <a:off x="688601" y="2997637"/>
            <a:ext cx="3568439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GB" altLang="ko-KR" sz="1100" dirty="0">
                <a:solidFill>
                  <a:schemeClr val="bg1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1100" dirty="0">
                <a:solidFill>
                  <a:schemeClr val="bg1"/>
                </a:solidFill>
                <a:cs typeface="B Nazanin" panose="00000700000000000000" pitchFamily="2" charset="-78"/>
              </a:rPr>
              <a:t>OREM IPSUM DOLOR SIT AMET,</a:t>
            </a:r>
          </a:p>
          <a:p>
            <a:pPr algn="r" rtl="1"/>
            <a:r>
              <a:rPr lang="en-US" altLang="ko-KR" sz="1100" dirty="0">
                <a:solidFill>
                  <a:schemeClr val="bg1"/>
                </a:solidFill>
                <a:cs typeface="B Nazanin" panose="00000700000000000000" pitchFamily="2" charset="-78"/>
              </a:rPr>
              <a:t>CU USU AGAM INTEGRE IMPEDIT.</a:t>
            </a:r>
            <a:endParaRPr lang="ko-KR" altLang="en-US" sz="11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7023EF3-28CD-A4C4-B8EB-EFBB028E5D50}"/>
              </a:ext>
            </a:extLst>
          </p:cNvPr>
          <p:cNvSpPr txBox="1"/>
          <p:nvPr/>
        </p:nvSpPr>
        <p:spPr>
          <a:xfrm>
            <a:off x="677971" y="2236815"/>
            <a:ext cx="356844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GB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OREM IPSUM</a:t>
            </a:r>
          </a:p>
          <a:p>
            <a:pPr algn="r" rtl="1"/>
            <a:r>
              <a:rPr lang="en-US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DOLOR SIT AMET, </a:t>
            </a:r>
            <a:endParaRPr lang="ko-KR" altLang="en-US"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Rounded Rectangle 2">
            <a:extLst>
              <a:ext uri="{FF2B5EF4-FFF2-40B4-BE49-F238E27FC236}">
                <a16:creationId xmlns:a16="http://schemas.microsoft.com/office/drawing/2014/main" id="{0B1DFC83-811A-002F-C51D-BCB07926633F}"/>
              </a:ext>
            </a:extLst>
          </p:cNvPr>
          <p:cNvSpPr>
            <a:spLocks noChangeAspect="1"/>
          </p:cNvSpPr>
          <p:nvPr/>
        </p:nvSpPr>
        <p:spPr>
          <a:xfrm>
            <a:off x="3050102" y="5265407"/>
            <a:ext cx="566911" cy="720000"/>
          </a:xfrm>
          <a:custGeom>
            <a:avLst/>
            <a:gdLst/>
            <a:ahLst/>
            <a:cxnLst/>
            <a:rect l="l" t="t" r="r" b="b"/>
            <a:pathLst>
              <a:path w="3061657" h="3888432">
                <a:moveTo>
                  <a:pt x="414828" y="3226712"/>
                </a:moveTo>
                <a:lnTo>
                  <a:pt x="2646828" y="3226712"/>
                </a:lnTo>
                <a:lnTo>
                  <a:pt x="2646828" y="3406712"/>
                </a:lnTo>
                <a:lnTo>
                  <a:pt x="414828" y="3406712"/>
                </a:lnTo>
                <a:close/>
                <a:moveTo>
                  <a:pt x="2247150" y="1785874"/>
                </a:moveTo>
                <a:lnTo>
                  <a:pt x="2535180" y="1785874"/>
                </a:lnTo>
                <a:cubicBezTo>
                  <a:pt x="2574949" y="1785874"/>
                  <a:pt x="2607189" y="1818114"/>
                  <a:pt x="2607189" y="1857883"/>
                </a:cubicBezTo>
                <a:lnTo>
                  <a:pt x="2607189" y="2145913"/>
                </a:lnTo>
                <a:cubicBezTo>
                  <a:pt x="2607189" y="2185682"/>
                  <a:pt x="2574949" y="2217922"/>
                  <a:pt x="2535180" y="2217922"/>
                </a:cubicBezTo>
                <a:lnTo>
                  <a:pt x="2247150" y="2217922"/>
                </a:lnTo>
                <a:cubicBezTo>
                  <a:pt x="2207381" y="2217922"/>
                  <a:pt x="2175141" y="2185682"/>
                  <a:pt x="2175141" y="2145913"/>
                </a:cubicBezTo>
                <a:lnTo>
                  <a:pt x="2175141" y="1857883"/>
                </a:lnTo>
                <a:cubicBezTo>
                  <a:pt x="2175141" y="1818114"/>
                  <a:pt x="2207381" y="1785874"/>
                  <a:pt x="2247150" y="1785874"/>
                </a:cubicBezTo>
                <a:close/>
                <a:moveTo>
                  <a:pt x="1693748" y="1785874"/>
                </a:moveTo>
                <a:lnTo>
                  <a:pt x="1981778" y="1785874"/>
                </a:lnTo>
                <a:cubicBezTo>
                  <a:pt x="2021547" y="1785874"/>
                  <a:pt x="2053787" y="1818114"/>
                  <a:pt x="2053787" y="1857883"/>
                </a:cubicBezTo>
                <a:lnTo>
                  <a:pt x="2053787" y="2145913"/>
                </a:lnTo>
                <a:cubicBezTo>
                  <a:pt x="2053787" y="2185682"/>
                  <a:pt x="2021547" y="2217922"/>
                  <a:pt x="1981778" y="2217922"/>
                </a:cubicBezTo>
                <a:lnTo>
                  <a:pt x="1693748" y="2217922"/>
                </a:lnTo>
                <a:cubicBezTo>
                  <a:pt x="1653979" y="2217922"/>
                  <a:pt x="1621739" y="2185682"/>
                  <a:pt x="1621739" y="2145913"/>
                </a:cubicBezTo>
                <a:lnTo>
                  <a:pt x="1621739" y="1857883"/>
                </a:lnTo>
                <a:cubicBezTo>
                  <a:pt x="1621739" y="1818114"/>
                  <a:pt x="1653979" y="1785874"/>
                  <a:pt x="1693748" y="1785874"/>
                </a:cubicBezTo>
                <a:close/>
                <a:moveTo>
                  <a:pt x="1140346" y="1785874"/>
                </a:moveTo>
                <a:lnTo>
                  <a:pt x="1428376" y="1785874"/>
                </a:lnTo>
                <a:cubicBezTo>
                  <a:pt x="1468145" y="1785874"/>
                  <a:pt x="1500385" y="1818114"/>
                  <a:pt x="1500385" y="1857883"/>
                </a:cubicBezTo>
                <a:lnTo>
                  <a:pt x="1500385" y="2145913"/>
                </a:lnTo>
                <a:cubicBezTo>
                  <a:pt x="1500385" y="2185682"/>
                  <a:pt x="1468145" y="2217922"/>
                  <a:pt x="1428376" y="2217922"/>
                </a:cubicBezTo>
                <a:lnTo>
                  <a:pt x="1140346" y="2217922"/>
                </a:lnTo>
                <a:cubicBezTo>
                  <a:pt x="1100577" y="2217922"/>
                  <a:pt x="1068337" y="2185682"/>
                  <a:pt x="1068337" y="2145913"/>
                </a:cubicBezTo>
                <a:lnTo>
                  <a:pt x="1068337" y="1857883"/>
                </a:lnTo>
                <a:cubicBezTo>
                  <a:pt x="1068337" y="1818114"/>
                  <a:pt x="1100577" y="1785874"/>
                  <a:pt x="1140346" y="1785874"/>
                </a:cubicBezTo>
                <a:close/>
                <a:moveTo>
                  <a:pt x="586944" y="1785874"/>
                </a:moveTo>
                <a:lnTo>
                  <a:pt x="874974" y="1785874"/>
                </a:lnTo>
                <a:cubicBezTo>
                  <a:pt x="914743" y="1785874"/>
                  <a:pt x="946983" y="1818114"/>
                  <a:pt x="946983" y="1857883"/>
                </a:cubicBezTo>
                <a:lnTo>
                  <a:pt x="946983" y="2145913"/>
                </a:lnTo>
                <a:cubicBezTo>
                  <a:pt x="946983" y="2185682"/>
                  <a:pt x="914743" y="2217922"/>
                  <a:pt x="874974" y="2217922"/>
                </a:cubicBezTo>
                <a:lnTo>
                  <a:pt x="586944" y="2217922"/>
                </a:lnTo>
                <a:cubicBezTo>
                  <a:pt x="547175" y="2217922"/>
                  <a:pt x="514935" y="2185682"/>
                  <a:pt x="514935" y="2145913"/>
                </a:cubicBezTo>
                <a:lnTo>
                  <a:pt x="514935" y="1857883"/>
                </a:lnTo>
                <a:cubicBezTo>
                  <a:pt x="514935" y="1818114"/>
                  <a:pt x="547175" y="1785874"/>
                  <a:pt x="586944" y="1785874"/>
                </a:cubicBezTo>
                <a:close/>
                <a:moveTo>
                  <a:pt x="2243400" y="1201426"/>
                </a:moveTo>
                <a:lnTo>
                  <a:pt x="2531430" y="1201426"/>
                </a:lnTo>
                <a:cubicBezTo>
                  <a:pt x="2571199" y="1201426"/>
                  <a:pt x="2603439" y="1233666"/>
                  <a:pt x="2603439" y="1273435"/>
                </a:cubicBezTo>
                <a:lnTo>
                  <a:pt x="2603439" y="1561465"/>
                </a:lnTo>
                <a:cubicBezTo>
                  <a:pt x="2603439" y="1601234"/>
                  <a:pt x="2571199" y="1633474"/>
                  <a:pt x="2531430" y="1633474"/>
                </a:cubicBezTo>
                <a:lnTo>
                  <a:pt x="2243400" y="1633474"/>
                </a:lnTo>
                <a:cubicBezTo>
                  <a:pt x="2203631" y="1633474"/>
                  <a:pt x="2171391" y="1601234"/>
                  <a:pt x="2171391" y="1561465"/>
                </a:cubicBezTo>
                <a:lnTo>
                  <a:pt x="2171391" y="1273435"/>
                </a:lnTo>
                <a:cubicBezTo>
                  <a:pt x="2171391" y="1233666"/>
                  <a:pt x="2203631" y="1201426"/>
                  <a:pt x="2243400" y="1201426"/>
                </a:cubicBezTo>
                <a:close/>
                <a:moveTo>
                  <a:pt x="1689998" y="1201426"/>
                </a:moveTo>
                <a:lnTo>
                  <a:pt x="1978028" y="1201426"/>
                </a:lnTo>
                <a:cubicBezTo>
                  <a:pt x="2017797" y="1201426"/>
                  <a:pt x="2050037" y="1233666"/>
                  <a:pt x="2050037" y="1273435"/>
                </a:cubicBezTo>
                <a:lnTo>
                  <a:pt x="2050037" y="1561465"/>
                </a:lnTo>
                <a:cubicBezTo>
                  <a:pt x="2050037" y="1601234"/>
                  <a:pt x="2017797" y="1633474"/>
                  <a:pt x="1978028" y="1633474"/>
                </a:cubicBezTo>
                <a:lnTo>
                  <a:pt x="1689998" y="1633474"/>
                </a:lnTo>
                <a:cubicBezTo>
                  <a:pt x="1650229" y="1633474"/>
                  <a:pt x="1617989" y="1601234"/>
                  <a:pt x="1617989" y="1561465"/>
                </a:cubicBezTo>
                <a:lnTo>
                  <a:pt x="1617989" y="1273435"/>
                </a:lnTo>
                <a:cubicBezTo>
                  <a:pt x="1617989" y="1233666"/>
                  <a:pt x="1650229" y="1201426"/>
                  <a:pt x="1689998" y="1201426"/>
                </a:cubicBezTo>
                <a:close/>
                <a:moveTo>
                  <a:pt x="1136596" y="1201426"/>
                </a:moveTo>
                <a:lnTo>
                  <a:pt x="1424626" y="1201426"/>
                </a:lnTo>
                <a:cubicBezTo>
                  <a:pt x="1464395" y="1201426"/>
                  <a:pt x="1496635" y="1233666"/>
                  <a:pt x="1496635" y="1273435"/>
                </a:cubicBezTo>
                <a:lnTo>
                  <a:pt x="1496635" y="1561465"/>
                </a:lnTo>
                <a:cubicBezTo>
                  <a:pt x="1496635" y="1601234"/>
                  <a:pt x="1464395" y="1633474"/>
                  <a:pt x="1424626" y="1633474"/>
                </a:cubicBezTo>
                <a:lnTo>
                  <a:pt x="1136596" y="1633474"/>
                </a:lnTo>
                <a:cubicBezTo>
                  <a:pt x="1096827" y="1633474"/>
                  <a:pt x="1064587" y="1601234"/>
                  <a:pt x="1064587" y="1561465"/>
                </a:cubicBezTo>
                <a:lnTo>
                  <a:pt x="1064587" y="1273435"/>
                </a:lnTo>
                <a:cubicBezTo>
                  <a:pt x="1064587" y="1233666"/>
                  <a:pt x="1096827" y="1201426"/>
                  <a:pt x="1136596" y="1201426"/>
                </a:cubicBezTo>
                <a:close/>
                <a:moveTo>
                  <a:pt x="583194" y="1201426"/>
                </a:moveTo>
                <a:lnTo>
                  <a:pt x="871224" y="1201426"/>
                </a:lnTo>
                <a:cubicBezTo>
                  <a:pt x="910993" y="1201426"/>
                  <a:pt x="943233" y="1233666"/>
                  <a:pt x="943233" y="1273435"/>
                </a:cubicBezTo>
                <a:lnTo>
                  <a:pt x="943233" y="1561465"/>
                </a:lnTo>
                <a:cubicBezTo>
                  <a:pt x="943233" y="1601234"/>
                  <a:pt x="910993" y="1633474"/>
                  <a:pt x="871224" y="1633474"/>
                </a:cubicBezTo>
                <a:lnTo>
                  <a:pt x="583194" y="1633474"/>
                </a:lnTo>
                <a:cubicBezTo>
                  <a:pt x="543425" y="1633474"/>
                  <a:pt x="511185" y="1601234"/>
                  <a:pt x="511185" y="1561465"/>
                </a:cubicBezTo>
                <a:lnTo>
                  <a:pt x="511185" y="1273435"/>
                </a:lnTo>
                <a:cubicBezTo>
                  <a:pt x="511185" y="1233666"/>
                  <a:pt x="543425" y="1201426"/>
                  <a:pt x="583194" y="1201426"/>
                </a:cubicBezTo>
                <a:close/>
                <a:moveTo>
                  <a:pt x="2226002" y="616978"/>
                </a:moveTo>
                <a:lnTo>
                  <a:pt x="2514032" y="616978"/>
                </a:lnTo>
                <a:cubicBezTo>
                  <a:pt x="2553801" y="616978"/>
                  <a:pt x="2586041" y="649218"/>
                  <a:pt x="2586041" y="688987"/>
                </a:cubicBezTo>
                <a:lnTo>
                  <a:pt x="2586041" y="977017"/>
                </a:lnTo>
                <a:cubicBezTo>
                  <a:pt x="2586041" y="1016786"/>
                  <a:pt x="2553801" y="1049026"/>
                  <a:pt x="2514032" y="1049026"/>
                </a:cubicBezTo>
                <a:lnTo>
                  <a:pt x="2226002" y="1049026"/>
                </a:lnTo>
                <a:cubicBezTo>
                  <a:pt x="2186233" y="1049026"/>
                  <a:pt x="2153993" y="1016786"/>
                  <a:pt x="2153993" y="977017"/>
                </a:cubicBezTo>
                <a:lnTo>
                  <a:pt x="2153993" y="688987"/>
                </a:lnTo>
                <a:cubicBezTo>
                  <a:pt x="2153993" y="649218"/>
                  <a:pt x="2186233" y="616978"/>
                  <a:pt x="2226002" y="616978"/>
                </a:cubicBezTo>
                <a:close/>
                <a:moveTo>
                  <a:pt x="1672600" y="616978"/>
                </a:moveTo>
                <a:lnTo>
                  <a:pt x="1960630" y="616978"/>
                </a:lnTo>
                <a:cubicBezTo>
                  <a:pt x="2000399" y="616978"/>
                  <a:pt x="2032639" y="649218"/>
                  <a:pt x="2032639" y="688987"/>
                </a:cubicBezTo>
                <a:lnTo>
                  <a:pt x="2032639" y="977017"/>
                </a:lnTo>
                <a:cubicBezTo>
                  <a:pt x="2032639" y="1016786"/>
                  <a:pt x="2000399" y="1049026"/>
                  <a:pt x="1960630" y="1049026"/>
                </a:cubicBezTo>
                <a:lnTo>
                  <a:pt x="1672600" y="1049026"/>
                </a:lnTo>
                <a:cubicBezTo>
                  <a:pt x="1632831" y="1049026"/>
                  <a:pt x="1600591" y="1016786"/>
                  <a:pt x="1600591" y="977017"/>
                </a:cubicBezTo>
                <a:lnTo>
                  <a:pt x="1600591" y="688987"/>
                </a:lnTo>
                <a:cubicBezTo>
                  <a:pt x="1600591" y="649218"/>
                  <a:pt x="1632831" y="616978"/>
                  <a:pt x="1672600" y="616978"/>
                </a:cubicBezTo>
                <a:close/>
                <a:moveTo>
                  <a:pt x="1119198" y="616978"/>
                </a:moveTo>
                <a:lnTo>
                  <a:pt x="1407228" y="616978"/>
                </a:lnTo>
                <a:cubicBezTo>
                  <a:pt x="1446997" y="616978"/>
                  <a:pt x="1479237" y="649218"/>
                  <a:pt x="1479237" y="688987"/>
                </a:cubicBezTo>
                <a:lnTo>
                  <a:pt x="1479237" y="977017"/>
                </a:lnTo>
                <a:cubicBezTo>
                  <a:pt x="1479237" y="1016786"/>
                  <a:pt x="1446997" y="1049026"/>
                  <a:pt x="1407228" y="1049026"/>
                </a:cubicBezTo>
                <a:lnTo>
                  <a:pt x="1119198" y="1049026"/>
                </a:lnTo>
                <a:cubicBezTo>
                  <a:pt x="1079429" y="1049026"/>
                  <a:pt x="1047189" y="1016786"/>
                  <a:pt x="1047189" y="977017"/>
                </a:cubicBezTo>
                <a:lnTo>
                  <a:pt x="1047189" y="688987"/>
                </a:lnTo>
                <a:cubicBezTo>
                  <a:pt x="1047189" y="649218"/>
                  <a:pt x="1079429" y="616978"/>
                  <a:pt x="1119198" y="616978"/>
                </a:cubicBezTo>
                <a:close/>
                <a:moveTo>
                  <a:pt x="565796" y="616978"/>
                </a:moveTo>
                <a:lnTo>
                  <a:pt x="853826" y="616978"/>
                </a:lnTo>
                <a:cubicBezTo>
                  <a:pt x="893595" y="616978"/>
                  <a:pt x="925835" y="649218"/>
                  <a:pt x="925835" y="688987"/>
                </a:cubicBezTo>
                <a:lnTo>
                  <a:pt x="925835" y="977017"/>
                </a:lnTo>
                <a:cubicBezTo>
                  <a:pt x="925835" y="1016786"/>
                  <a:pt x="893595" y="1049026"/>
                  <a:pt x="853826" y="1049026"/>
                </a:cubicBezTo>
                <a:lnTo>
                  <a:pt x="565796" y="1049026"/>
                </a:lnTo>
                <a:cubicBezTo>
                  <a:pt x="526027" y="1049026"/>
                  <a:pt x="493787" y="1016786"/>
                  <a:pt x="493787" y="977017"/>
                </a:cubicBezTo>
                <a:lnTo>
                  <a:pt x="493787" y="688987"/>
                </a:lnTo>
                <a:cubicBezTo>
                  <a:pt x="493787" y="649218"/>
                  <a:pt x="526027" y="616978"/>
                  <a:pt x="565796" y="616978"/>
                </a:cubicBezTo>
                <a:close/>
                <a:moveTo>
                  <a:pt x="306692" y="360040"/>
                </a:moveTo>
                <a:lnTo>
                  <a:pt x="306692" y="3528392"/>
                </a:lnTo>
                <a:lnTo>
                  <a:pt x="2754964" y="3528392"/>
                </a:lnTo>
                <a:lnTo>
                  <a:pt x="2754964" y="360040"/>
                </a:lnTo>
                <a:close/>
                <a:moveTo>
                  <a:pt x="223685" y="0"/>
                </a:moveTo>
                <a:lnTo>
                  <a:pt x="2837972" y="0"/>
                </a:lnTo>
                <a:cubicBezTo>
                  <a:pt x="2961510" y="0"/>
                  <a:pt x="3061657" y="100147"/>
                  <a:pt x="3061657" y="223685"/>
                </a:cubicBezTo>
                <a:lnTo>
                  <a:pt x="3061657" y="3664747"/>
                </a:lnTo>
                <a:cubicBezTo>
                  <a:pt x="3061657" y="3788285"/>
                  <a:pt x="2961510" y="3888432"/>
                  <a:pt x="2837972" y="3888432"/>
                </a:cubicBezTo>
                <a:lnTo>
                  <a:pt x="223685" y="3888432"/>
                </a:lnTo>
                <a:cubicBezTo>
                  <a:pt x="100147" y="3888432"/>
                  <a:pt x="0" y="3788285"/>
                  <a:pt x="0" y="3664747"/>
                </a:cubicBezTo>
                <a:lnTo>
                  <a:pt x="0" y="223685"/>
                </a:lnTo>
                <a:cubicBezTo>
                  <a:pt x="0" y="100147"/>
                  <a:pt x="100147" y="0"/>
                  <a:pt x="22368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Rounded Rectangle 2">
            <a:extLst>
              <a:ext uri="{FF2B5EF4-FFF2-40B4-BE49-F238E27FC236}">
                <a16:creationId xmlns:a16="http://schemas.microsoft.com/office/drawing/2014/main" id="{D1BF5813-2B17-2F0E-EE01-592480D1DCC7}"/>
              </a:ext>
            </a:extLst>
          </p:cNvPr>
          <p:cNvSpPr>
            <a:spLocks noChangeAspect="1"/>
          </p:cNvSpPr>
          <p:nvPr/>
        </p:nvSpPr>
        <p:spPr>
          <a:xfrm>
            <a:off x="794927" y="5265407"/>
            <a:ext cx="400799" cy="720000"/>
          </a:xfrm>
          <a:custGeom>
            <a:avLst/>
            <a:gdLst/>
            <a:ahLst/>
            <a:cxnLst/>
            <a:rect l="l" t="t" r="r" b="b"/>
            <a:pathLst>
              <a:path w="2160240" h="3880673">
                <a:moveTo>
                  <a:pt x="816120" y="3545649"/>
                </a:moveTo>
                <a:cubicBezTo>
                  <a:pt x="802865" y="3545649"/>
                  <a:pt x="792120" y="3556394"/>
                  <a:pt x="792120" y="3569649"/>
                </a:cubicBezTo>
                <a:lnTo>
                  <a:pt x="792120" y="3665649"/>
                </a:lnTo>
                <a:cubicBezTo>
                  <a:pt x="792120" y="3678904"/>
                  <a:pt x="802865" y="3689649"/>
                  <a:pt x="816120" y="3689649"/>
                </a:cubicBezTo>
                <a:lnTo>
                  <a:pt x="1344120" y="3689649"/>
                </a:lnTo>
                <a:cubicBezTo>
                  <a:pt x="1357375" y="3689649"/>
                  <a:pt x="1368120" y="3678904"/>
                  <a:pt x="1368120" y="3665649"/>
                </a:cubicBezTo>
                <a:lnTo>
                  <a:pt x="1368120" y="3569649"/>
                </a:lnTo>
                <a:cubicBezTo>
                  <a:pt x="1368120" y="3556394"/>
                  <a:pt x="1357375" y="3545649"/>
                  <a:pt x="1344120" y="3545649"/>
                </a:cubicBezTo>
                <a:close/>
                <a:moveTo>
                  <a:pt x="1458489" y="1982610"/>
                </a:moveTo>
                <a:lnTo>
                  <a:pt x="1698487" y="1982610"/>
                </a:lnTo>
                <a:cubicBezTo>
                  <a:pt x="1731625" y="1982610"/>
                  <a:pt x="1758488" y="2009473"/>
                  <a:pt x="1758488" y="2042611"/>
                </a:cubicBezTo>
                <a:lnTo>
                  <a:pt x="1758488" y="2282649"/>
                </a:lnTo>
                <a:cubicBezTo>
                  <a:pt x="1758488" y="2315787"/>
                  <a:pt x="1731625" y="2342650"/>
                  <a:pt x="1698487" y="2342650"/>
                </a:cubicBezTo>
                <a:lnTo>
                  <a:pt x="1458489" y="2342650"/>
                </a:lnTo>
                <a:cubicBezTo>
                  <a:pt x="1425351" y="2342650"/>
                  <a:pt x="1398488" y="2315787"/>
                  <a:pt x="1398488" y="2282649"/>
                </a:cubicBezTo>
                <a:lnTo>
                  <a:pt x="1398488" y="2042611"/>
                </a:lnTo>
                <a:cubicBezTo>
                  <a:pt x="1398488" y="2009473"/>
                  <a:pt x="1425351" y="1982610"/>
                  <a:pt x="1458489" y="1982610"/>
                </a:cubicBezTo>
                <a:close/>
                <a:moveTo>
                  <a:pt x="946089" y="1982610"/>
                </a:moveTo>
                <a:lnTo>
                  <a:pt x="1186087" y="1982610"/>
                </a:lnTo>
                <a:cubicBezTo>
                  <a:pt x="1219225" y="1982610"/>
                  <a:pt x="1246088" y="2009473"/>
                  <a:pt x="1246088" y="2042611"/>
                </a:cubicBezTo>
                <a:lnTo>
                  <a:pt x="1246088" y="2282649"/>
                </a:lnTo>
                <a:cubicBezTo>
                  <a:pt x="1246088" y="2315787"/>
                  <a:pt x="1219225" y="2342650"/>
                  <a:pt x="1186087" y="2342650"/>
                </a:cubicBezTo>
                <a:lnTo>
                  <a:pt x="946089" y="2342650"/>
                </a:lnTo>
                <a:cubicBezTo>
                  <a:pt x="912951" y="2342650"/>
                  <a:pt x="886088" y="2315787"/>
                  <a:pt x="886088" y="2282649"/>
                </a:cubicBezTo>
                <a:lnTo>
                  <a:pt x="886088" y="2042611"/>
                </a:lnTo>
                <a:cubicBezTo>
                  <a:pt x="886088" y="2009473"/>
                  <a:pt x="912951" y="1982610"/>
                  <a:pt x="946089" y="1982610"/>
                </a:cubicBezTo>
                <a:close/>
                <a:moveTo>
                  <a:pt x="434129" y="1982610"/>
                </a:moveTo>
                <a:lnTo>
                  <a:pt x="674127" y="1982610"/>
                </a:lnTo>
                <a:cubicBezTo>
                  <a:pt x="707265" y="1982610"/>
                  <a:pt x="734128" y="2009473"/>
                  <a:pt x="734128" y="2042611"/>
                </a:cubicBezTo>
                <a:lnTo>
                  <a:pt x="734128" y="2282649"/>
                </a:lnTo>
                <a:cubicBezTo>
                  <a:pt x="734128" y="2315787"/>
                  <a:pt x="707265" y="2342650"/>
                  <a:pt x="674127" y="2342650"/>
                </a:cubicBezTo>
                <a:lnTo>
                  <a:pt x="434129" y="2342650"/>
                </a:lnTo>
                <a:cubicBezTo>
                  <a:pt x="400991" y="2342650"/>
                  <a:pt x="374128" y="2315787"/>
                  <a:pt x="374128" y="2282649"/>
                </a:cubicBezTo>
                <a:lnTo>
                  <a:pt x="374128" y="2042611"/>
                </a:lnTo>
                <a:cubicBezTo>
                  <a:pt x="374128" y="2009473"/>
                  <a:pt x="400991" y="1982610"/>
                  <a:pt x="434129" y="1982610"/>
                </a:cubicBezTo>
                <a:close/>
                <a:moveTo>
                  <a:pt x="1458489" y="1434014"/>
                </a:moveTo>
                <a:lnTo>
                  <a:pt x="1698487" y="1434014"/>
                </a:lnTo>
                <a:cubicBezTo>
                  <a:pt x="1731625" y="1434014"/>
                  <a:pt x="1758488" y="1460877"/>
                  <a:pt x="1758488" y="1494015"/>
                </a:cubicBezTo>
                <a:lnTo>
                  <a:pt x="1758488" y="1734053"/>
                </a:lnTo>
                <a:cubicBezTo>
                  <a:pt x="1758488" y="1767191"/>
                  <a:pt x="1731625" y="1794054"/>
                  <a:pt x="1698487" y="1794054"/>
                </a:cubicBezTo>
                <a:lnTo>
                  <a:pt x="1458489" y="1794054"/>
                </a:lnTo>
                <a:cubicBezTo>
                  <a:pt x="1425351" y="1794054"/>
                  <a:pt x="1398488" y="1767191"/>
                  <a:pt x="1398488" y="1734053"/>
                </a:cubicBezTo>
                <a:lnTo>
                  <a:pt x="1398488" y="1494015"/>
                </a:lnTo>
                <a:cubicBezTo>
                  <a:pt x="1398488" y="1460877"/>
                  <a:pt x="1425351" y="1434014"/>
                  <a:pt x="1458489" y="1434014"/>
                </a:cubicBezTo>
                <a:close/>
                <a:moveTo>
                  <a:pt x="946089" y="1434014"/>
                </a:moveTo>
                <a:lnTo>
                  <a:pt x="1186087" y="1434014"/>
                </a:lnTo>
                <a:cubicBezTo>
                  <a:pt x="1219225" y="1434014"/>
                  <a:pt x="1246088" y="1460877"/>
                  <a:pt x="1246088" y="1494015"/>
                </a:cubicBezTo>
                <a:lnTo>
                  <a:pt x="1246088" y="1734053"/>
                </a:lnTo>
                <a:cubicBezTo>
                  <a:pt x="1246088" y="1767191"/>
                  <a:pt x="1219225" y="1794054"/>
                  <a:pt x="1186087" y="1794054"/>
                </a:cubicBezTo>
                <a:lnTo>
                  <a:pt x="946089" y="1794054"/>
                </a:lnTo>
                <a:cubicBezTo>
                  <a:pt x="912951" y="1794054"/>
                  <a:pt x="886088" y="1767191"/>
                  <a:pt x="886088" y="1734053"/>
                </a:cubicBezTo>
                <a:lnTo>
                  <a:pt x="886088" y="1494015"/>
                </a:lnTo>
                <a:cubicBezTo>
                  <a:pt x="886088" y="1460877"/>
                  <a:pt x="912951" y="1434014"/>
                  <a:pt x="946089" y="1434014"/>
                </a:cubicBezTo>
                <a:close/>
                <a:moveTo>
                  <a:pt x="434129" y="1434014"/>
                </a:moveTo>
                <a:lnTo>
                  <a:pt x="674127" y="1434014"/>
                </a:lnTo>
                <a:cubicBezTo>
                  <a:pt x="707265" y="1434014"/>
                  <a:pt x="734128" y="1460877"/>
                  <a:pt x="734128" y="1494015"/>
                </a:cubicBezTo>
                <a:lnTo>
                  <a:pt x="734128" y="1734053"/>
                </a:lnTo>
                <a:cubicBezTo>
                  <a:pt x="734128" y="1767191"/>
                  <a:pt x="707265" y="1794054"/>
                  <a:pt x="674127" y="1794054"/>
                </a:cubicBezTo>
                <a:lnTo>
                  <a:pt x="434129" y="1794054"/>
                </a:lnTo>
                <a:cubicBezTo>
                  <a:pt x="400991" y="1794054"/>
                  <a:pt x="374128" y="1767191"/>
                  <a:pt x="374128" y="1734053"/>
                </a:cubicBezTo>
                <a:lnTo>
                  <a:pt x="374128" y="1494015"/>
                </a:lnTo>
                <a:cubicBezTo>
                  <a:pt x="374128" y="1460877"/>
                  <a:pt x="400991" y="1434014"/>
                  <a:pt x="434129" y="1434014"/>
                </a:cubicBezTo>
                <a:close/>
                <a:moveTo>
                  <a:pt x="1458489" y="885417"/>
                </a:moveTo>
                <a:lnTo>
                  <a:pt x="1698487" y="885417"/>
                </a:lnTo>
                <a:cubicBezTo>
                  <a:pt x="1731625" y="885417"/>
                  <a:pt x="1758488" y="912280"/>
                  <a:pt x="1758488" y="945418"/>
                </a:cubicBezTo>
                <a:lnTo>
                  <a:pt x="1758488" y="1185456"/>
                </a:lnTo>
                <a:cubicBezTo>
                  <a:pt x="1758488" y="1218594"/>
                  <a:pt x="1731625" y="1245457"/>
                  <a:pt x="1698487" y="1245457"/>
                </a:cubicBezTo>
                <a:lnTo>
                  <a:pt x="1458489" y="1245457"/>
                </a:lnTo>
                <a:cubicBezTo>
                  <a:pt x="1425351" y="1245457"/>
                  <a:pt x="1398488" y="1218594"/>
                  <a:pt x="1398488" y="1185456"/>
                </a:cubicBezTo>
                <a:lnTo>
                  <a:pt x="1398488" y="945418"/>
                </a:lnTo>
                <a:cubicBezTo>
                  <a:pt x="1398488" y="912280"/>
                  <a:pt x="1425351" y="885417"/>
                  <a:pt x="1458489" y="885417"/>
                </a:cubicBezTo>
                <a:close/>
                <a:moveTo>
                  <a:pt x="946089" y="885417"/>
                </a:moveTo>
                <a:lnTo>
                  <a:pt x="1186087" y="885417"/>
                </a:lnTo>
                <a:cubicBezTo>
                  <a:pt x="1219225" y="885417"/>
                  <a:pt x="1246088" y="912280"/>
                  <a:pt x="1246088" y="945418"/>
                </a:cubicBezTo>
                <a:lnTo>
                  <a:pt x="1246088" y="1185456"/>
                </a:lnTo>
                <a:cubicBezTo>
                  <a:pt x="1246088" y="1218594"/>
                  <a:pt x="1219225" y="1245457"/>
                  <a:pt x="1186087" y="1245457"/>
                </a:cubicBezTo>
                <a:lnTo>
                  <a:pt x="946089" y="1245457"/>
                </a:lnTo>
                <a:cubicBezTo>
                  <a:pt x="912951" y="1245457"/>
                  <a:pt x="886088" y="1218594"/>
                  <a:pt x="886088" y="1185456"/>
                </a:cubicBezTo>
                <a:lnTo>
                  <a:pt x="886088" y="945418"/>
                </a:lnTo>
                <a:cubicBezTo>
                  <a:pt x="886088" y="912280"/>
                  <a:pt x="912951" y="885417"/>
                  <a:pt x="946089" y="885417"/>
                </a:cubicBezTo>
                <a:close/>
                <a:moveTo>
                  <a:pt x="434129" y="885417"/>
                </a:moveTo>
                <a:lnTo>
                  <a:pt x="674127" y="885417"/>
                </a:lnTo>
                <a:cubicBezTo>
                  <a:pt x="707265" y="885417"/>
                  <a:pt x="734128" y="912280"/>
                  <a:pt x="734128" y="945418"/>
                </a:cubicBezTo>
                <a:lnTo>
                  <a:pt x="734128" y="1185456"/>
                </a:lnTo>
                <a:cubicBezTo>
                  <a:pt x="734128" y="1218594"/>
                  <a:pt x="707265" y="1245457"/>
                  <a:pt x="674127" y="1245457"/>
                </a:cubicBezTo>
                <a:lnTo>
                  <a:pt x="434129" y="1245457"/>
                </a:lnTo>
                <a:cubicBezTo>
                  <a:pt x="400991" y="1245457"/>
                  <a:pt x="374128" y="1218594"/>
                  <a:pt x="374128" y="1185456"/>
                </a:cubicBezTo>
                <a:lnTo>
                  <a:pt x="374128" y="945418"/>
                </a:lnTo>
                <a:cubicBezTo>
                  <a:pt x="374128" y="912280"/>
                  <a:pt x="400991" y="885417"/>
                  <a:pt x="434129" y="885417"/>
                </a:cubicBezTo>
                <a:close/>
                <a:moveTo>
                  <a:pt x="216024" y="608188"/>
                </a:moveTo>
                <a:lnTo>
                  <a:pt x="216024" y="3272484"/>
                </a:lnTo>
                <a:lnTo>
                  <a:pt x="1944216" y="3272484"/>
                </a:lnTo>
                <a:lnTo>
                  <a:pt x="1944216" y="608188"/>
                </a:lnTo>
                <a:close/>
                <a:moveTo>
                  <a:pt x="912102" y="305289"/>
                </a:moveTo>
                <a:cubicBezTo>
                  <a:pt x="905473" y="305289"/>
                  <a:pt x="900100" y="310662"/>
                  <a:pt x="900100" y="317291"/>
                </a:cubicBezTo>
                <a:lnTo>
                  <a:pt x="900100" y="365295"/>
                </a:lnTo>
                <a:cubicBezTo>
                  <a:pt x="900100" y="371924"/>
                  <a:pt x="905473" y="377297"/>
                  <a:pt x="912102" y="377297"/>
                </a:cubicBezTo>
                <a:lnTo>
                  <a:pt x="1248138" y="377297"/>
                </a:lnTo>
                <a:cubicBezTo>
                  <a:pt x="1254767" y="377297"/>
                  <a:pt x="1260140" y="371924"/>
                  <a:pt x="1260140" y="365295"/>
                </a:cubicBezTo>
                <a:lnTo>
                  <a:pt x="1260140" y="317291"/>
                </a:lnTo>
                <a:cubicBezTo>
                  <a:pt x="1260140" y="310662"/>
                  <a:pt x="1254767" y="305289"/>
                  <a:pt x="1248138" y="305289"/>
                </a:cubicBezTo>
                <a:close/>
                <a:moveTo>
                  <a:pt x="278153" y="0"/>
                </a:moveTo>
                <a:lnTo>
                  <a:pt x="1882087" y="0"/>
                </a:lnTo>
                <a:cubicBezTo>
                  <a:pt x="2035707" y="0"/>
                  <a:pt x="2160240" y="124533"/>
                  <a:pt x="2160240" y="278153"/>
                </a:cubicBezTo>
                <a:lnTo>
                  <a:pt x="2160240" y="3602520"/>
                </a:lnTo>
                <a:cubicBezTo>
                  <a:pt x="2160240" y="3756140"/>
                  <a:pt x="2035707" y="3880673"/>
                  <a:pt x="1882087" y="3880673"/>
                </a:cubicBezTo>
                <a:lnTo>
                  <a:pt x="278153" y="3880673"/>
                </a:lnTo>
                <a:cubicBezTo>
                  <a:pt x="124533" y="3880673"/>
                  <a:pt x="0" y="3756140"/>
                  <a:pt x="0" y="3602520"/>
                </a:cubicBezTo>
                <a:lnTo>
                  <a:pt x="0" y="278153"/>
                </a:lnTo>
                <a:cubicBezTo>
                  <a:pt x="0" y="124533"/>
                  <a:pt x="124533" y="0"/>
                  <a:pt x="27815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DC27189-2AC5-693B-A1C3-1CF32F91D5E1}"/>
              </a:ext>
            </a:extLst>
          </p:cNvPr>
          <p:cNvSpPr txBox="1"/>
          <p:nvPr/>
        </p:nvSpPr>
        <p:spPr>
          <a:xfrm>
            <a:off x="1314218" y="5025242"/>
            <a:ext cx="145033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152B782-0F68-B381-CF88-720A26565B69}"/>
              </a:ext>
            </a:extLst>
          </p:cNvPr>
          <p:cNvSpPr txBox="1"/>
          <p:nvPr/>
        </p:nvSpPr>
        <p:spPr>
          <a:xfrm>
            <a:off x="3735506" y="5044658"/>
            <a:ext cx="145033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12" name="Picture Placeholder 3">
            <a:extLst>
              <a:ext uri="{FF2B5EF4-FFF2-40B4-BE49-F238E27FC236}">
                <a16:creationId xmlns:a16="http://schemas.microsoft.com/office/drawing/2014/main" id="{5536E6FD-D4BD-BF6E-3763-C8DC8B6B70F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661437" y="0"/>
            <a:ext cx="6530564" cy="6858000"/>
          </a:xfrm>
          <a:custGeom>
            <a:avLst/>
            <a:gdLst>
              <a:gd name="connsiteX0" fmla="*/ 4044771 w 6530564"/>
              <a:gd name="connsiteY0" fmla="*/ 6093451 h 6858000"/>
              <a:gd name="connsiteX1" fmla="*/ 4045742 w 6530564"/>
              <a:gd name="connsiteY1" fmla="*/ 6095312 h 6858000"/>
              <a:gd name="connsiteX2" fmla="*/ 4035428 w 6530564"/>
              <a:gd name="connsiteY2" fmla="*/ 6095447 h 6858000"/>
              <a:gd name="connsiteX3" fmla="*/ 4044771 w 6530564"/>
              <a:gd name="connsiteY3" fmla="*/ 6093451 h 6858000"/>
              <a:gd name="connsiteX4" fmla="*/ 4313376 w 6530564"/>
              <a:gd name="connsiteY4" fmla="*/ 6001876 h 6858000"/>
              <a:gd name="connsiteX5" fmla="*/ 4333057 w 6530564"/>
              <a:gd name="connsiteY5" fmla="*/ 6002555 h 6858000"/>
              <a:gd name="connsiteX6" fmla="*/ 4334056 w 6530564"/>
              <a:gd name="connsiteY6" fmla="*/ 6007226 h 6858000"/>
              <a:gd name="connsiteX7" fmla="*/ 4335053 w 6530564"/>
              <a:gd name="connsiteY7" fmla="*/ 6011898 h 6858000"/>
              <a:gd name="connsiteX8" fmla="*/ 4253651 w 6530564"/>
              <a:gd name="connsiteY8" fmla="*/ 6019520 h 6858000"/>
              <a:gd name="connsiteX9" fmla="*/ 4308706 w 6530564"/>
              <a:gd name="connsiteY9" fmla="*/ 6002875 h 6858000"/>
              <a:gd name="connsiteX10" fmla="*/ 4371425 w 6530564"/>
              <a:gd name="connsiteY10" fmla="*/ 5999243 h 6858000"/>
              <a:gd name="connsiteX11" fmla="*/ 4381959 w 6530564"/>
              <a:gd name="connsiteY11" fmla="*/ 5999606 h 6858000"/>
              <a:gd name="connsiteX12" fmla="*/ 4343399 w 6530564"/>
              <a:gd name="connsiteY12" fmla="*/ 6005230 h 6858000"/>
              <a:gd name="connsiteX13" fmla="*/ 4348069 w 6530564"/>
              <a:gd name="connsiteY13" fmla="*/ 6004231 h 6858000"/>
              <a:gd name="connsiteX14" fmla="*/ 4352740 w 6530564"/>
              <a:gd name="connsiteY14" fmla="*/ 6003234 h 6858000"/>
              <a:gd name="connsiteX15" fmla="*/ 4371425 w 6530564"/>
              <a:gd name="connsiteY15" fmla="*/ 5999243 h 6858000"/>
              <a:gd name="connsiteX16" fmla="*/ 5313770 w 6530564"/>
              <a:gd name="connsiteY16" fmla="*/ 5992063 h 6858000"/>
              <a:gd name="connsiteX17" fmla="*/ 5303509 w 6530564"/>
              <a:gd name="connsiteY17" fmla="*/ 5995476 h 6858000"/>
              <a:gd name="connsiteX18" fmla="*/ 5304507 w 6530564"/>
              <a:gd name="connsiteY18" fmla="*/ 6000145 h 6858000"/>
              <a:gd name="connsiteX19" fmla="*/ 5254793 w 6530564"/>
              <a:gd name="connsiteY19" fmla="*/ 6024769 h 6858000"/>
              <a:gd name="connsiteX20" fmla="*/ 5317025 w 6530564"/>
              <a:gd name="connsiteY20" fmla="*/ 5995549 h 6858000"/>
              <a:gd name="connsiteX21" fmla="*/ 4434660 w 6530564"/>
              <a:gd name="connsiteY21" fmla="*/ 5991919 h 6858000"/>
              <a:gd name="connsiteX22" fmla="*/ 4395777 w 6530564"/>
              <a:gd name="connsiteY22" fmla="*/ 5998924 h 6858000"/>
              <a:gd name="connsiteX23" fmla="*/ 4391107 w 6530564"/>
              <a:gd name="connsiteY23" fmla="*/ 5999922 h 6858000"/>
              <a:gd name="connsiteX24" fmla="*/ 4381959 w 6530564"/>
              <a:gd name="connsiteY24" fmla="*/ 5999606 h 6858000"/>
              <a:gd name="connsiteX25" fmla="*/ 5563150 w 6530564"/>
              <a:gd name="connsiteY25" fmla="*/ 5743821 h 6858000"/>
              <a:gd name="connsiteX26" fmla="*/ 5562539 w 6530564"/>
              <a:gd name="connsiteY26" fmla="*/ 5744767 h 6858000"/>
              <a:gd name="connsiteX27" fmla="*/ 5557868 w 6530564"/>
              <a:gd name="connsiteY27" fmla="*/ 5745764 h 6858000"/>
              <a:gd name="connsiteX28" fmla="*/ 2418715 w 6530564"/>
              <a:gd name="connsiteY28" fmla="*/ 5683798 h 6858000"/>
              <a:gd name="connsiteX29" fmla="*/ 2423109 w 6530564"/>
              <a:gd name="connsiteY29" fmla="*/ 5687744 h 6858000"/>
              <a:gd name="connsiteX30" fmla="*/ 2419712 w 6530564"/>
              <a:gd name="connsiteY30" fmla="*/ 5688470 h 6858000"/>
              <a:gd name="connsiteX31" fmla="*/ 2418715 w 6530564"/>
              <a:gd name="connsiteY31" fmla="*/ 5683798 h 6858000"/>
              <a:gd name="connsiteX32" fmla="*/ 5855983 w 6530564"/>
              <a:gd name="connsiteY32" fmla="*/ 5403674 h 6858000"/>
              <a:gd name="connsiteX33" fmla="*/ 5851753 w 6530564"/>
              <a:gd name="connsiteY33" fmla="*/ 5406742 h 6858000"/>
              <a:gd name="connsiteX34" fmla="*/ 5851313 w 6530564"/>
              <a:gd name="connsiteY34" fmla="*/ 5404671 h 6858000"/>
              <a:gd name="connsiteX35" fmla="*/ 5855983 w 6530564"/>
              <a:gd name="connsiteY35" fmla="*/ 5403674 h 6858000"/>
              <a:gd name="connsiteX36" fmla="*/ 4512474 w 6530564"/>
              <a:gd name="connsiteY36" fmla="*/ 5165146 h 6858000"/>
              <a:gd name="connsiteX37" fmla="*/ 4513179 w 6530564"/>
              <a:gd name="connsiteY37" fmla="*/ 5165335 h 6858000"/>
              <a:gd name="connsiteX38" fmla="*/ 4508315 w 6530564"/>
              <a:gd name="connsiteY38" fmla="*/ 5167547 h 6858000"/>
              <a:gd name="connsiteX39" fmla="*/ 4512474 w 6530564"/>
              <a:gd name="connsiteY39" fmla="*/ 5165146 h 6858000"/>
              <a:gd name="connsiteX40" fmla="*/ 4373541 w 6530564"/>
              <a:gd name="connsiteY40" fmla="*/ 5128612 h 6858000"/>
              <a:gd name="connsiteX41" fmla="*/ 4362165 w 6530564"/>
              <a:gd name="connsiteY41" fmla="*/ 5131201 h 6858000"/>
              <a:gd name="connsiteX42" fmla="*/ 4370545 w 6530564"/>
              <a:gd name="connsiteY42" fmla="*/ 5130631 h 6858000"/>
              <a:gd name="connsiteX43" fmla="*/ 3626785 w 6530564"/>
              <a:gd name="connsiteY43" fmla="*/ 5124711 h 6858000"/>
              <a:gd name="connsiteX44" fmla="*/ 3639907 w 6530564"/>
              <a:gd name="connsiteY44" fmla="*/ 5128227 h 6858000"/>
              <a:gd name="connsiteX45" fmla="*/ 3629186 w 6530564"/>
              <a:gd name="connsiteY45" fmla="*/ 5128871 h 6858000"/>
              <a:gd name="connsiteX46" fmla="*/ 3625905 w 6530564"/>
              <a:gd name="connsiteY46" fmla="*/ 5127992 h 6858000"/>
              <a:gd name="connsiteX47" fmla="*/ 3622627 w 6530564"/>
              <a:gd name="connsiteY47" fmla="*/ 5127114 h 6858000"/>
              <a:gd name="connsiteX48" fmla="*/ 3619346 w 6530564"/>
              <a:gd name="connsiteY48" fmla="*/ 5126234 h 6858000"/>
              <a:gd name="connsiteX49" fmla="*/ 3626785 w 6530564"/>
              <a:gd name="connsiteY49" fmla="*/ 5124711 h 6858000"/>
              <a:gd name="connsiteX50" fmla="*/ 3360612 w 6530564"/>
              <a:gd name="connsiteY50" fmla="*/ 5081517 h 6858000"/>
              <a:gd name="connsiteX51" fmla="*/ 3363892 w 6530564"/>
              <a:gd name="connsiteY51" fmla="*/ 5082396 h 6858000"/>
              <a:gd name="connsiteX52" fmla="*/ 3359734 w 6530564"/>
              <a:gd name="connsiteY52" fmla="*/ 5084797 h 6858000"/>
              <a:gd name="connsiteX53" fmla="*/ 3360612 w 6530564"/>
              <a:gd name="connsiteY53" fmla="*/ 5081517 h 6858000"/>
              <a:gd name="connsiteX54" fmla="*/ 3200777 w 6530564"/>
              <a:gd name="connsiteY54" fmla="*/ 5049024 h 6858000"/>
              <a:gd name="connsiteX55" fmla="*/ 3203804 w 6530564"/>
              <a:gd name="connsiteY55" fmla="*/ 5050048 h 6858000"/>
              <a:gd name="connsiteX56" fmla="*/ 3200523 w 6530564"/>
              <a:gd name="connsiteY56" fmla="*/ 5049169 h 6858000"/>
              <a:gd name="connsiteX57" fmla="*/ 3219693 w 6530564"/>
              <a:gd name="connsiteY57" fmla="*/ 5047769 h 6858000"/>
              <a:gd name="connsiteX58" fmla="*/ 3228523 w 6530564"/>
              <a:gd name="connsiteY58" fmla="*/ 5049640 h 6858000"/>
              <a:gd name="connsiteX59" fmla="*/ 3230924 w 6530564"/>
              <a:gd name="connsiteY59" fmla="*/ 5053799 h 6858000"/>
              <a:gd name="connsiteX60" fmla="*/ 3234205 w 6530564"/>
              <a:gd name="connsiteY60" fmla="*/ 5054678 h 6858000"/>
              <a:gd name="connsiteX61" fmla="*/ 3236606 w 6530564"/>
              <a:gd name="connsiteY61" fmla="*/ 5058838 h 6858000"/>
              <a:gd name="connsiteX62" fmla="*/ 3239886 w 6530564"/>
              <a:gd name="connsiteY62" fmla="*/ 5059716 h 6858000"/>
              <a:gd name="connsiteX63" fmla="*/ 3240766 w 6530564"/>
              <a:gd name="connsiteY63" fmla="*/ 5056436 h 6858000"/>
              <a:gd name="connsiteX64" fmla="*/ 3267886 w 6530564"/>
              <a:gd name="connsiteY64" fmla="*/ 5060188 h 6858000"/>
              <a:gd name="connsiteX65" fmla="*/ 3267006 w 6530564"/>
              <a:gd name="connsiteY65" fmla="*/ 5063467 h 6858000"/>
              <a:gd name="connsiteX66" fmla="*/ 3273569 w 6530564"/>
              <a:gd name="connsiteY66" fmla="*/ 5065226 h 6858000"/>
              <a:gd name="connsiteX67" fmla="*/ 3276848 w 6530564"/>
              <a:gd name="connsiteY67" fmla="*/ 5066104 h 6858000"/>
              <a:gd name="connsiteX68" fmla="*/ 3308771 w 6530564"/>
              <a:gd name="connsiteY68" fmla="*/ 5078174 h 6858000"/>
              <a:gd name="connsiteX69" fmla="*/ 3309651 w 6530564"/>
              <a:gd name="connsiteY69" fmla="*/ 5074894 h 6858000"/>
              <a:gd name="connsiteX70" fmla="*/ 3312052 w 6530564"/>
              <a:gd name="connsiteY70" fmla="*/ 5079053 h 6858000"/>
              <a:gd name="connsiteX71" fmla="*/ 3316211 w 6530564"/>
              <a:gd name="connsiteY71" fmla="*/ 5076651 h 6858000"/>
              <a:gd name="connsiteX72" fmla="*/ 3335893 w 6530564"/>
              <a:gd name="connsiteY72" fmla="*/ 5081925 h 6858000"/>
              <a:gd name="connsiteX73" fmla="*/ 3346612 w 6530564"/>
              <a:gd name="connsiteY73" fmla="*/ 5081283 h 6858000"/>
              <a:gd name="connsiteX74" fmla="*/ 3349015 w 6530564"/>
              <a:gd name="connsiteY74" fmla="*/ 5085441 h 6858000"/>
              <a:gd name="connsiteX75" fmla="*/ 3354053 w 6530564"/>
              <a:gd name="connsiteY75" fmla="*/ 5079760 h 6858000"/>
              <a:gd name="connsiteX76" fmla="*/ 3353173 w 6530564"/>
              <a:gd name="connsiteY76" fmla="*/ 5083040 h 6858000"/>
              <a:gd name="connsiteX77" fmla="*/ 3356453 w 6530564"/>
              <a:gd name="connsiteY77" fmla="*/ 5083919 h 6858000"/>
              <a:gd name="connsiteX78" fmla="*/ 3359734 w 6530564"/>
              <a:gd name="connsiteY78" fmla="*/ 5084797 h 6858000"/>
              <a:gd name="connsiteX79" fmla="*/ 3363013 w 6530564"/>
              <a:gd name="connsiteY79" fmla="*/ 5085677 h 6858000"/>
              <a:gd name="connsiteX80" fmla="*/ 3366295 w 6530564"/>
              <a:gd name="connsiteY80" fmla="*/ 5086556 h 6858000"/>
              <a:gd name="connsiteX81" fmla="*/ 3371975 w 6530564"/>
              <a:gd name="connsiteY81" fmla="*/ 5091594 h 6858000"/>
              <a:gd name="connsiteX82" fmla="*/ 3379415 w 6530564"/>
              <a:gd name="connsiteY82" fmla="*/ 5090071 h 6858000"/>
              <a:gd name="connsiteX83" fmla="*/ 3398218 w 6530564"/>
              <a:gd name="connsiteY83" fmla="*/ 5098625 h 6858000"/>
              <a:gd name="connsiteX84" fmla="*/ 3338294 w 6530564"/>
              <a:gd name="connsiteY84" fmla="*/ 5086085 h 6858000"/>
              <a:gd name="connsiteX85" fmla="*/ 3309415 w 6530564"/>
              <a:gd name="connsiteY85" fmla="*/ 5088893 h 6858000"/>
              <a:gd name="connsiteX86" fmla="*/ 3275734 w 6530564"/>
              <a:gd name="connsiteY86" fmla="*/ 5083385 h 6858000"/>
              <a:gd name="connsiteX87" fmla="*/ 3221727 w 6530564"/>
              <a:gd name="connsiteY87" fmla="*/ 5061883 h 6858000"/>
              <a:gd name="connsiteX88" fmla="*/ 3225887 w 6530564"/>
              <a:gd name="connsiteY88" fmla="*/ 5059480 h 6858000"/>
              <a:gd name="connsiteX89" fmla="*/ 3222606 w 6530564"/>
              <a:gd name="connsiteY89" fmla="*/ 5058602 h 6858000"/>
              <a:gd name="connsiteX90" fmla="*/ 3210364 w 6530564"/>
              <a:gd name="connsiteY90" fmla="*/ 5051805 h 6858000"/>
              <a:gd name="connsiteX91" fmla="*/ 3207083 w 6530564"/>
              <a:gd name="connsiteY91" fmla="*/ 5050927 h 6858000"/>
              <a:gd name="connsiteX92" fmla="*/ 3207921 w 6530564"/>
              <a:gd name="connsiteY92" fmla="*/ 5047800 h 6858000"/>
              <a:gd name="connsiteX93" fmla="*/ 3213235 w 6530564"/>
              <a:gd name="connsiteY93" fmla="*/ 5049498 h 6858000"/>
              <a:gd name="connsiteX94" fmla="*/ 3219693 w 6530564"/>
              <a:gd name="connsiteY94" fmla="*/ 5047769 h 6858000"/>
              <a:gd name="connsiteX95" fmla="*/ 3204682 w 6530564"/>
              <a:gd name="connsiteY95" fmla="*/ 5046768 h 6858000"/>
              <a:gd name="connsiteX96" fmla="*/ 3207964 w 6530564"/>
              <a:gd name="connsiteY96" fmla="*/ 5047647 h 6858000"/>
              <a:gd name="connsiteX97" fmla="*/ 3207921 w 6530564"/>
              <a:gd name="connsiteY97" fmla="*/ 5047800 h 6858000"/>
              <a:gd name="connsiteX98" fmla="*/ 1727225 w 6530564"/>
              <a:gd name="connsiteY98" fmla="*/ 5030520 h 6858000"/>
              <a:gd name="connsiteX99" fmla="*/ 1725536 w 6530564"/>
              <a:gd name="connsiteY99" fmla="*/ 5030881 h 6858000"/>
              <a:gd name="connsiteX100" fmla="*/ 1727974 w 6530564"/>
              <a:gd name="connsiteY100" fmla="*/ 5034027 h 6858000"/>
              <a:gd name="connsiteX101" fmla="*/ 4899046 w 6530564"/>
              <a:gd name="connsiteY101" fmla="*/ 4955822 h 6858000"/>
              <a:gd name="connsiteX102" fmla="*/ 4902327 w 6530564"/>
              <a:gd name="connsiteY102" fmla="*/ 4956701 h 6858000"/>
              <a:gd name="connsiteX103" fmla="*/ 4898167 w 6530564"/>
              <a:gd name="connsiteY103" fmla="*/ 4959102 h 6858000"/>
              <a:gd name="connsiteX104" fmla="*/ 4899046 w 6530564"/>
              <a:gd name="connsiteY104" fmla="*/ 4955822 h 6858000"/>
              <a:gd name="connsiteX105" fmla="*/ 4909765 w 6530564"/>
              <a:gd name="connsiteY105" fmla="*/ 4955178 h 6858000"/>
              <a:gd name="connsiteX106" fmla="*/ 4908886 w 6530564"/>
              <a:gd name="connsiteY106" fmla="*/ 4958459 h 6858000"/>
              <a:gd name="connsiteX107" fmla="*/ 4904727 w 6530564"/>
              <a:gd name="connsiteY107" fmla="*/ 4960860 h 6858000"/>
              <a:gd name="connsiteX108" fmla="*/ 4886804 w 6530564"/>
              <a:gd name="connsiteY108" fmla="*/ 4949025 h 6858000"/>
              <a:gd name="connsiteX109" fmla="*/ 4885925 w 6530564"/>
              <a:gd name="connsiteY109" fmla="*/ 4952305 h 6858000"/>
              <a:gd name="connsiteX110" fmla="*/ 4882645 w 6530564"/>
              <a:gd name="connsiteY110" fmla="*/ 4951427 h 6858000"/>
              <a:gd name="connsiteX111" fmla="*/ 4886804 w 6530564"/>
              <a:gd name="connsiteY111" fmla="*/ 4949025 h 6858000"/>
              <a:gd name="connsiteX112" fmla="*/ 1904088 w 6530564"/>
              <a:gd name="connsiteY112" fmla="*/ 4943893 h 6858000"/>
              <a:gd name="connsiteX113" fmla="*/ 1909757 w 6530564"/>
              <a:gd name="connsiteY113" fmla="*/ 4947566 h 6858000"/>
              <a:gd name="connsiteX114" fmla="*/ 1905087 w 6530564"/>
              <a:gd name="connsiteY114" fmla="*/ 4948563 h 6858000"/>
              <a:gd name="connsiteX115" fmla="*/ 4977467 w 6530564"/>
              <a:gd name="connsiteY115" fmla="*/ 4879455 h 6858000"/>
              <a:gd name="connsiteX116" fmla="*/ 4858971 w 6530564"/>
              <a:gd name="connsiteY116" fmla="*/ 4948076 h 6858000"/>
              <a:gd name="connsiteX117" fmla="*/ 4660094 w 6530564"/>
              <a:gd name="connsiteY117" fmla="*/ 5042804 h 6858000"/>
              <a:gd name="connsiteX118" fmla="*/ 4444457 w 6530564"/>
              <a:gd name="connsiteY118" fmla="*/ 5112467 h 6858000"/>
              <a:gd name="connsiteX119" fmla="*/ 4389558 w 6530564"/>
              <a:gd name="connsiteY119" fmla="*/ 5124965 h 6858000"/>
              <a:gd name="connsiteX120" fmla="*/ 4383717 w 6530564"/>
              <a:gd name="connsiteY120" fmla="*/ 5128009 h 6858000"/>
              <a:gd name="connsiteX121" fmla="*/ 4343187 w 6530564"/>
              <a:gd name="connsiteY121" fmla="*/ 5140882 h 6858000"/>
              <a:gd name="connsiteX122" fmla="*/ 4339907 w 6530564"/>
              <a:gd name="connsiteY122" fmla="*/ 5140002 h 6858000"/>
              <a:gd name="connsiteX123" fmla="*/ 4336627 w 6530564"/>
              <a:gd name="connsiteY123" fmla="*/ 5139123 h 6858000"/>
              <a:gd name="connsiteX124" fmla="*/ 4335748 w 6530564"/>
              <a:gd name="connsiteY124" fmla="*/ 5142403 h 6858000"/>
              <a:gd name="connsiteX125" fmla="*/ 4317590 w 6530564"/>
              <a:gd name="connsiteY125" fmla="*/ 5144570 h 6858000"/>
              <a:gd name="connsiteX126" fmla="*/ 4314308 w 6530564"/>
              <a:gd name="connsiteY126" fmla="*/ 5143691 h 6858000"/>
              <a:gd name="connsiteX127" fmla="*/ 4310149 w 6530564"/>
              <a:gd name="connsiteY127" fmla="*/ 5146092 h 6858000"/>
              <a:gd name="connsiteX128" fmla="*/ 4313430 w 6530564"/>
              <a:gd name="connsiteY128" fmla="*/ 5146971 h 6858000"/>
              <a:gd name="connsiteX129" fmla="*/ 4271193 w 6530564"/>
              <a:gd name="connsiteY129" fmla="*/ 5160265 h 6858000"/>
              <a:gd name="connsiteX130" fmla="*/ 4272073 w 6530564"/>
              <a:gd name="connsiteY130" fmla="*/ 5156984 h 6858000"/>
              <a:gd name="connsiteX131" fmla="*/ 4268793 w 6530564"/>
              <a:gd name="connsiteY131" fmla="*/ 5156105 h 6858000"/>
              <a:gd name="connsiteX132" fmla="*/ 4264633 w 6530564"/>
              <a:gd name="connsiteY132" fmla="*/ 5158507 h 6858000"/>
              <a:gd name="connsiteX133" fmla="*/ 4263755 w 6530564"/>
              <a:gd name="connsiteY133" fmla="*/ 5161788 h 6858000"/>
              <a:gd name="connsiteX134" fmla="*/ 4260474 w 6530564"/>
              <a:gd name="connsiteY134" fmla="*/ 5160908 h 6858000"/>
              <a:gd name="connsiteX135" fmla="*/ 4239034 w 6530564"/>
              <a:gd name="connsiteY135" fmla="*/ 5162195 h 6858000"/>
              <a:gd name="connsiteX136" fmla="*/ 4233996 w 6530564"/>
              <a:gd name="connsiteY136" fmla="*/ 5167877 h 6858000"/>
              <a:gd name="connsiteX137" fmla="*/ 4226557 w 6530564"/>
              <a:gd name="connsiteY137" fmla="*/ 5169398 h 6858000"/>
              <a:gd name="connsiteX138" fmla="*/ 4224157 w 6530564"/>
              <a:gd name="connsiteY138" fmla="*/ 5165240 h 6858000"/>
              <a:gd name="connsiteX139" fmla="*/ 4219997 w 6530564"/>
              <a:gd name="connsiteY139" fmla="*/ 5167641 h 6858000"/>
              <a:gd name="connsiteX140" fmla="*/ 4215837 w 6530564"/>
              <a:gd name="connsiteY140" fmla="*/ 5170042 h 6858000"/>
              <a:gd name="connsiteX141" fmla="*/ 4181921 w 6530564"/>
              <a:gd name="connsiteY141" fmla="*/ 5178534 h 6858000"/>
              <a:gd name="connsiteX142" fmla="*/ 4195921 w 6530564"/>
              <a:gd name="connsiteY142" fmla="*/ 5178768 h 6858000"/>
              <a:gd name="connsiteX143" fmla="*/ 4211678 w 6530564"/>
              <a:gd name="connsiteY143" fmla="*/ 5172443 h 6858000"/>
              <a:gd name="connsiteX144" fmla="*/ 4214959 w 6530564"/>
              <a:gd name="connsiteY144" fmla="*/ 5173322 h 6858000"/>
              <a:gd name="connsiteX145" fmla="*/ 4218239 w 6530564"/>
              <a:gd name="connsiteY145" fmla="*/ 5174202 h 6858000"/>
              <a:gd name="connsiteX146" fmla="*/ 4225678 w 6530564"/>
              <a:gd name="connsiteY146" fmla="*/ 5172679 h 6858000"/>
              <a:gd name="connsiteX147" fmla="*/ 4256315 w 6530564"/>
              <a:gd name="connsiteY147" fmla="*/ 5163309 h 6858000"/>
              <a:gd name="connsiteX148" fmla="*/ 4262875 w 6530564"/>
              <a:gd name="connsiteY148" fmla="*/ 5165067 h 6858000"/>
              <a:gd name="connsiteX149" fmla="*/ 4266157 w 6530564"/>
              <a:gd name="connsiteY149" fmla="*/ 5165946 h 6858000"/>
              <a:gd name="connsiteX150" fmla="*/ 4272717 w 6530564"/>
              <a:gd name="connsiteY150" fmla="*/ 5167703 h 6858000"/>
              <a:gd name="connsiteX151" fmla="*/ 4273595 w 6530564"/>
              <a:gd name="connsiteY151" fmla="*/ 5164424 h 6858000"/>
              <a:gd name="connsiteX152" fmla="*/ 4274474 w 6530564"/>
              <a:gd name="connsiteY152" fmla="*/ 5161144 h 6858000"/>
              <a:gd name="connsiteX153" fmla="*/ 4290233 w 6530564"/>
              <a:gd name="connsiteY153" fmla="*/ 5154819 h 6858000"/>
              <a:gd name="connsiteX154" fmla="*/ 4312551 w 6530564"/>
              <a:gd name="connsiteY154" fmla="*/ 5150251 h 6858000"/>
              <a:gd name="connsiteX155" fmla="*/ 4315831 w 6530564"/>
              <a:gd name="connsiteY155" fmla="*/ 5151131 h 6858000"/>
              <a:gd name="connsiteX156" fmla="*/ 4319110 w 6530564"/>
              <a:gd name="connsiteY156" fmla="*/ 5152009 h 6858000"/>
              <a:gd name="connsiteX157" fmla="*/ 4334869 w 6530564"/>
              <a:gd name="connsiteY157" fmla="*/ 5145684 h 6858000"/>
              <a:gd name="connsiteX158" fmla="*/ 4330709 w 6530564"/>
              <a:gd name="connsiteY158" fmla="*/ 5148085 h 6858000"/>
              <a:gd name="connsiteX159" fmla="*/ 4333989 w 6530564"/>
              <a:gd name="connsiteY159" fmla="*/ 5148964 h 6858000"/>
              <a:gd name="connsiteX160" fmla="*/ 4338149 w 6530564"/>
              <a:gd name="connsiteY160" fmla="*/ 5146563 h 6858000"/>
              <a:gd name="connsiteX161" fmla="*/ 4342309 w 6530564"/>
              <a:gd name="connsiteY161" fmla="*/ 5144162 h 6858000"/>
              <a:gd name="connsiteX162" fmla="*/ 4353029 w 6530564"/>
              <a:gd name="connsiteY162" fmla="*/ 5143519 h 6858000"/>
              <a:gd name="connsiteX163" fmla="*/ 4361347 w 6530564"/>
              <a:gd name="connsiteY163" fmla="*/ 5138715 h 6858000"/>
              <a:gd name="connsiteX164" fmla="*/ 4356309 w 6530564"/>
              <a:gd name="connsiteY164" fmla="*/ 5144397 h 6858000"/>
              <a:gd name="connsiteX165" fmla="*/ 4368785 w 6530564"/>
              <a:gd name="connsiteY165" fmla="*/ 5137194 h 6858000"/>
              <a:gd name="connsiteX166" fmla="*/ 4387825 w 6530564"/>
              <a:gd name="connsiteY166" fmla="*/ 5131747 h 6858000"/>
              <a:gd name="connsiteX167" fmla="*/ 4385187 w 6530564"/>
              <a:gd name="connsiteY167" fmla="*/ 5141588 h 6858000"/>
              <a:gd name="connsiteX168" fmla="*/ 4401825 w 6530564"/>
              <a:gd name="connsiteY168" fmla="*/ 5131982 h 6858000"/>
              <a:gd name="connsiteX169" fmla="*/ 4400945 w 6530564"/>
              <a:gd name="connsiteY169" fmla="*/ 5135263 h 6858000"/>
              <a:gd name="connsiteX170" fmla="*/ 4404225 w 6530564"/>
              <a:gd name="connsiteY170" fmla="*/ 5136142 h 6858000"/>
              <a:gd name="connsiteX171" fmla="*/ 4408385 w 6530564"/>
              <a:gd name="connsiteY171" fmla="*/ 5133740 h 6858000"/>
              <a:gd name="connsiteX172" fmla="*/ 4420862 w 6530564"/>
              <a:gd name="connsiteY172" fmla="*/ 5126537 h 6858000"/>
              <a:gd name="connsiteX173" fmla="*/ 4428303 w 6530564"/>
              <a:gd name="connsiteY173" fmla="*/ 5125014 h 6858000"/>
              <a:gd name="connsiteX174" fmla="*/ 4432461 w 6530564"/>
              <a:gd name="connsiteY174" fmla="*/ 5122611 h 6858000"/>
              <a:gd name="connsiteX175" fmla="*/ 4429181 w 6530564"/>
              <a:gd name="connsiteY175" fmla="*/ 5121733 h 6858000"/>
              <a:gd name="connsiteX176" fmla="*/ 4425901 w 6530564"/>
              <a:gd name="connsiteY176" fmla="*/ 5120854 h 6858000"/>
              <a:gd name="connsiteX177" fmla="*/ 4456537 w 6530564"/>
              <a:gd name="connsiteY177" fmla="*/ 5111486 h 6858000"/>
              <a:gd name="connsiteX178" fmla="*/ 4450621 w 6530564"/>
              <a:gd name="connsiteY178" fmla="*/ 5120446 h 6858000"/>
              <a:gd name="connsiteX179" fmla="*/ 4475575 w 6530564"/>
              <a:gd name="connsiteY179" fmla="*/ 5106039 h 6858000"/>
              <a:gd name="connsiteX180" fmla="*/ 4506211 w 6530564"/>
              <a:gd name="connsiteY180" fmla="*/ 5096669 h 6858000"/>
              <a:gd name="connsiteX181" fmla="*/ 4502053 w 6530564"/>
              <a:gd name="connsiteY181" fmla="*/ 5099070 h 6858000"/>
              <a:gd name="connsiteX182" fmla="*/ 4501174 w 6530564"/>
              <a:gd name="connsiteY182" fmla="*/ 5102350 h 6858000"/>
              <a:gd name="connsiteX183" fmla="*/ 4500295 w 6530564"/>
              <a:gd name="connsiteY183" fmla="*/ 5105631 h 6858000"/>
              <a:gd name="connsiteX184" fmla="*/ 4507735 w 6530564"/>
              <a:gd name="connsiteY184" fmla="*/ 5104109 h 6858000"/>
              <a:gd name="connsiteX185" fmla="*/ 4506857 w 6530564"/>
              <a:gd name="connsiteY185" fmla="*/ 5107388 h 6858000"/>
              <a:gd name="connsiteX186" fmla="*/ 4502697 w 6530564"/>
              <a:gd name="connsiteY186" fmla="*/ 5109791 h 6858000"/>
              <a:gd name="connsiteX187" fmla="*/ 4499417 w 6530564"/>
              <a:gd name="connsiteY187" fmla="*/ 5108911 h 6858000"/>
              <a:gd name="connsiteX188" fmla="*/ 4495258 w 6530564"/>
              <a:gd name="connsiteY188" fmla="*/ 5111312 h 6858000"/>
              <a:gd name="connsiteX189" fmla="*/ 4491098 w 6530564"/>
              <a:gd name="connsiteY189" fmla="*/ 5113713 h 6858000"/>
              <a:gd name="connsiteX190" fmla="*/ 4368551 w 6530564"/>
              <a:gd name="connsiteY190" fmla="*/ 5151193 h 6858000"/>
              <a:gd name="connsiteX191" fmla="*/ 4365269 w 6530564"/>
              <a:gd name="connsiteY191" fmla="*/ 5150314 h 6858000"/>
              <a:gd name="connsiteX192" fmla="*/ 4361112 w 6530564"/>
              <a:gd name="connsiteY192" fmla="*/ 5152715 h 6858000"/>
              <a:gd name="connsiteX193" fmla="*/ 4337913 w 6530564"/>
              <a:gd name="connsiteY193" fmla="*/ 5160563 h 6858000"/>
              <a:gd name="connsiteX194" fmla="*/ 4327194 w 6530564"/>
              <a:gd name="connsiteY194" fmla="*/ 5161207 h 6858000"/>
              <a:gd name="connsiteX195" fmla="*/ 4323035 w 6530564"/>
              <a:gd name="connsiteY195" fmla="*/ 5163608 h 6858000"/>
              <a:gd name="connsiteX196" fmla="*/ 4295678 w 6530564"/>
              <a:gd name="connsiteY196" fmla="*/ 5173857 h 6858000"/>
              <a:gd name="connsiteX197" fmla="*/ 4291519 w 6530564"/>
              <a:gd name="connsiteY197" fmla="*/ 5176258 h 6858000"/>
              <a:gd name="connsiteX198" fmla="*/ 4281679 w 6530564"/>
              <a:gd name="connsiteY198" fmla="*/ 5173621 h 6858000"/>
              <a:gd name="connsiteX199" fmla="*/ 4254323 w 6530564"/>
              <a:gd name="connsiteY199" fmla="*/ 5183870 h 6858000"/>
              <a:gd name="connsiteX200" fmla="*/ 4250163 w 6530564"/>
              <a:gd name="connsiteY200" fmla="*/ 5186271 h 6858000"/>
              <a:gd name="connsiteX201" fmla="*/ 4246882 w 6530564"/>
              <a:gd name="connsiteY201" fmla="*/ 5185391 h 6858000"/>
              <a:gd name="connsiteX202" fmla="*/ 4143607 w 6530564"/>
              <a:gd name="connsiteY202" fmla="*/ 5203426 h 6858000"/>
              <a:gd name="connsiteX203" fmla="*/ 4132010 w 6530564"/>
              <a:gd name="connsiteY203" fmla="*/ 5207349 h 6858000"/>
              <a:gd name="connsiteX204" fmla="*/ 4122169 w 6530564"/>
              <a:gd name="connsiteY204" fmla="*/ 5204713 h 6858000"/>
              <a:gd name="connsiteX205" fmla="*/ 4120410 w 6530564"/>
              <a:gd name="connsiteY205" fmla="*/ 5211273 h 6858000"/>
              <a:gd name="connsiteX206" fmla="*/ 4112971 w 6530564"/>
              <a:gd name="connsiteY206" fmla="*/ 5212796 h 6858000"/>
              <a:gd name="connsiteX207" fmla="*/ 4062652 w 6530564"/>
              <a:gd name="connsiteY207" fmla="*/ 5216892 h 6858000"/>
              <a:gd name="connsiteX208" fmla="*/ 4059373 w 6530564"/>
              <a:gd name="connsiteY208" fmla="*/ 5216012 h 6858000"/>
              <a:gd name="connsiteX209" fmla="*/ 4052812 w 6530564"/>
              <a:gd name="connsiteY209" fmla="*/ 5214255 h 6858000"/>
              <a:gd name="connsiteX210" fmla="*/ 4051933 w 6530564"/>
              <a:gd name="connsiteY210" fmla="*/ 5217535 h 6858000"/>
              <a:gd name="connsiteX211" fmla="*/ 3996577 w 6530564"/>
              <a:gd name="connsiteY211" fmla="*/ 5227313 h 6858000"/>
              <a:gd name="connsiteX212" fmla="*/ 3923940 w 6530564"/>
              <a:gd name="connsiteY212" fmla="*/ 5235976 h 6858000"/>
              <a:gd name="connsiteX213" fmla="*/ 3884340 w 6530564"/>
              <a:gd name="connsiteY213" fmla="*/ 5239430 h 6858000"/>
              <a:gd name="connsiteX214" fmla="*/ 3881060 w 6530564"/>
              <a:gd name="connsiteY214" fmla="*/ 5238550 h 6858000"/>
              <a:gd name="connsiteX215" fmla="*/ 3877781 w 6530564"/>
              <a:gd name="connsiteY215" fmla="*/ 5237671 h 6858000"/>
              <a:gd name="connsiteX216" fmla="*/ 3874499 w 6530564"/>
              <a:gd name="connsiteY216" fmla="*/ 5236793 h 6858000"/>
              <a:gd name="connsiteX217" fmla="*/ 3873621 w 6530564"/>
              <a:gd name="connsiteY217" fmla="*/ 5240072 h 6858000"/>
              <a:gd name="connsiteX218" fmla="*/ 3868581 w 6530564"/>
              <a:gd name="connsiteY218" fmla="*/ 5245755 h 6858000"/>
              <a:gd name="connsiteX219" fmla="*/ 3843864 w 6530564"/>
              <a:gd name="connsiteY219" fmla="*/ 5246161 h 6858000"/>
              <a:gd name="connsiteX220" fmla="*/ 3835544 w 6530564"/>
              <a:gd name="connsiteY220" fmla="*/ 5250965 h 6858000"/>
              <a:gd name="connsiteX221" fmla="*/ 3879302 w 6530564"/>
              <a:gd name="connsiteY221" fmla="*/ 5245111 h 6858000"/>
              <a:gd name="connsiteX222" fmla="*/ 3885863 w 6530564"/>
              <a:gd name="connsiteY222" fmla="*/ 5246869 h 6858000"/>
              <a:gd name="connsiteX223" fmla="*/ 3890023 w 6530564"/>
              <a:gd name="connsiteY223" fmla="*/ 5244468 h 6858000"/>
              <a:gd name="connsiteX224" fmla="*/ 3946901 w 6530564"/>
              <a:gd name="connsiteY224" fmla="*/ 5242128 h 6858000"/>
              <a:gd name="connsiteX225" fmla="*/ 4080577 w 6530564"/>
              <a:gd name="connsiteY225" fmla="*/ 5228726 h 6858000"/>
              <a:gd name="connsiteX226" fmla="*/ 4208569 w 6530564"/>
              <a:gd name="connsiteY226" fmla="*/ 5210285 h 6858000"/>
              <a:gd name="connsiteX227" fmla="*/ 4227607 w 6530564"/>
              <a:gd name="connsiteY227" fmla="*/ 5204840 h 6858000"/>
              <a:gd name="connsiteX228" fmla="*/ 4320161 w 6530564"/>
              <a:gd name="connsiteY228" fmla="*/ 5187449 h 6858000"/>
              <a:gd name="connsiteX229" fmla="*/ 4350799 w 6530564"/>
              <a:gd name="connsiteY229" fmla="*/ 5178079 h 6858000"/>
              <a:gd name="connsiteX230" fmla="*/ 4416232 w 6530564"/>
              <a:gd name="connsiteY230" fmla="*/ 5156937 h 6858000"/>
              <a:gd name="connsiteX231" fmla="*/ 4528059 w 6530564"/>
              <a:gd name="connsiteY231" fmla="*/ 5120102 h 6858000"/>
              <a:gd name="connsiteX232" fmla="*/ 4548856 w 6530564"/>
              <a:gd name="connsiteY232" fmla="*/ 5108094 h 6858000"/>
              <a:gd name="connsiteX233" fmla="*/ 4582773 w 6530564"/>
              <a:gd name="connsiteY233" fmla="*/ 5099604 h 6858000"/>
              <a:gd name="connsiteX234" fmla="*/ 4587811 w 6530564"/>
              <a:gd name="connsiteY234" fmla="*/ 5093923 h 6858000"/>
              <a:gd name="connsiteX235" fmla="*/ 4642524 w 6530564"/>
              <a:gd name="connsiteY235" fmla="*/ 5073425 h 6858000"/>
              <a:gd name="connsiteX236" fmla="*/ 4652601 w 6530564"/>
              <a:gd name="connsiteY236" fmla="*/ 5062062 h 6858000"/>
              <a:gd name="connsiteX237" fmla="*/ 4667481 w 6530564"/>
              <a:gd name="connsiteY237" fmla="*/ 5059017 h 6858000"/>
              <a:gd name="connsiteX238" fmla="*/ 4798817 w 6530564"/>
              <a:gd name="connsiteY238" fmla="*/ 4988734 h 6858000"/>
              <a:gd name="connsiteX239" fmla="*/ 4856167 w 6530564"/>
              <a:gd name="connsiteY239" fmla="*/ 4958396 h 6858000"/>
              <a:gd name="connsiteX240" fmla="*/ 4882880 w 6530564"/>
              <a:gd name="connsiteY240" fmla="*/ 4937426 h 6858000"/>
              <a:gd name="connsiteX241" fmla="*/ 4894479 w 6530564"/>
              <a:gd name="connsiteY241" fmla="*/ 4933504 h 6858000"/>
              <a:gd name="connsiteX242" fmla="*/ 4907835 w 6530564"/>
              <a:gd name="connsiteY242" fmla="*/ 4923019 h 6858000"/>
              <a:gd name="connsiteX243" fmla="*/ 4911115 w 6530564"/>
              <a:gd name="connsiteY243" fmla="*/ 4923898 h 6858000"/>
              <a:gd name="connsiteX244" fmla="*/ 4896879 w 6530564"/>
              <a:gd name="connsiteY244" fmla="*/ 4937664 h 6858000"/>
              <a:gd name="connsiteX245" fmla="*/ 4893599 w 6530564"/>
              <a:gd name="connsiteY245" fmla="*/ 4936784 h 6858000"/>
              <a:gd name="connsiteX246" fmla="*/ 4888561 w 6530564"/>
              <a:gd name="connsiteY246" fmla="*/ 4942464 h 6858000"/>
              <a:gd name="connsiteX247" fmla="*/ 4887682 w 6530564"/>
              <a:gd name="connsiteY247" fmla="*/ 4945746 h 6858000"/>
              <a:gd name="connsiteX248" fmla="*/ 4883523 w 6530564"/>
              <a:gd name="connsiteY248" fmla="*/ 4948147 h 6858000"/>
              <a:gd name="connsiteX249" fmla="*/ 4882645 w 6530564"/>
              <a:gd name="connsiteY249" fmla="*/ 4951427 h 6858000"/>
              <a:gd name="connsiteX250" fmla="*/ 4860969 w 6530564"/>
              <a:gd name="connsiteY250" fmla="*/ 4966714 h 6858000"/>
              <a:gd name="connsiteX251" fmla="*/ 4856811 w 6530564"/>
              <a:gd name="connsiteY251" fmla="*/ 4969115 h 6858000"/>
              <a:gd name="connsiteX252" fmla="*/ 4855931 w 6530564"/>
              <a:gd name="connsiteY252" fmla="*/ 4972396 h 6858000"/>
              <a:gd name="connsiteX253" fmla="*/ 4852651 w 6530564"/>
              <a:gd name="connsiteY253" fmla="*/ 4971516 h 6858000"/>
              <a:gd name="connsiteX254" fmla="*/ 4850250 w 6530564"/>
              <a:gd name="connsiteY254" fmla="*/ 4967358 h 6858000"/>
              <a:gd name="connsiteX255" fmla="*/ 4842575 w 6530564"/>
              <a:gd name="connsiteY255" fmla="*/ 4982879 h 6858000"/>
              <a:gd name="connsiteX256" fmla="*/ 4810180 w 6530564"/>
              <a:gd name="connsiteY256" fmla="*/ 4998810 h 6858000"/>
              <a:gd name="connsiteX257" fmla="*/ 4811059 w 6530564"/>
              <a:gd name="connsiteY257" fmla="*/ 4995529 h 6858000"/>
              <a:gd name="connsiteX258" fmla="*/ 4806900 w 6530564"/>
              <a:gd name="connsiteY258" fmla="*/ 4997932 h 6858000"/>
              <a:gd name="connsiteX259" fmla="*/ 4812817 w 6530564"/>
              <a:gd name="connsiteY259" fmla="*/ 4988970 h 6858000"/>
              <a:gd name="connsiteX260" fmla="*/ 4798581 w 6530564"/>
              <a:gd name="connsiteY260" fmla="*/ 5002734 h 6858000"/>
              <a:gd name="connsiteX261" fmla="*/ 4791141 w 6530564"/>
              <a:gd name="connsiteY261" fmla="*/ 5004257 h 6858000"/>
              <a:gd name="connsiteX262" fmla="*/ 4786983 w 6530564"/>
              <a:gd name="connsiteY262" fmla="*/ 5006658 h 6858000"/>
              <a:gd name="connsiteX263" fmla="*/ 4789383 w 6530564"/>
              <a:gd name="connsiteY263" fmla="*/ 5010818 h 6858000"/>
              <a:gd name="connsiteX264" fmla="*/ 4764429 w 6530564"/>
              <a:gd name="connsiteY264" fmla="*/ 5025225 h 6858000"/>
              <a:gd name="connsiteX265" fmla="*/ 4760269 w 6530564"/>
              <a:gd name="connsiteY265" fmla="*/ 5027626 h 6858000"/>
              <a:gd name="connsiteX266" fmla="*/ 4759391 w 6530564"/>
              <a:gd name="connsiteY266" fmla="*/ 5030907 h 6858000"/>
              <a:gd name="connsiteX267" fmla="*/ 4680365 w 6530564"/>
              <a:gd name="connsiteY267" fmla="*/ 5076532 h 6858000"/>
              <a:gd name="connsiteX268" fmla="*/ 4669645 w 6530564"/>
              <a:gd name="connsiteY268" fmla="*/ 5077175 h 6858000"/>
              <a:gd name="connsiteX269" fmla="*/ 4664607 w 6530564"/>
              <a:gd name="connsiteY269" fmla="*/ 5082858 h 6858000"/>
              <a:gd name="connsiteX270" fmla="*/ 4596538 w 6530564"/>
              <a:gd name="connsiteY270" fmla="*/ 5113840 h 6858000"/>
              <a:gd name="connsiteX271" fmla="*/ 4525187 w 6530564"/>
              <a:gd name="connsiteY271" fmla="*/ 5143943 h 6858000"/>
              <a:gd name="connsiteX272" fmla="*/ 4514467 w 6530564"/>
              <a:gd name="connsiteY272" fmla="*/ 5144586 h 6858000"/>
              <a:gd name="connsiteX273" fmla="*/ 4516869 w 6530564"/>
              <a:gd name="connsiteY273" fmla="*/ 5148745 h 6858000"/>
              <a:gd name="connsiteX274" fmla="*/ 4474633 w 6530564"/>
              <a:gd name="connsiteY274" fmla="*/ 5162039 h 6858000"/>
              <a:gd name="connsiteX275" fmla="*/ 4447277 w 6530564"/>
              <a:gd name="connsiteY275" fmla="*/ 5172288 h 6858000"/>
              <a:gd name="connsiteX276" fmla="*/ 4400883 w 6530564"/>
              <a:gd name="connsiteY276" fmla="*/ 5187983 h 6858000"/>
              <a:gd name="connsiteX277" fmla="*/ 4339608 w 6530564"/>
              <a:gd name="connsiteY277" fmla="*/ 5206722 h 6858000"/>
              <a:gd name="connsiteX278" fmla="*/ 4333047 w 6530564"/>
              <a:gd name="connsiteY278" fmla="*/ 5204965 h 6858000"/>
              <a:gd name="connsiteX279" fmla="*/ 4265213 w 6530564"/>
              <a:gd name="connsiteY279" fmla="*/ 5221947 h 6858000"/>
              <a:gd name="connsiteX280" fmla="*/ 4256895 w 6530564"/>
              <a:gd name="connsiteY280" fmla="*/ 5226749 h 6858000"/>
              <a:gd name="connsiteX281" fmla="*/ 4223857 w 6530564"/>
              <a:gd name="connsiteY281" fmla="*/ 5231960 h 6858000"/>
              <a:gd name="connsiteX282" fmla="*/ 4203941 w 6530564"/>
              <a:gd name="connsiteY282" fmla="*/ 5240686 h 6858000"/>
              <a:gd name="connsiteX283" fmla="*/ 4124741 w 6530564"/>
              <a:gd name="connsiteY283" fmla="*/ 5247592 h 6858000"/>
              <a:gd name="connsiteX284" fmla="*/ 4019067 w 6530564"/>
              <a:gd name="connsiteY284" fmla="*/ 5261465 h 6858000"/>
              <a:gd name="connsiteX285" fmla="*/ 3989310 w 6530564"/>
              <a:gd name="connsiteY285" fmla="*/ 5267556 h 6858000"/>
              <a:gd name="connsiteX286" fmla="*/ 3993469 w 6530564"/>
              <a:gd name="connsiteY286" fmla="*/ 5265155 h 6858000"/>
              <a:gd name="connsiteX287" fmla="*/ 3953870 w 6530564"/>
              <a:gd name="connsiteY287" fmla="*/ 5268607 h 6858000"/>
              <a:gd name="connsiteX288" fmla="*/ 3944029 w 6530564"/>
              <a:gd name="connsiteY288" fmla="*/ 5265970 h 6858000"/>
              <a:gd name="connsiteX289" fmla="*/ 3830272 w 6530564"/>
              <a:gd name="connsiteY289" fmla="*/ 5270646 h 6858000"/>
              <a:gd name="connsiteX290" fmla="*/ 3831150 w 6530564"/>
              <a:gd name="connsiteY290" fmla="*/ 5267367 h 6858000"/>
              <a:gd name="connsiteX291" fmla="*/ 3827869 w 6530564"/>
              <a:gd name="connsiteY291" fmla="*/ 5266488 h 6858000"/>
              <a:gd name="connsiteX292" fmla="*/ 3823711 w 6530564"/>
              <a:gd name="connsiteY292" fmla="*/ 5268887 h 6858000"/>
              <a:gd name="connsiteX293" fmla="*/ 3784991 w 6530564"/>
              <a:gd name="connsiteY293" fmla="*/ 5269060 h 6858000"/>
              <a:gd name="connsiteX294" fmla="*/ 3781710 w 6530564"/>
              <a:gd name="connsiteY294" fmla="*/ 5268182 h 6858000"/>
              <a:gd name="connsiteX295" fmla="*/ 3778430 w 6530564"/>
              <a:gd name="connsiteY295" fmla="*/ 5267303 h 6858000"/>
              <a:gd name="connsiteX296" fmla="*/ 3777550 w 6530564"/>
              <a:gd name="connsiteY296" fmla="*/ 5270583 h 6858000"/>
              <a:gd name="connsiteX297" fmla="*/ 3780831 w 6530564"/>
              <a:gd name="connsiteY297" fmla="*/ 5271463 h 6858000"/>
              <a:gd name="connsiteX298" fmla="*/ 3766831 w 6530564"/>
              <a:gd name="connsiteY298" fmla="*/ 5271227 h 6858000"/>
              <a:gd name="connsiteX299" fmla="*/ 3765073 w 6530564"/>
              <a:gd name="connsiteY299" fmla="*/ 5277788 h 6858000"/>
              <a:gd name="connsiteX300" fmla="*/ 3775793 w 6530564"/>
              <a:gd name="connsiteY300" fmla="*/ 5277144 h 6858000"/>
              <a:gd name="connsiteX301" fmla="*/ 3774913 w 6530564"/>
              <a:gd name="connsiteY301" fmla="*/ 5280425 h 6858000"/>
              <a:gd name="connsiteX302" fmla="*/ 3804672 w 6530564"/>
              <a:gd name="connsiteY302" fmla="*/ 5274334 h 6858000"/>
              <a:gd name="connsiteX303" fmla="*/ 3811233 w 6530564"/>
              <a:gd name="connsiteY303" fmla="*/ 5276093 h 6858000"/>
              <a:gd name="connsiteX304" fmla="*/ 3814512 w 6530564"/>
              <a:gd name="connsiteY304" fmla="*/ 5276971 h 6858000"/>
              <a:gd name="connsiteX305" fmla="*/ 3817794 w 6530564"/>
              <a:gd name="connsiteY305" fmla="*/ 5277850 h 6858000"/>
              <a:gd name="connsiteX306" fmla="*/ 3818672 w 6530564"/>
              <a:gd name="connsiteY306" fmla="*/ 5274569 h 6858000"/>
              <a:gd name="connsiteX307" fmla="*/ 3825233 w 6530564"/>
              <a:gd name="connsiteY307" fmla="*/ 5276327 h 6858000"/>
              <a:gd name="connsiteX308" fmla="*/ 3820193 w 6530564"/>
              <a:gd name="connsiteY308" fmla="*/ 5282009 h 6858000"/>
              <a:gd name="connsiteX309" fmla="*/ 3830914 w 6530564"/>
              <a:gd name="connsiteY309" fmla="*/ 5281367 h 6858000"/>
              <a:gd name="connsiteX310" fmla="*/ 3834196 w 6530564"/>
              <a:gd name="connsiteY310" fmla="*/ 5282245 h 6858000"/>
              <a:gd name="connsiteX311" fmla="*/ 3837475 w 6530564"/>
              <a:gd name="connsiteY311" fmla="*/ 5283124 h 6858000"/>
              <a:gd name="connsiteX312" fmla="*/ 3840755 w 6530564"/>
              <a:gd name="connsiteY312" fmla="*/ 5284004 h 6858000"/>
              <a:gd name="connsiteX313" fmla="*/ 3854755 w 6530564"/>
              <a:gd name="connsiteY313" fmla="*/ 5284238 h 6858000"/>
              <a:gd name="connsiteX314" fmla="*/ 3858913 w 6530564"/>
              <a:gd name="connsiteY314" fmla="*/ 5281837 h 6858000"/>
              <a:gd name="connsiteX315" fmla="*/ 3862195 w 6530564"/>
              <a:gd name="connsiteY315" fmla="*/ 5282716 h 6858000"/>
              <a:gd name="connsiteX316" fmla="*/ 3858913 w 6530564"/>
              <a:gd name="connsiteY316" fmla="*/ 5281837 h 6858000"/>
              <a:gd name="connsiteX317" fmla="*/ 3894353 w 6530564"/>
              <a:gd name="connsiteY317" fmla="*/ 5280786 h 6858000"/>
              <a:gd name="connsiteX318" fmla="*/ 3900914 w 6530564"/>
              <a:gd name="connsiteY318" fmla="*/ 5282543 h 6858000"/>
              <a:gd name="connsiteX319" fmla="*/ 3901794 w 6530564"/>
              <a:gd name="connsiteY319" fmla="*/ 5279264 h 6858000"/>
              <a:gd name="connsiteX320" fmla="*/ 3933953 w 6530564"/>
              <a:gd name="connsiteY320" fmla="*/ 5277333 h 6858000"/>
              <a:gd name="connsiteX321" fmla="*/ 3934831 w 6530564"/>
              <a:gd name="connsiteY321" fmla="*/ 5274053 h 6858000"/>
              <a:gd name="connsiteX322" fmla="*/ 3938111 w 6530564"/>
              <a:gd name="connsiteY322" fmla="*/ 5274932 h 6858000"/>
              <a:gd name="connsiteX323" fmla="*/ 3937233 w 6530564"/>
              <a:gd name="connsiteY323" fmla="*/ 5278211 h 6858000"/>
              <a:gd name="connsiteX324" fmla="*/ 3940514 w 6530564"/>
              <a:gd name="connsiteY324" fmla="*/ 5279091 h 6858000"/>
              <a:gd name="connsiteX325" fmla="*/ 3944673 w 6530564"/>
              <a:gd name="connsiteY325" fmla="*/ 5276690 h 6858000"/>
              <a:gd name="connsiteX326" fmla="*/ 4044429 w 6530564"/>
              <a:gd name="connsiteY326" fmla="*/ 5271777 h 6858000"/>
              <a:gd name="connsiteX327" fmla="*/ 4072431 w 6530564"/>
              <a:gd name="connsiteY327" fmla="*/ 5272249 h 6858000"/>
              <a:gd name="connsiteX328" fmla="*/ 4091468 w 6530564"/>
              <a:gd name="connsiteY328" fmla="*/ 5266803 h 6858000"/>
              <a:gd name="connsiteX329" fmla="*/ 4121227 w 6530564"/>
              <a:gd name="connsiteY329" fmla="*/ 5260712 h 6858000"/>
              <a:gd name="connsiteX330" fmla="*/ 4336092 w 6530564"/>
              <a:gd name="connsiteY330" fmla="*/ 5219844 h 6858000"/>
              <a:gd name="connsiteX331" fmla="*/ 4341775 w 6530564"/>
              <a:gd name="connsiteY331" fmla="*/ 5224882 h 6858000"/>
              <a:gd name="connsiteX332" fmla="*/ 4338495 w 6530564"/>
              <a:gd name="connsiteY332" fmla="*/ 5224004 h 6858000"/>
              <a:gd name="connsiteX333" fmla="*/ 4337615 w 6530564"/>
              <a:gd name="connsiteY333" fmla="*/ 5227283 h 6858000"/>
              <a:gd name="connsiteX334" fmla="*/ 4345054 w 6530564"/>
              <a:gd name="connsiteY334" fmla="*/ 5225760 h 6858000"/>
              <a:gd name="connsiteX335" fmla="*/ 4354895 w 6530564"/>
              <a:gd name="connsiteY335" fmla="*/ 5228397 h 6858000"/>
              <a:gd name="connsiteX336" fmla="*/ 4368253 w 6530564"/>
              <a:gd name="connsiteY336" fmla="*/ 5217913 h 6858000"/>
              <a:gd name="connsiteX337" fmla="*/ 4371531 w 6530564"/>
              <a:gd name="connsiteY337" fmla="*/ 5218791 h 6858000"/>
              <a:gd name="connsiteX338" fmla="*/ 4375691 w 6530564"/>
              <a:gd name="connsiteY338" fmla="*/ 5216392 h 6858000"/>
              <a:gd name="connsiteX339" fmla="*/ 4378971 w 6530564"/>
              <a:gd name="connsiteY339" fmla="*/ 5217270 h 6858000"/>
              <a:gd name="connsiteX340" fmla="*/ 4379850 w 6530564"/>
              <a:gd name="connsiteY340" fmla="*/ 5213989 h 6858000"/>
              <a:gd name="connsiteX341" fmla="*/ 4387291 w 6530564"/>
              <a:gd name="connsiteY341" fmla="*/ 5212466 h 6858000"/>
              <a:gd name="connsiteX342" fmla="*/ 4405449 w 6530564"/>
              <a:gd name="connsiteY342" fmla="*/ 5210302 h 6858000"/>
              <a:gd name="connsiteX343" fmla="*/ 4404569 w 6530564"/>
              <a:gd name="connsiteY343" fmla="*/ 5213581 h 6858000"/>
              <a:gd name="connsiteX344" fmla="*/ 4400411 w 6530564"/>
              <a:gd name="connsiteY344" fmla="*/ 5215984 h 6858000"/>
              <a:gd name="connsiteX345" fmla="*/ 4407849 w 6530564"/>
              <a:gd name="connsiteY345" fmla="*/ 5214461 h 6858000"/>
              <a:gd name="connsiteX346" fmla="*/ 4412009 w 6530564"/>
              <a:gd name="connsiteY346" fmla="*/ 5212060 h 6858000"/>
              <a:gd name="connsiteX347" fmla="*/ 4427767 w 6530564"/>
              <a:gd name="connsiteY347" fmla="*/ 5205735 h 6858000"/>
              <a:gd name="connsiteX348" fmla="*/ 4431047 w 6530564"/>
              <a:gd name="connsiteY348" fmla="*/ 5206613 h 6858000"/>
              <a:gd name="connsiteX349" fmla="*/ 4438487 w 6530564"/>
              <a:gd name="connsiteY349" fmla="*/ 5205091 h 6858000"/>
              <a:gd name="connsiteX350" fmla="*/ 4439367 w 6530564"/>
              <a:gd name="connsiteY350" fmla="*/ 5201811 h 6858000"/>
              <a:gd name="connsiteX351" fmla="*/ 4436087 w 6530564"/>
              <a:gd name="connsiteY351" fmla="*/ 5200931 h 6858000"/>
              <a:gd name="connsiteX352" fmla="*/ 4446805 w 6530564"/>
              <a:gd name="connsiteY352" fmla="*/ 5200288 h 6858000"/>
              <a:gd name="connsiteX353" fmla="*/ 4448563 w 6530564"/>
              <a:gd name="connsiteY353" fmla="*/ 5193727 h 6858000"/>
              <a:gd name="connsiteX354" fmla="*/ 4455124 w 6530564"/>
              <a:gd name="connsiteY354" fmla="*/ 5195484 h 6858000"/>
              <a:gd name="connsiteX355" fmla="*/ 4459284 w 6530564"/>
              <a:gd name="connsiteY355" fmla="*/ 5193083 h 6858000"/>
              <a:gd name="connsiteX356" fmla="*/ 4462565 w 6530564"/>
              <a:gd name="connsiteY356" fmla="*/ 5193963 h 6858000"/>
              <a:gd name="connsiteX357" fmla="*/ 4463443 w 6530564"/>
              <a:gd name="connsiteY357" fmla="*/ 5190682 h 6858000"/>
              <a:gd name="connsiteX358" fmla="*/ 4460162 w 6530564"/>
              <a:gd name="connsiteY358" fmla="*/ 5189804 h 6858000"/>
              <a:gd name="connsiteX359" fmla="*/ 4503277 w 6530564"/>
              <a:gd name="connsiteY359" fmla="*/ 5173230 h 6858000"/>
              <a:gd name="connsiteX360" fmla="*/ 4510717 w 6530564"/>
              <a:gd name="connsiteY360" fmla="*/ 5171707 h 6858000"/>
              <a:gd name="connsiteX361" fmla="*/ 4515755 w 6530564"/>
              <a:gd name="connsiteY361" fmla="*/ 5166027 h 6858000"/>
              <a:gd name="connsiteX362" fmla="*/ 4513179 w 6530564"/>
              <a:gd name="connsiteY362" fmla="*/ 5165335 h 6858000"/>
              <a:gd name="connsiteX363" fmla="*/ 4525643 w 6530564"/>
              <a:gd name="connsiteY363" fmla="*/ 5159666 h 6858000"/>
              <a:gd name="connsiteX364" fmla="*/ 4571346 w 6530564"/>
              <a:gd name="connsiteY364" fmla="*/ 5142247 h 6858000"/>
              <a:gd name="connsiteX365" fmla="*/ 4585583 w 6530564"/>
              <a:gd name="connsiteY365" fmla="*/ 5128483 h 6858000"/>
              <a:gd name="connsiteX366" fmla="*/ 4595423 w 6530564"/>
              <a:gd name="connsiteY366" fmla="*/ 5131120 h 6858000"/>
              <a:gd name="connsiteX367" fmla="*/ 4619500 w 6530564"/>
              <a:gd name="connsiteY367" fmla="*/ 5119991 h 6858000"/>
              <a:gd name="connsiteX368" fmla="*/ 4629575 w 6530564"/>
              <a:gd name="connsiteY368" fmla="*/ 5108629 h 6858000"/>
              <a:gd name="connsiteX369" fmla="*/ 4648615 w 6530564"/>
              <a:gd name="connsiteY369" fmla="*/ 5103183 h 6858000"/>
              <a:gd name="connsiteX370" fmla="*/ 4647735 w 6530564"/>
              <a:gd name="connsiteY370" fmla="*/ 5106463 h 6858000"/>
              <a:gd name="connsiteX371" fmla="*/ 4642697 w 6530564"/>
              <a:gd name="connsiteY371" fmla="*/ 5112145 h 6858000"/>
              <a:gd name="connsiteX372" fmla="*/ 4650136 w 6530564"/>
              <a:gd name="connsiteY372" fmla="*/ 5110622 h 6858000"/>
              <a:gd name="connsiteX373" fmla="*/ 4654296 w 6530564"/>
              <a:gd name="connsiteY373" fmla="*/ 5108221 h 6858000"/>
              <a:gd name="connsiteX374" fmla="*/ 4645099 w 6530564"/>
              <a:gd name="connsiteY374" fmla="*/ 5116303 h 6858000"/>
              <a:gd name="connsiteX375" fmla="*/ 4661735 w 6530564"/>
              <a:gd name="connsiteY375" fmla="*/ 5106698 h 6858000"/>
              <a:gd name="connsiteX376" fmla="*/ 4665893 w 6530564"/>
              <a:gd name="connsiteY376" fmla="*/ 5104297 h 6858000"/>
              <a:gd name="connsiteX377" fmla="*/ 4675091 w 6530564"/>
              <a:gd name="connsiteY377" fmla="*/ 5096214 h 6858000"/>
              <a:gd name="connsiteX378" fmla="*/ 4667651 w 6530564"/>
              <a:gd name="connsiteY378" fmla="*/ 5097736 h 6858000"/>
              <a:gd name="connsiteX379" fmla="*/ 4664372 w 6530564"/>
              <a:gd name="connsiteY379" fmla="*/ 5096858 h 6858000"/>
              <a:gd name="connsiteX380" fmla="*/ 4676849 w 6530564"/>
              <a:gd name="connsiteY380" fmla="*/ 5089653 h 6858000"/>
              <a:gd name="connsiteX381" fmla="*/ 4662850 w 6530564"/>
              <a:gd name="connsiteY381" fmla="*/ 5089418 h 6858000"/>
              <a:gd name="connsiteX382" fmla="*/ 4689327 w 6530564"/>
              <a:gd name="connsiteY382" fmla="*/ 5082449 h 6858000"/>
              <a:gd name="connsiteX383" fmla="*/ 4685169 w 6530564"/>
              <a:gd name="connsiteY383" fmla="*/ 5084851 h 6858000"/>
              <a:gd name="connsiteX384" fmla="*/ 4683411 w 6530564"/>
              <a:gd name="connsiteY384" fmla="*/ 5091411 h 6858000"/>
              <a:gd name="connsiteX385" fmla="*/ 4691728 w 6530564"/>
              <a:gd name="connsiteY385" fmla="*/ 5086609 h 6858000"/>
              <a:gd name="connsiteX386" fmla="*/ 4695008 w 6530564"/>
              <a:gd name="connsiteY386" fmla="*/ 5087488 h 6858000"/>
              <a:gd name="connsiteX387" fmla="*/ 4698289 w 6530564"/>
              <a:gd name="connsiteY387" fmla="*/ 5088368 h 6858000"/>
              <a:gd name="connsiteX388" fmla="*/ 4697411 w 6530564"/>
              <a:gd name="connsiteY388" fmla="*/ 5091647 h 6858000"/>
              <a:gd name="connsiteX389" fmla="*/ 4702449 w 6530564"/>
              <a:gd name="connsiteY389" fmla="*/ 5085965 h 6858000"/>
              <a:gd name="connsiteX390" fmla="*/ 4706607 w 6530564"/>
              <a:gd name="connsiteY390" fmla="*/ 5083564 h 6858000"/>
              <a:gd name="connsiteX391" fmla="*/ 4721486 w 6530564"/>
              <a:gd name="connsiteY391" fmla="*/ 5080520 h 6858000"/>
              <a:gd name="connsiteX392" fmla="*/ 4717327 w 6530564"/>
              <a:gd name="connsiteY392" fmla="*/ 5082921 h 6858000"/>
              <a:gd name="connsiteX393" fmla="*/ 4712289 w 6530564"/>
              <a:gd name="connsiteY393" fmla="*/ 5088602 h 6858000"/>
              <a:gd name="connsiteX394" fmla="*/ 4723887 w 6530564"/>
              <a:gd name="connsiteY394" fmla="*/ 5084678 h 6858000"/>
              <a:gd name="connsiteX395" fmla="*/ 4728047 w 6530564"/>
              <a:gd name="connsiteY395" fmla="*/ 5082277 h 6858000"/>
              <a:gd name="connsiteX396" fmla="*/ 4732207 w 6530564"/>
              <a:gd name="connsiteY396" fmla="*/ 5079876 h 6858000"/>
              <a:gd name="connsiteX397" fmla="*/ 4733963 w 6530564"/>
              <a:gd name="connsiteY397" fmla="*/ 5073315 h 6858000"/>
              <a:gd name="connsiteX398" fmla="*/ 4726524 w 6530564"/>
              <a:gd name="connsiteY398" fmla="*/ 5074837 h 6858000"/>
              <a:gd name="connsiteX399" fmla="*/ 4725646 w 6530564"/>
              <a:gd name="connsiteY399" fmla="*/ 5078117 h 6858000"/>
              <a:gd name="connsiteX400" fmla="*/ 4721486 w 6530564"/>
              <a:gd name="connsiteY400" fmla="*/ 5080520 h 6858000"/>
              <a:gd name="connsiteX401" fmla="*/ 4707487 w 6530564"/>
              <a:gd name="connsiteY401" fmla="*/ 5080284 h 6858000"/>
              <a:gd name="connsiteX402" fmla="*/ 4711646 w 6530564"/>
              <a:gd name="connsiteY402" fmla="*/ 5077883 h 6858000"/>
              <a:gd name="connsiteX403" fmla="*/ 4708366 w 6530564"/>
              <a:gd name="connsiteY403" fmla="*/ 5077005 h 6858000"/>
              <a:gd name="connsiteX404" fmla="*/ 4705085 w 6530564"/>
              <a:gd name="connsiteY404" fmla="*/ 5076124 h 6858000"/>
              <a:gd name="connsiteX405" fmla="*/ 4704207 w 6530564"/>
              <a:gd name="connsiteY405" fmla="*/ 5079404 h 6858000"/>
              <a:gd name="connsiteX406" fmla="*/ 4700046 w 6530564"/>
              <a:gd name="connsiteY406" fmla="*/ 5081805 h 6858000"/>
              <a:gd name="connsiteX407" fmla="*/ 4700927 w 6530564"/>
              <a:gd name="connsiteY407" fmla="*/ 5078525 h 6858000"/>
              <a:gd name="connsiteX408" fmla="*/ 4696767 w 6530564"/>
              <a:gd name="connsiteY408" fmla="*/ 5080927 h 6858000"/>
              <a:gd name="connsiteX409" fmla="*/ 4693487 w 6530564"/>
              <a:gd name="connsiteY409" fmla="*/ 5080048 h 6858000"/>
              <a:gd name="connsiteX410" fmla="*/ 4722601 w 6530564"/>
              <a:gd name="connsiteY410" fmla="*/ 5063239 h 6858000"/>
              <a:gd name="connsiteX411" fmla="*/ 4721722 w 6530564"/>
              <a:gd name="connsiteY411" fmla="*/ 5066520 h 6858000"/>
              <a:gd name="connsiteX412" fmla="*/ 4720843 w 6530564"/>
              <a:gd name="connsiteY412" fmla="*/ 5069800 h 6858000"/>
              <a:gd name="connsiteX413" fmla="*/ 4725003 w 6530564"/>
              <a:gd name="connsiteY413" fmla="*/ 5067398 h 6858000"/>
              <a:gd name="connsiteX414" fmla="*/ 4725882 w 6530564"/>
              <a:gd name="connsiteY414" fmla="*/ 5064117 h 6858000"/>
              <a:gd name="connsiteX415" fmla="*/ 4730041 w 6530564"/>
              <a:gd name="connsiteY415" fmla="*/ 5061716 h 6858000"/>
              <a:gd name="connsiteX416" fmla="*/ 4744919 w 6530564"/>
              <a:gd name="connsiteY416" fmla="*/ 5058672 h 6858000"/>
              <a:gd name="connsiteX417" fmla="*/ 4748200 w 6530564"/>
              <a:gd name="connsiteY417" fmla="*/ 5059551 h 6858000"/>
              <a:gd name="connsiteX418" fmla="*/ 4752360 w 6530564"/>
              <a:gd name="connsiteY418" fmla="*/ 5057149 h 6858000"/>
              <a:gd name="connsiteX419" fmla="*/ 4753238 w 6530564"/>
              <a:gd name="connsiteY419" fmla="*/ 5053868 h 6858000"/>
              <a:gd name="connsiteX420" fmla="*/ 4749957 w 6530564"/>
              <a:gd name="connsiteY420" fmla="*/ 5052989 h 6858000"/>
              <a:gd name="connsiteX421" fmla="*/ 4769875 w 6530564"/>
              <a:gd name="connsiteY421" fmla="*/ 5044264 h 6858000"/>
              <a:gd name="connsiteX422" fmla="*/ 4774035 w 6530564"/>
              <a:gd name="connsiteY422" fmla="*/ 5041862 h 6858000"/>
              <a:gd name="connsiteX423" fmla="*/ 4774913 w 6530564"/>
              <a:gd name="connsiteY423" fmla="*/ 5038581 h 6858000"/>
              <a:gd name="connsiteX424" fmla="*/ 4771632 w 6530564"/>
              <a:gd name="connsiteY424" fmla="*/ 5037702 h 6858000"/>
              <a:gd name="connsiteX425" fmla="*/ 4781709 w 6530564"/>
              <a:gd name="connsiteY425" fmla="*/ 5026339 h 6858000"/>
              <a:gd name="connsiteX426" fmla="*/ 4841460 w 6530564"/>
              <a:gd name="connsiteY426" fmla="*/ 5000161 h 6858000"/>
              <a:gd name="connsiteX427" fmla="*/ 4839059 w 6530564"/>
              <a:gd name="connsiteY427" fmla="*/ 4996002 h 6858000"/>
              <a:gd name="connsiteX428" fmla="*/ 4842339 w 6530564"/>
              <a:gd name="connsiteY428" fmla="*/ 4996880 h 6858000"/>
              <a:gd name="connsiteX429" fmla="*/ 4846498 w 6530564"/>
              <a:gd name="connsiteY429" fmla="*/ 4994478 h 6858000"/>
              <a:gd name="connsiteX430" fmla="*/ 4843217 w 6530564"/>
              <a:gd name="connsiteY430" fmla="*/ 4993600 h 6858000"/>
              <a:gd name="connsiteX431" fmla="*/ 4878014 w 6530564"/>
              <a:gd name="connsiteY431" fmla="*/ 4981829 h 6858000"/>
              <a:gd name="connsiteX432" fmla="*/ 4876493 w 6530564"/>
              <a:gd name="connsiteY432" fmla="*/ 4974389 h 6858000"/>
              <a:gd name="connsiteX433" fmla="*/ 4883931 w 6530564"/>
              <a:gd name="connsiteY433" fmla="*/ 4972867 h 6858000"/>
              <a:gd name="connsiteX434" fmla="*/ 4892249 w 6530564"/>
              <a:gd name="connsiteY434" fmla="*/ 4968064 h 6858000"/>
              <a:gd name="connsiteX435" fmla="*/ 4891370 w 6530564"/>
              <a:gd name="connsiteY435" fmla="*/ 4971344 h 6858000"/>
              <a:gd name="connsiteX436" fmla="*/ 4894652 w 6530564"/>
              <a:gd name="connsiteY436" fmla="*/ 4972224 h 6858000"/>
              <a:gd name="connsiteX437" fmla="*/ 4899690 w 6530564"/>
              <a:gd name="connsiteY437" fmla="*/ 4966541 h 6858000"/>
              <a:gd name="connsiteX438" fmla="*/ 4900568 w 6530564"/>
              <a:gd name="connsiteY438" fmla="*/ 4963262 h 6858000"/>
              <a:gd name="connsiteX439" fmla="*/ 4926402 w 6530564"/>
              <a:gd name="connsiteY439" fmla="*/ 4945573 h 6858000"/>
              <a:gd name="connsiteX440" fmla="*/ 4914803 w 6530564"/>
              <a:gd name="connsiteY440" fmla="*/ 4949497 h 6858000"/>
              <a:gd name="connsiteX441" fmla="*/ 4909765 w 6530564"/>
              <a:gd name="connsiteY441" fmla="*/ 4955178 h 6858000"/>
              <a:gd name="connsiteX442" fmla="*/ 4906487 w 6530564"/>
              <a:gd name="connsiteY442" fmla="*/ 4954299 h 6858000"/>
              <a:gd name="connsiteX443" fmla="*/ 4902327 w 6530564"/>
              <a:gd name="connsiteY443" fmla="*/ 4956701 h 6858000"/>
              <a:gd name="connsiteX444" fmla="*/ 4903205 w 6530564"/>
              <a:gd name="connsiteY444" fmla="*/ 4953421 h 6858000"/>
              <a:gd name="connsiteX445" fmla="*/ 4907365 w 6530564"/>
              <a:gd name="connsiteY445" fmla="*/ 4951018 h 6858000"/>
              <a:gd name="connsiteX446" fmla="*/ 4904084 w 6530564"/>
              <a:gd name="connsiteY446" fmla="*/ 4950140 h 6858000"/>
              <a:gd name="connsiteX447" fmla="*/ 4899924 w 6530564"/>
              <a:gd name="connsiteY447" fmla="*/ 4952541 h 6858000"/>
              <a:gd name="connsiteX448" fmla="*/ 4895766 w 6530564"/>
              <a:gd name="connsiteY448" fmla="*/ 4954944 h 6858000"/>
              <a:gd name="connsiteX449" fmla="*/ 4900803 w 6530564"/>
              <a:gd name="connsiteY449" fmla="*/ 4949262 h 6858000"/>
              <a:gd name="connsiteX450" fmla="*/ 4904963 w 6530564"/>
              <a:gd name="connsiteY450" fmla="*/ 4946860 h 6858000"/>
              <a:gd name="connsiteX451" fmla="*/ 4909122 w 6530564"/>
              <a:gd name="connsiteY451" fmla="*/ 4944459 h 6858000"/>
              <a:gd name="connsiteX452" fmla="*/ 4917441 w 6530564"/>
              <a:gd name="connsiteY452" fmla="*/ 4939655 h 6858000"/>
              <a:gd name="connsiteX453" fmla="*/ 4910881 w 6530564"/>
              <a:gd name="connsiteY453" fmla="*/ 4937898 h 6858000"/>
              <a:gd name="connsiteX454" fmla="*/ 4907601 w 6530564"/>
              <a:gd name="connsiteY454" fmla="*/ 4937018 h 6858000"/>
              <a:gd name="connsiteX455" fmla="*/ 4927516 w 6530564"/>
              <a:gd name="connsiteY455" fmla="*/ 4928292 h 6858000"/>
              <a:gd name="connsiteX456" fmla="*/ 4926638 w 6530564"/>
              <a:gd name="connsiteY456" fmla="*/ 4931573 h 6858000"/>
              <a:gd name="connsiteX457" fmla="*/ 4929919 w 6530564"/>
              <a:gd name="connsiteY457" fmla="*/ 4932452 h 6858000"/>
              <a:gd name="connsiteX458" fmla="*/ 4930798 w 6530564"/>
              <a:gd name="connsiteY458" fmla="*/ 4929172 h 6858000"/>
              <a:gd name="connsiteX459" fmla="*/ 4931676 w 6530564"/>
              <a:gd name="connsiteY459" fmla="*/ 4925891 h 6858000"/>
              <a:gd name="connsiteX460" fmla="*/ 4935835 w 6530564"/>
              <a:gd name="connsiteY460" fmla="*/ 4923490 h 6858000"/>
              <a:gd name="connsiteX461" fmla="*/ 4948314 w 6530564"/>
              <a:gd name="connsiteY461" fmla="*/ 4916286 h 6858000"/>
              <a:gd name="connsiteX462" fmla="*/ 4953587 w 6530564"/>
              <a:gd name="connsiteY462" fmla="*/ 4896605 h 6858000"/>
              <a:gd name="connsiteX463" fmla="*/ 4939352 w 6530564"/>
              <a:gd name="connsiteY463" fmla="*/ 4910369 h 6858000"/>
              <a:gd name="connsiteX464" fmla="*/ 4941109 w 6530564"/>
              <a:gd name="connsiteY464" fmla="*/ 4903808 h 6858000"/>
              <a:gd name="connsiteX465" fmla="*/ 4937829 w 6530564"/>
              <a:gd name="connsiteY465" fmla="*/ 4902930 h 6858000"/>
              <a:gd name="connsiteX466" fmla="*/ 4971103 w 6530564"/>
              <a:gd name="connsiteY466" fmla="*/ 4883717 h 6858000"/>
              <a:gd name="connsiteX467" fmla="*/ 6068122 w 6530564"/>
              <a:gd name="connsiteY467" fmla="*/ 4864900 h 6858000"/>
              <a:gd name="connsiteX468" fmla="*/ 6068152 w 6530564"/>
              <a:gd name="connsiteY468" fmla="*/ 4865039 h 6858000"/>
              <a:gd name="connsiteX469" fmla="*/ 6064479 w 6530564"/>
              <a:gd name="connsiteY469" fmla="*/ 4870708 h 6858000"/>
              <a:gd name="connsiteX470" fmla="*/ 2849427 w 6530564"/>
              <a:gd name="connsiteY470" fmla="*/ 4863682 h 6858000"/>
              <a:gd name="connsiteX471" fmla="*/ 2852706 w 6530564"/>
              <a:gd name="connsiteY471" fmla="*/ 4864560 h 6858000"/>
              <a:gd name="connsiteX472" fmla="*/ 2855987 w 6530564"/>
              <a:gd name="connsiteY472" fmla="*/ 4865440 h 6858000"/>
              <a:gd name="connsiteX473" fmla="*/ 2856769 w 6530564"/>
              <a:gd name="connsiteY473" fmla="*/ 4866135 h 6858000"/>
              <a:gd name="connsiteX474" fmla="*/ 5007247 w 6530564"/>
              <a:gd name="connsiteY474" fmla="*/ 4862211 h 6858000"/>
              <a:gd name="connsiteX475" fmla="*/ 4996249 w 6530564"/>
              <a:gd name="connsiteY475" fmla="*/ 4868580 h 6858000"/>
              <a:gd name="connsiteX476" fmla="*/ 4999337 w 6530564"/>
              <a:gd name="connsiteY476" fmla="*/ 4870189 h 6858000"/>
              <a:gd name="connsiteX477" fmla="*/ 6130068 w 6530564"/>
              <a:gd name="connsiteY477" fmla="*/ 4856695 h 6858000"/>
              <a:gd name="connsiteX478" fmla="*/ 6126199 w 6530564"/>
              <a:gd name="connsiteY478" fmla="*/ 4862407 h 6858000"/>
              <a:gd name="connsiteX479" fmla="*/ 6129873 w 6530564"/>
              <a:gd name="connsiteY479" fmla="*/ 4856736 h 6858000"/>
              <a:gd name="connsiteX480" fmla="*/ 5030417 w 6530564"/>
              <a:gd name="connsiteY480" fmla="*/ 4849127 h 6858000"/>
              <a:gd name="connsiteX481" fmla="*/ 5029817 w 6530564"/>
              <a:gd name="connsiteY481" fmla="*/ 4849140 h 6858000"/>
              <a:gd name="connsiteX482" fmla="*/ 5010221 w 6530564"/>
              <a:gd name="connsiteY482" fmla="*/ 4860487 h 6858000"/>
              <a:gd name="connsiteX483" fmla="*/ 5015974 w 6530564"/>
              <a:gd name="connsiteY483" fmla="*/ 4860584 h 6858000"/>
              <a:gd name="connsiteX484" fmla="*/ 5030417 w 6530564"/>
              <a:gd name="connsiteY484" fmla="*/ 4849127 h 6858000"/>
              <a:gd name="connsiteX485" fmla="*/ 5071263 w 6530564"/>
              <a:gd name="connsiteY485" fmla="*/ 4820079 h 6858000"/>
              <a:gd name="connsiteX486" fmla="*/ 5059909 w 6530564"/>
              <a:gd name="connsiteY486" fmla="*/ 4829301 h 6858000"/>
              <a:gd name="connsiteX487" fmla="*/ 5059325 w 6530564"/>
              <a:gd name="connsiteY487" fmla="*/ 4830010 h 6858000"/>
              <a:gd name="connsiteX488" fmla="*/ 5057793 w 6530564"/>
              <a:gd name="connsiteY488" fmla="*/ 4831019 h 6858000"/>
              <a:gd name="connsiteX489" fmla="*/ 5055235 w 6530564"/>
              <a:gd name="connsiteY489" fmla="*/ 4833097 h 6858000"/>
              <a:gd name="connsiteX490" fmla="*/ 5055445 w 6530564"/>
              <a:gd name="connsiteY490" fmla="*/ 4833420 h 6858000"/>
              <a:gd name="connsiteX491" fmla="*/ 5062605 w 6530564"/>
              <a:gd name="connsiteY491" fmla="*/ 4830888 h 6858000"/>
              <a:gd name="connsiteX492" fmla="*/ 5057377 w 6530564"/>
              <a:gd name="connsiteY492" fmla="*/ 4835640 h 6858000"/>
              <a:gd name="connsiteX493" fmla="*/ 5060755 w 6530564"/>
              <a:gd name="connsiteY493" fmla="*/ 4837402 h 6858000"/>
              <a:gd name="connsiteX494" fmla="*/ 5060961 w 6530564"/>
              <a:gd name="connsiteY494" fmla="*/ 4837260 h 6858000"/>
              <a:gd name="connsiteX495" fmla="*/ 5108837 w 6530564"/>
              <a:gd name="connsiteY495" fmla="*/ 4789562 h 6858000"/>
              <a:gd name="connsiteX496" fmla="*/ 5093745 w 6530564"/>
              <a:gd name="connsiteY496" fmla="*/ 4801819 h 6858000"/>
              <a:gd name="connsiteX497" fmla="*/ 5095236 w 6530564"/>
              <a:gd name="connsiteY497" fmla="*/ 4800959 h 6858000"/>
              <a:gd name="connsiteX498" fmla="*/ 5108593 w 6530564"/>
              <a:gd name="connsiteY498" fmla="*/ 4790474 h 6858000"/>
              <a:gd name="connsiteX499" fmla="*/ 5127188 w 6530564"/>
              <a:gd name="connsiteY499" fmla="*/ 4774656 h 6858000"/>
              <a:gd name="connsiteX500" fmla="*/ 5117361 w 6530564"/>
              <a:gd name="connsiteY500" fmla="*/ 4782639 h 6858000"/>
              <a:gd name="connsiteX501" fmla="*/ 5121949 w 6530564"/>
              <a:gd name="connsiteY501" fmla="*/ 4779991 h 6858000"/>
              <a:gd name="connsiteX502" fmla="*/ 5125229 w 6530564"/>
              <a:gd name="connsiteY502" fmla="*/ 4780869 h 6858000"/>
              <a:gd name="connsiteX503" fmla="*/ 5129389 w 6530564"/>
              <a:gd name="connsiteY503" fmla="*/ 4778468 h 6858000"/>
              <a:gd name="connsiteX504" fmla="*/ 2748506 w 6530564"/>
              <a:gd name="connsiteY504" fmla="*/ 4741714 h 6858000"/>
              <a:gd name="connsiteX505" fmla="*/ 2753001 w 6530564"/>
              <a:gd name="connsiteY505" fmla="*/ 4745754 h 6858000"/>
              <a:gd name="connsiteX506" fmla="*/ 2748356 w 6530564"/>
              <a:gd name="connsiteY506" fmla="*/ 4742283 h 6858000"/>
              <a:gd name="connsiteX507" fmla="*/ 2738573 w 6530564"/>
              <a:gd name="connsiteY507" fmla="*/ 4734114 h 6858000"/>
              <a:gd name="connsiteX508" fmla="*/ 2742497 w 6530564"/>
              <a:gd name="connsiteY508" fmla="*/ 4737906 h 6858000"/>
              <a:gd name="connsiteX509" fmla="*/ 2748356 w 6530564"/>
              <a:gd name="connsiteY509" fmla="*/ 4742283 h 6858000"/>
              <a:gd name="connsiteX510" fmla="*/ 2747627 w 6530564"/>
              <a:gd name="connsiteY510" fmla="*/ 4744994 h 6858000"/>
              <a:gd name="connsiteX511" fmla="*/ 2739545 w 6530564"/>
              <a:gd name="connsiteY511" fmla="*/ 4735796 h 6858000"/>
              <a:gd name="connsiteX512" fmla="*/ 2733528 w 6530564"/>
              <a:gd name="connsiteY512" fmla="*/ 4728433 h 6858000"/>
              <a:gd name="connsiteX513" fmla="*/ 2737143 w 6530564"/>
              <a:gd name="connsiteY513" fmla="*/ 4731638 h 6858000"/>
              <a:gd name="connsiteX514" fmla="*/ 2738573 w 6530564"/>
              <a:gd name="connsiteY514" fmla="*/ 4734114 h 6858000"/>
              <a:gd name="connsiteX515" fmla="*/ 2733769 w 6530564"/>
              <a:gd name="connsiteY515" fmla="*/ 4729470 h 6858000"/>
              <a:gd name="connsiteX516" fmla="*/ 2725781 w 6530564"/>
              <a:gd name="connsiteY516" fmla="*/ 4721561 h 6858000"/>
              <a:gd name="connsiteX517" fmla="*/ 2732341 w 6530564"/>
              <a:gd name="connsiteY517" fmla="*/ 4723320 h 6858000"/>
              <a:gd name="connsiteX518" fmla="*/ 2733528 w 6530564"/>
              <a:gd name="connsiteY518" fmla="*/ 4728433 h 6858000"/>
              <a:gd name="connsiteX519" fmla="*/ 2731462 w 6530564"/>
              <a:gd name="connsiteY519" fmla="*/ 4726600 h 6858000"/>
              <a:gd name="connsiteX520" fmla="*/ 2728183 w 6530564"/>
              <a:gd name="connsiteY520" fmla="*/ 4725721 h 6858000"/>
              <a:gd name="connsiteX521" fmla="*/ 2725781 w 6530564"/>
              <a:gd name="connsiteY521" fmla="*/ 4721561 h 6858000"/>
              <a:gd name="connsiteX522" fmla="*/ 3028405 w 6530564"/>
              <a:gd name="connsiteY522" fmla="*/ 4669808 h 6858000"/>
              <a:gd name="connsiteX523" fmla="*/ 3030752 w 6530564"/>
              <a:gd name="connsiteY523" fmla="*/ 4673522 h 6858000"/>
              <a:gd name="connsiteX524" fmla="*/ 3054617 w 6530564"/>
              <a:gd name="connsiteY524" fmla="*/ 4692835 h 6858000"/>
              <a:gd name="connsiteX525" fmla="*/ 3107225 w 6530564"/>
              <a:gd name="connsiteY525" fmla="*/ 4721282 h 6858000"/>
              <a:gd name="connsiteX526" fmla="*/ 3105246 w 6530564"/>
              <a:gd name="connsiteY526" fmla="*/ 4719661 h 6858000"/>
              <a:gd name="connsiteX527" fmla="*/ 3057715 w 6530564"/>
              <a:gd name="connsiteY527" fmla="*/ 4691376 h 6858000"/>
              <a:gd name="connsiteX528" fmla="*/ 6304463 w 6530564"/>
              <a:gd name="connsiteY528" fmla="*/ 4668027 h 6858000"/>
              <a:gd name="connsiteX529" fmla="*/ 6302855 w 6530564"/>
              <a:gd name="connsiteY529" fmla="*/ 4672815 h 6858000"/>
              <a:gd name="connsiteX530" fmla="*/ 6301832 w 6530564"/>
              <a:gd name="connsiteY530" fmla="*/ 4672862 h 6858000"/>
              <a:gd name="connsiteX531" fmla="*/ 6304463 w 6530564"/>
              <a:gd name="connsiteY531" fmla="*/ 4668027 h 6858000"/>
              <a:gd name="connsiteX532" fmla="*/ 2673360 w 6530564"/>
              <a:gd name="connsiteY532" fmla="*/ 4654778 h 6858000"/>
              <a:gd name="connsiteX533" fmla="*/ 2678648 w 6530564"/>
              <a:gd name="connsiteY533" fmla="*/ 4660537 h 6858000"/>
              <a:gd name="connsiteX534" fmla="*/ 2678411 w 6530564"/>
              <a:gd name="connsiteY534" fmla="*/ 4660527 h 6858000"/>
              <a:gd name="connsiteX535" fmla="*/ 2673360 w 6530564"/>
              <a:gd name="connsiteY535" fmla="*/ 4654778 h 6858000"/>
              <a:gd name="connsiteX536" fmla="*/ 2988071 w 6530564"/>
              <a:gd name="connsiteY536" fmla="*/ 4640127 h 6858000"/>
              <a:gd name="connsiteX537" fmla="*/ 2993758 w 6530564"/>
              <a:gd name="connsiteY537" fmla="*/ 4645670 h 6858000"/>
              <a:gd name="connsiteX538" fmla="*/ 3002041 w 6530564"/>
              <a:gd name="connsiteY538" fmla="*/ 4651387 h 6858000"/>
              <a:gd name="connsiteX539" fmla="*/ 3003476 w 6530564"/>
              <a:gd name="connsiteY539" fmla="*/ 4651462 h 6858000"/>
              <a:gd name="connsiteX540" fmla="*/ 2964415 w 6530564"/>
              <a:gd name="connsiteY540" fmla="*/ 4622718 h 6858000"/>
              <a:gd name="connsiteX541" fmla="*/ 2964410 w 6530564"/>
              <a:gd name="connsiteY541" fmla="*/ 4622737 h 6858000"/>
              <a:gd name="connsiteX542" fmla="*/ 2964457 w 6530564"/>
              <a:gd name="connsiteY542" fmla="*/ 4622750 h 6858000"/>
              <a:gd name="connsiteX543" fmla="*/ 2936215 w 6530564"/>
              <a:gd name="connsiteY543" fmla="*/ 4620923 h 6858000"/>
              <a:gd name="connsiteX544" fmla="*/ 2938890 w 6530564"/>
              <a:gd name="connsiteY544" fmla="*/ 4621639 h 6858000"/>
              <a:gd name="connsiteX545" fmla="*/ 2938711 w 6530564"/>
              <a:gd name="connsiteY545" fmla="*/ 4622308 h 6858000"/>
              <a:gd name="connsiteX546" fmla="*/ 2922025 w 6530564"/>
              <a:gd name="connsiteY546" fmla="*/ 4586750 h 6858000"/>
              <a:gd name="connsiteX547" fmla="*/ 2919078 w 6530564"/>
              <a:gd name="connsiteY547" fmla="*/ 4591214 h 6858000"/>
              <a:gd name="connsiteX548" fmla="*/ 2912519 w 6530564"/>
              <a:gd name="connsiteY548" fmla="*/ 4591609 h 6858000"/>
              <a:gd name="connsiteX549" fmla="*/ 2922311 w 6530564"/>
              <a:gd name="connsiteY549" fmla="*/ 4608585 h 6858000"/>
              <a:gd name="connsiteX550" fmla="*/ 2917677 w 6530564"/>
              <a:gd name="connsiteY550" fmla="*/ 4604474 h 6858000"/>
              <a:gd name="connsiteX551" fmla="*/ 2913043 w 6530564"/>
              <a:gd name="connsiteY551" fmla="*/ 4600361 h 6858000"/>
              <a:gd name="connsiteX552" fmla="*/ 2915001 w 6530564"/>
              <a:gd name="connsiteY552" fmla="*/ 4603756 h 6858000"/>
              <a:gd name="connsiteX553" fmla="*/ 2919635 w 6530564"/>
              <a:gd name="connsiteY553" fmla="*/ 4607868 h 6858000"/>
              <a:gd name="connsiteX554" fmla="*/ 2921593 w 6530564"/>
              <a:gd name="connsiteY554" fmla="*/ 4611263 h 6858000"/>
              <a:gd name="connsiteX555" fmla="*/ 2932821 w 6530564"/>
              <a:gd name="connsiteY555" fmla="*/ 4622883 h 6858000"/>
              <a:gd name="connsiteX556" fmla="*/ 2935497 w 6530564"/>
              <a:gd name="connsiteY556" fmla="*/ 4623599 h 6858000"/>
              <a:gd name="connsiteX557" fmla="*/ 2938172 w 6530564"/>
              <a:gd name="connsiteY557" fmla="*/ 4624317 h 6858000"/>
              <a:gd name="connsiteX558" fmla="*/ 2938711 w 6530564"/>
              <a:gd name="connsiteY558" fmla="*/ 4622308 h 6858000"/>
              <a:gd name="connsiteX559" fmla="*/ 2941207 w 6530564"/>
              <a:gd name="connsiteY559" fmla="*/ 4623695 h 6858000"/>
              <a:gd name="connsiteX560" fmla="*/ 2946201 w 6530564"/>
              <a:gd name="connsiteY560" fmla="*/ 4626469 h 6858000"/>
              <a:gd name="connsiteX561" fmla="*/ 2941761 w 6530564"/>
              <a:gd name="connsiteY561" fmla="*/ 4610927 h 6858000"/>
              <a:gd name="connsiteX562" fmla="*/ 2961733 w 6530564"/>
              <a:gd name="connsiteY562" fmla="*/ 4622018 h 6858000"/>
              <a:gd name="connsiteX563" fmla="*/ 2962703 w 6530564"/>
              <a:gd name="connsiteY563" fmla="*/ 4621458 h 6858000"/>
              <a:gd name="connsiteX564" fmla="*/ 2948426 w 6530564"/>
              <a:gd name="connsiteY564" fmla="*/ 4610952 h 6858000"/>
              <a:gd name="connsiteX565" fmla="*/ 2860394 w 6530564"/>
              <a:gd name="connsiteY565" fmla="*/ 4530255 h 6858000"/>
              <a:gd name="connsiteX566" fmla="*/ 2873925 w 6530564"/>
              <a:gd name="connsiteY566" fmla="*/ 4544310 h 6858000"/>
              <a:gd name="connsiteX567" fmla="*/ 2898368 w 6530564"/>
              <a:gd name="connsiteY567" fmla="*/ 4565066 h 6858000"/>
              <a:gd name="connsiteX568" fmla="*/ 2850179 w 6530564"/>
              <a:gd name="connsiteY568" fmla="*/ 4503144 h 6858000"/>
              <a:gd name="connsiteX569" fmla="*/ 2849725 w 6530564"/>
              <a:gd name="connsiteY569" fmla="*/ 4504837 h 6858000"/>
              <a:gd name="connsiteX570" fmla="*/ 2856363 w 6530564"/>
              <a:gd name="connsiteY570" fmla="*/ 4508236 h 6858000"/>
              <a:gd name="connsiteX571" fmla="*/ 2855786 w 6530564"/>
              <a:gd name="connsiteY571" fmla="*/ 4507515 h 6858000"/>
              <a:gd name="connsiteX572" fmla="*/ 2857490 w 6530564"/>
              <a:gd name="connsiteY572" fmla="*/ 4507973 h 6858000"/>
              <a:gd name="connsiteX573" fmla="*/ 2858176 w 6530564"/>
              <a:gd name="connsiteY573" fmla="*/ 4509163 h 6858000"/>
              <a:gd name="connsiteX574" fmla="*/ 2862899 w 6530564"/>
              <a:gd name="connsiteY574" fmla="*/ 4511580 h 6858000"/>
              <a:gd name="connsiteX575" fmla="*/ 2852855 w 6530564"/>
              <a:gd name="connsiteY575" fmla="*/ 4503860 h 6858000"/>
              <a:gd name="connsiteX576" fmla="*/ 2855786 w 6530564"/>
              <a:gd name="connsiteY576" fmla="*/ 4507515 h 6858000"/>
              <a:gd name="connsiteX577" fmla="*/ 2854813 w 6530564"/>
              <a:gd name="connsiteY577" fmla="*/ 4507255 h 6858000"/>
              <a:gd name="connsiteX578" fmla="*/ 2850179 w 6530564"/>
              <a:gd name="connsiteY578" fmla="*/ 4503144 h 6858000"/>
              <a:gd name="connsiteX579" fmla="*/ 5450741 w 6530564"/>
              <a:gd name="connsiteY579" fmla="*/ 4439964 h 6858000"/>
              <a:gd name="connsiteX580" fmla="*/ 5377825 w 6530564"/>
              <a:gd name="connsiteY580" fmla="*/ 4530592 h 6858000"/>
              <a:gd name="connsiteX581" fmla="*/ 5323869 w 6530564"/>
              <a:gd name="connsiteY581" fmla="*/ 4592582 h 6858000"/>
              <a:gd name="connsiteX582" fmla="*/ 5314677 w 6530564"/>
              <a:gd name="connsiteY582" fmla="*/ 4613036 h 6858000"/>
              <a:gd name="connsiteX583" fmla="*/ 5364167 w 6530564"/>
              <a:gd name="connsiteY583" fmla="*/ 4564878 h 6858000"/>
              <a:gd name="connsiteX584" fmla="*/ 5370795 w 6530564"/>
              <a:gd name="connsiteY584" fmla="*/ 4560109 h 6858000"/>
              <a:gd name="connsiteX585" fmla="*/ 5397869 w 6530564"/>
              <a:gd name="connsiteY585" fmla="*/ 4523430 h 6858000"/>
              <a:gd name="connsiteX586" fmla="*/ 1643525 w 6530564"/>
              <a:gd name="connsiteY586" fmla="*/ 4432993 h 6858000"/>
              <a:gd name="connsiteX587" fmla="*/ 1644522 w 6530564"/>
              <a:gd name="connsiteY587" fmla="*/ 4437664 h 6858000"/>
              <a:gd name="connsiteX588" fmla="*/ 1643326 w 6530564"/>
              <a:gd name="connsiteY588" fmla="*/ 4435630 h 6858000"/>
              <a:gd name="connsiteX589" fmla="*/ 2776939 w 6530564"/>
              <a:gd name="connsiteY589" fmla="*/ 4423240 h 6858000"/>
              <a:gd name="connsiteX590" fmla="*/ 2779311 w 6530564"/>
              <a:gd name="connsiteY590" fmla="*/ 4426396 h 6858000"/>
              <a:gd name="connsiteX591" fmla="*/ 2778899 w 6530564"/>
              <a:gd name="connsiteY591" fmla="*/ 4426634 h 6858000"/>
              <a:gd name="connsiteX592" fmla="*/ 2776939 w 6530564"/>
              <a:gd name="connsiteY592" fmla="*/ 4423240 h 6858000"/>
              <a:gd name="connsiteX593" fmla="*/ 2676789 w 6530564"/>
              <a:gd name="connsiteY593" fmla="*/ 4299837 h 6858000"/>
              <a:gd name="connsiteX594" fmla="*/ 2665036 w 6530564"/>
              <a:gd name="connsiteY594" fmla="*/ 4302598 h 6858000"/>
              <a:gd name="connsiteX595" fmla="*/ 2701549 w 6530564"/>
              <a:gd name="connsiteY595" fmla="*/ 4351370 h 6858000"/>
              <a:gd name="connsiteX596" fmla="*/ 2741629 w 6530564"/>
              <a:gd name="connsiteY596" fmla="*/ 4405167 h 6858000"/>
              <a:gd name="connsiteX597" fmla="*/ 2786537 w 6530564"/>
              <a:gd name="connsiteY597" fmla="*/ 4451645 h 6858000"/>
              <a:gd name="connsiteX598" fmla="*/ 2822178 w 6530564"/>
              <a:gd name="connsiteY598" fmla="*/ 4489900 h 6858000"/>
              <a:gd name="connsiteX599" fmla="*/ 2824137 w 6530564"/>
              <a:gd name="connsiteY599" fmla="*/ 4493294 h 6858000"/>
              <a:gd name="connsiteX600" fmla="*/ 2828771 w 6530564"/>
              <a:gd name="connsiteY600" fmla="*/ 4497407 h 6858000"/>
              <a:gd name="connsiteX601" fmla="*/ 2839192 w 6530564"/>
              <a:gd name="connsiteY601" fmla="*/ 4508233 h 6858000"/>
              <a:gd name="connsiteX602" fmla="*/ 2837891 w 6530564"/>
              <a:gd name="connsiteY602" fmla="*/ 4500449 h 6858000"/>
              <a:gd name="connsiteX603" fmla="*/ 2829489 w 6530564"/>
              <a:gd name="connsiteY603" fmla="*/ 4494729 h 6858000"/>
              <a:gd name="connsiteX604" fmla="*/ 2832164 w 6530564"/>
              <a:gd name="connsiteY604" fmla="*/ 4495445 h 6858000"/>
              <a:gd name="connsiteX605" fmla="*/ 2827529 w 6530564"/>
              <a:gd name="connsiteY605" fmla="*/ 4491333 h 6858000"/>
              <a:gd name="connsiteX606" fmla="*/ 2825572 w 6530564"/>
              <a:gd name="connsiteY606" fmla="*/ 4487938 h 6858000"/>
              <a:gd name="connsiteX607" fmla="*/ 2779311 w 6530564"/>
              <a:gd name="connsiteY607" fmla="*/ 4426396 h 6858000"/>
              <a:gd name="connsiteX608" fmla="*/ 2782293 w 6530564"/>
              <a:gd name="connsiteY608" fmla="*/ 4424673 h 6858000"/>
              <a:gd name="connsiteX609" fmla="*/ 2779616 w 6530564"/>
              <a:gd name="connsiteY609" fmla="*/ 4423956 h 6858000"/>
              <a:gd name="connsiteX610" fmla="*/ 2776939 w 6530564"/>
              <a:gd name="connsiteY610" fmla="*/ 4423240 h 6858000"/>
              <a:gd name="connsiteX611" fmla="*/ 2774981 w 6530564"/>
              <a:gd name="connsiteY611" fmla="*/ 4419843 h 6858000"/>
              <a:gd name="connsiteX612" fmla="*/ 2765190 w 6530564"/>
              <a:gd name="connsiteY612" fmla="*/ 4402868 h 6858000"/>
              <a:gd name="connsiteX613" fmla="*/ 2766430 w 6530564"/>
              <a:gd name="connsiteY613" fmla="*/ 4408940 h 6858000"/>
              <a:gd name="connsiteX614" fmla="*/ 2763755 w 6530564"/>
              <a:gd name="connsiteY614" fmla="*/ 4408224 h 6858000"/>
              <a:gd name="connsiteX615" fmla="*/ 2761078 w 6530564"/>
              <a:gd name="connsiteY615" fmla="*/ 4407507 h 6858000"/>
              <a:gd name="connsiteX616" fmla="*/ 2763037 w 6530564"/>
              <a:gd name="connsiteY616" fmla="*/ 4410902 h 6858000"/>
              <a:gd name="connsiteX617" fmla="*/ 2747175 w 6530564"/>
              <a:gd name="connsiteY617" fmla="*/ 4395170 h 6858000"/>
              <a:gd name="connsiteX618" fmla="*/ 2749852 w 6530564"/>
              <a:gd name="connsiteY618" fmla="*/ 4395886 h 6858000"/>
              <a:gd name="connsiteX619" fmla="*/ 2751809 w 6530564"/>
              <a:gd name="connsiteY619" fmla="*/ 4399282 h 6858000"/>
              <a:gd name="connsiteX620" fmla="*/ 2754485 w 6530564"/>
              <a:gd name="connsiteY620" fmla="*/ 4399999 h 6858000"/>
              <a:gd name="connsiteX621" fmla="*/ 2750569 w 6530564"/>
              <a:gd name="connsiteY621" fmla="*/ 4393208 h 6858000"/>
              <a:gd name="connsiteX622" fmla="*/ 2748611 w 6530564"/>
              <a:gd name="connsiteY622" fmla="*/ 4389814 h 6858000"/>
              <a:gd name="connsiteX623" fmla="*/ 2736338 w 6530564"/>
              <a:gd name="connsiteY623" fmla="*/ 4360691 h 6858000"/>
              <a:gd name="connsiteX624" fmla="*/ 2722327 w 6530564"/>
              <a:gd name="connsiteY624" fmla="*/ 4344738 h 6858000"/>
              <a:gd name="connsiteX625" fmla="*/ 2716857 w 6530564"/>
              <a:gd name="connsiteY625" fmla="*/ 4339970 h 6858000"/>
              <a:gd name="connsiteX626" fmla="*/ 2703428 w 6530564"/>
              <a:gd name="connsiteY626" fmla="*/ 4336022 h 6858000"/>
              <a:gd name="connsiteX627" fmla="*/ 2688247 w 6530564"/>
              <a:gd name="connsiteY627" fmla="*/ 4319673 h 6858000"/>
              <a:gd name="connsiteX628" fmla="*/ 2677451 w 6530564"/>
              <a:gd name="connsiteY628" fmla="*/ 4300826 h 6858000"/>
              <a:gd name="connsiteX629" fmla="*/ 2337159 w 6530564"/>
              <a:gd name="connsiteY629" fmla="*/ 4269366 h 6858000"/>
              <a:gd name="connsiteX630" fmla="*/ 2339560 w 6530564"/>
              <a:gd name="connsiteY630" fmla="*/ 4273526 h 6858000"/>
              <a:gd name="connsiteX631" fmla="*/ 2339523 w 6530564"/>
              <a:gd name="connsiteY631" fmla="*/ 4273662 h 6858000"/>
              <a:gd name="connsiteX632" fmla="*/ 1526874 w 6530564"/>
              <a:gd name="connsiteY632" fmla="*/ 4252779 h 6858000"/>
              <a:gd name="connsiteX633" fmla="*/ 1534539 w 6530564"/>
              <a:gd name="connsiteY633" fmla="*/ 4265793 h 6858000"/>
              <a:gd name="connsiteX634" fmla="*/ 1529869 w 6530564"/>
              <a:gd name="connsiteY634" fmla="*/ 4266791 h 6858000"/>
              <a:gd name="connsiteX635" fmla="*/ 2351864 w 6530564"/>
              <a:gd name="connsiteY635" fmla="*/ 4227601 h 6858000"/>
              <a:gd name="connsiteX636" fmla="*/ 2354365 w 6530564"/>
              <a:gd name="connsiteY636" fmla="*/ 4231786 h 6858000"/>
              <a:gd name="connsiteX637" fmla="*/ 2354267 w 6530564"/>
              <a:gd name="connsiteY637" fmla="*/ 4231761 h 6858000"/>
              <a:gd name="connsiteX638" fmla="*/ 2351864 w 6530564"/>
              <a:gd name="connsiteY638" fmla="*/ 4227601 h 6858000"/>
              <a:gd name="connsiteX639" fmla="*/ 6397652 w 6530564"/>
              <a:gd name="connsiteY639" fmla="*/ 4184394 h 6858000"/>
              <a:gd name="connsiteX640" fmla="*/ 6397793 w 6530564"/>
              <a:gd name="connsiteY640" fmla="*/ 4184698 h 6858000"/>
              <a:gd name="connsiteX641" fmla="*/ 6393825 w 6530564"/>
              <a:gd name="connsiteY641" fmla="*/ 4194703 h 6858000"/>
              <a:gd name="connsiteX642" fmla="*/ 6495950 w 6530564"/>
              <a:gd name="connsiteY642" fmla="*/ 4124042 h 6858000"/>
              <a:gd name="connsiteX643" fmla="*/ 6492277 w 6530564"/>
              <a:gd name="connsiteY643" fmla="*/ 4129712 h 6858000"/>
              <a:gd name="connsiteX644" fmla="*/ 6495950 w 6530564"/>
              <a:gd name="connsiteY644" fmla="*/ 4124042 h 6858000"/>
              <a:gd name="connsiteX645" fmla="*/ 6447581 w 6530564"/>
              <a:gd name="connsiteY645" fmla="*/ 4072213 h 6858000"/>
              <a:gd name="connsiteX646" fmla="*/ 6446607 w 6530564"/>
              <a:gd name="connsiteY646" fmla="*/ 4075973 h 6858000"/>
              <a:gd name="connsiteX647" fmla="*/ 6447605 w 6530564"/>
              <a:gd name="connsiteY647" fmla="*/ 4080645 h 6858000"/>
              <a:gd name="connsiteX648" fmla="*/ 6443932 w 6530564"/>
              <a:gd name="connsiteY648" fmla="*/ 4086313 h 6858000"/>
              <a:gd name="connsiteX649" fmla="*/ 6441935 w 6530564"/>
              <a:gd name="connsiteY649" fmla="*/ 4076971 h 6858000"/>
              <a:gd name="connsiteX650" fmla="*/ 6451467 w 6530564"/>
              <a:gd name="connsiteY650" fmla="*/ 4062259 h 6858000"/>
              <a:gd name="connsiteX651" fmla="*/ 6448725 w 6530564"/>
              <a:gd name="connsiteY651" fmla="*/ 4071248 h 6858000"/>
              <a:gd name="connsiteX652" fmla="*/ 6447581 w 6530564"/>
              <a:gd name="connsiteY652" fmla="*/ 4072213 h 6858000"/>
              <a:gd name="connsiteX653" fmla="*/ 6449283 w 6530564"/>
              <a:gd name="connsiteY653" fmla="*/ 4065635 h 6858000"/>
              <a:gd name="connsiteX654" fmla="*/ 6095133 w 6530564"/>
              <a:gd name="connsiteY654" fmla="*/ 4053382 h 6858000"/>
              <a:gd name="connsiteX655" fmla="*/ 6093665 w 6530564"/>
              <a:gd name="connsiteY655" fmla="*/ 4058179 h 6858000"/>
              <a:gd name="connsiteX656" fmla="*/ 6092651 w 6530564"/>
              <a:gd name="connsiteY656" fmla="*/ 4060432 h 6858000"/>
              <a:gd name="connsiteX657" fmla="*/ 6092133 w 6530564"/>
              <a:gd name="connsiteY657" fmla="*/ 4058007 h 6858000"/>
              <a:gd name="connsiteX658" fmla="*/ 6095133 w 6530564"/>
              <a:gd name="connsiteY658" fmla="*/ 4053382 h 6858000"/>
              <a:gd name="connsiteX659" fmla="*/ 1243863 w 6530564"/>
              <a:gd name="connsiteY659" fmla="*/ 4048308 h 6858000"/>
              <a:gd name="connsiteX660" fmla="*/ 1243853 w 6530564"/>
              <a:gd name="connsiteY660" fmla="*/ 4048690 h 6858000"/>
              <a:gd name="connsiteX661" fmla="*/ 1244017 w 6530564"/>
              <a:gd name="connsiteY661" fmla="*/ 4049024 h 6858000"/>
              <a:gd name="connsiteX662" fmla="*/ 6459303 w 6530564"/>
              <a:gd name="connsiteY662" fmla="*/ 4043956 h 6858000"/>
              <a:gd name="connsiteX663" fmla="*/ 6452955 w 6530564"/>
              <a:gd name="connsiteY663" fmla="*/ 4059966 h 6858000"/>
              <a:gd name="connsiteX664" fmla="*/ 6451467 w 6530564"/>
              <a:gd name="connsiteY664" fmla="*/ 4062259 h 6858000"/>
              <a:gd name="connsiteX665" fmla="*/ 6453708 w 6530564"/>
              <a:gd name="connsiteY665" fmla="*/ 4054920 h 6858000"/>
              <a:gd name="connsiteX666" fmla="*/ 6455441 w 6530564"/>
              <a:gd name="connsiteY666" fmla="*/ 4044781 h 6858000"/>
              <a:gd name="connsiteX667" fmla="*/ 6456817 w 6530564"/>
              <a:gd name="connsiteY667" fmla="*/ 4036740 h 6858000"/>
              <a:gd name="connsiteX668" fmla="*/ 6455441 w 6530564"/>
              <a:gd name="connsiteY668" fmla="*/ 4044781 h 6858000"/>
              <a:gd name="connsiteX669" fmla="*/ 6454631 w 6530564"/>
              <a:gd name="connsiteY669" fmla="*/ 4044953 h 6858000"/>
              <a:gd name="connsiteX670" fmla="*/ 1431945 w 6530564"/>
              <a:gd name="connsiteY670" fmla="*/ 4014196 h 6858000"/>
              <a:gd name="connsiteX671" fmla="*/ 1434938 w 6530564"/>
              <a:gd name="connsiteY671" fmla="*/ 4028209 h 6858000"/>
              <a:gd name="connsiteX672" fmla="*/ 1428273 w 6530564"/>
              <a:gd name="connsiteY672" fmla="*/ 4019865 h 6858000"/>
              <a:gd name="connsiteX673" fmla="*/ 1431945 w 6530564"/>
              <a:gd name="connsiteY673" fmla="*/ 4014196 h 6858000"/>
              <a:gd name="connsiteX674" fmla="*/ 1496703 w 6530564"/>
              <a:gd name="connsiteY674" fmla="*/ 3951518 h 6858000"/>
              <a:gd name="connsiteX675" fmla="*/ 1502371 w 6530564"/>
              <a:gd name="connsiteY675" fmla="*/ 3955191 h 6858000"/>
              <a:gd name="connsiteX676" fmla="*/ 1498697 w 6530564"/>
              <a:gd name="connsiteY676" fmla="*/ 3960861 h 6858000"/>
              <a:gd name="connsiteX677" fmla="*/ 1496703 w 6530564"/>
              <a:gd name="connsiteY677" fmla="*/ 3951518 h 6858000"/>
              <a:gd name="connsiteX678" fmla="*/ 2081274 w 6530564"/>
              <a:gd name="connsiteY678" fmla="*/ 3919538 h 6858000"/>
              <a:gd name="connsiteX679" fmla="*/ 2082728 w 6530564"/>
              <a:gd name="connsiteY679" fmla="*/ 3919927 h 6858000"/>
              <a:gd name="connsiteX680" fmla="*/ 2081850 w 6530564"/>
              <a:gd name="connsiteY680" fmla="*/ 3923208 h 6858000"/>
              <a:gd name="connsiteX681" fmla="*/ 6530564 w 6530564"/>
              <a:gd name="connsiteY681" fmla="*/ 3917715 h 6858000"/>
              <a:gd name="connsiteX682" fmla="*/ 6530564 w 6530564"/>
              <a:gd name="connsiteY682" fmla="*/ 3921552 h 6858000"/>
              <a:gd name="connsiteX683" fmla="*/ 6527556 w 6530564"/>
              <a:gd name="connsiteY683" fmla="*/ 3926194 h 6858000"/>
              <a:gd name="connsiteX684" fmla="*/ 6527097 w 6530564"/>
              <a:gd name="connsiteY684" fmla="*/ 3926903 h 6858000"/>
              <a:gd name="connsiteX685" fmla="*/ 6183373 w 6530564"/>
              <a:gd name="connsiteY685" fmla="*/ 3883119 h 6858000"/>
              <a:gd name="connsiteX686" fmla="*/ 6183235 w 6530564"/>
              <a:gd name="connsiteY686" fmla="*/ 3887133 h 6858000"/>
              <a:gd name="connsiteX687" fmla="*/ 6182420 w 6530564"/>
              <a:gd name="connsiteY687" fmla="*/ 3883322 h 6858000"/>
              <a:gd name="connsiteX688" fmla="*/ 6530394 w 6530564"/>
              <a:gd name="connsiteY688" fmla="*/ 3785167 h 6858000"/>
              <a:gd name="connsiteX689" fmla="*/ 6530564 w 6530564"/>
              <a:gd name="connsiteY689" fmla="*/ 3785630 h 6858000"/>
              <a:gd name="connsiteX690" fmla="*/ 6530564 w 6530564"/>
              <a:gd name="connsiteY690" fmla="*/ 3792682 h 6858000"/>
              <a:gd name="connsiteX691" fmla="*/ 6526181 w 6530564"/>
              <a:gd name="connsiteY691" fmla="*/ 3785456 h 6858000"/>
              <a:gd name="connsiteX692" fmla="*/ 6530394 w 6530564"/>
              <a:gd name="connsiteY692" fmla="*/ 3785167 h 6858000"/>
              <a:gd name="connsiteX693" fmla="*/ 2531063 w 6530564"/>
              <a:gd name="connsiteY693" fmla="*/ 3675825 h 6858000"/>
              <a:gd name="connsiteX694" fmla="*/ 2572765 w 6530564"/>
              <a:gd name="connsiteY694" fmla="*/ 3812143 h 6858000"/>
              <a:gd name="connsiteX695" fmla="*/ 2619585 w 6530564"/>
              <a:gd name="connsiteY695" fmla="*/ 3940039 h 6858000"/>
              <a:gd name="connsiteX696" fmla="*/ 2689216 w 6530564"/>
              <a:gd name="connsiteY696" fmla="*/ 4071055 h 6858000"/>
              <a:gd name="connsiteX697" fmla="*/ 2731894 w 6530564"/>
              <a:gd name="connsiteY697" fmla="*/ 4145620 h 6858000"/>
              <a:gd name="connsiteX698" fmla="*/ 2736797 w 6530564"/>
              <a:gd name="connsiteY698" fmla="*/ 4151516 h 6858000"/>
              <a:gd name="connsiteX699" fmla="*/ 2736150 w 6530564"/>
              <a:gd name="connsiteY699" fmla="*/ 4154286 h 6858000"/>
              <a:gd name="connsiteX700" fmla="*/ 2761162 w 6530564"/>
              <a:gd name="connsiteY700" fmla="*/ 4192307 h 6858000"/>
              <a:gd name="connsiteX701" fmla="*/ 2734027 w 6530564"/>
              <a:gd name="connsiteY701" fmla="*/ 4159027 h 6858000"/>
              <a:gd name="connsiteX702" fmla="*/ 2727501 w 6530564"/>
              <a:gd name="connsiteY702" fmla="*/ 4162023 h 6858000"/>
              <a:gd name="connsiteX703" fmla="*/ 2719561 w 6530564"/>
              <a:gd name="connsiteY703" fmla="*/ 4158874 h 6858000"/>
              <a:gd name="connsiteX704" fmla="*/ 2694323 w 6530564"/>
              <a:gd name="connsiteY704" fmla="*/ 4128398 h 6858000"/>
              <a:gd name="connsiteX705" fmla="*/ 2638432 w 6530564"/>
              <a:gd name="connsiteY705" fmla="*/ 4030019 h 6858000"/>
              <a:gd name="connsiteX706" fmla="*/ 2616715 w 6530564"/>
              <a:gd name="connsiteY706" fmla="*/ 3986397 h 6858000"/>
              <a:gd name="connsiteX707" fmla="*/ 2616051 w 6530564"/>
              <a:gd name="connsiteY707" fmla="*/ 3985283 h 6858000"/>
              <a:gd name="connsiteX708" fmla="*/ 2614788 w 6530564"/>
              <a:gd name="connsiteY708" fmla="*/ 3982527 h 6858000"/>
              <a:gd name="connsiteX709" fmla="*/ 2613003 w 6530564"/>
              <a:gd name="connsiteY709" fmla="*/ 3978941 h 6858000"/>
              <a:gd name="connsiteX710" fmla="*/ 2612430 w 6530564"/>
              <a:gd name="connsiteY710" fmla="*/ 3977382 h 6858000"/>
              <a:gd name="connsiteX711" fmla="*/ 2590101 w 6530564"/>
              <a:gd name="connsiteY711" fmla="*/ 3928646 h 6858000"/>
              <a:gd name="connsiteX712" fmla="*/ 2588278 w 6530564"/>
              <a:gd name="connsiteY712" fmla="*/ 3930926 h 6858000"/>
              <a:gd name="connsiteX713" fmla="*/ 2586807 w 6530564"/>
              <a:gd name="connsiteY713" fmla="*/ 3937922 h 6858000"/>
              <a:gd name="connsiteX714" fmla="*/ 2585985 w 6530564"/>
              <a:gd name="connsiteY714" fmla="*/ 3941174 h 6858000"/>
              <a:gd name="connsiteX715" fmla="*/ 2612386 w 6530564"/>
              <a:gd name="connsiteY715" fmla="*/ 4010360 h 6858000"/>
              <a:gd name="connsiteX716" fmla="*/ 2690871 w 6530564"/>
              <a:gd name="connsiteY716" fmla="*/ 4160213 h 6858000"/>
              <a:gd name="connsiteX717" fmla="*/ 2700625 w 6530564"/>
              <a:gd name="connsiteY717" fmla="*/ 4177201 h 6858000"/>
              <a:gd name="connsiteX718" fmla="*/ 2708709 w 6530564"/>
              <a:gd name="connsiteY718" fmla="*/ 4189725 h 6858000"/>
              <a:gd name="connsiteX719" fmla="*/ 2709242 w 6530564"/>
              <a:gd name="connsiteY719" fmla="*/ 4192597 h 6858000"/>
              <a:gd name="connsiteX720" fmla="*/ 2818914 w 6530564"/>
              <a:gd name="connsiteY720" fmla="*/ 4346218 h 6858000"/>
              <a:gd name="connsiteX721" fmla="*/ 2958211 w 6530564"/>
              <a:gd name="connsiteY721" fmla="*/ 4492927 h 6858000"/>
              <a:gd name="connsiteX722" fmla="*/ 3037117 w 6530564"/>
              <a:gd name="connsiteY722" fmla="*/ 4556144 h 6858000"/>
              <a:gd name="connsiteX723" fmla="*/ 3127435 w 6530564"/>
              <a:gd name="connsiteY723" fmla="*/ 4612403 h 6858000"/>
              <a:gd name="connsiteX724" fmla="*/ 3228660 w 6530564"/>
              <a:gd name="connsiteY724" fmla="*/ 4665324 h 6858000"/>
              <a:gd name="connsiteX725" fmla="*/ 3284085 w 6530564"/>
              <a:gd name="connsiteY725" fmla="*/ 4680023 h 6858000"/>
              <a:gd name="connsiteX726" fmla="*/ 3324987 w 6530564"/>
              <a:gd name="connsiteY726" fmla="*/ 4690843 h 6858000"/>
              <a:gd name="connsiteX727" fmla="*/ 3540971 w 6530564"/>
              <a:gd name="connsiteY727" fmla="*/ 4768253 h 6858000"/>
              <a:gd name="connsiteX728" fmla="*/ 3555898 w 6530564"/>
              <a:gd name="connsiteY728" fmla="*/ 4767020 h 6858000"/>
              <a:gd name="connsiteX729" fmla="*/ 3541374 w 6530564"/>
              <a:gd name="connsiteY729" fmla="*/ 4755574 h 6858000"/>
              <a:gd name="connsiteX730" fmla="*/ 3218006 w 6530564"/>
              <a:gd name="connsiteY730" fmla="*/ 4624223 h 6858000"/>
              <a:gd name="connsiteX731" fmla="*/ 3205733 w 6530564"/>
              <a:gd name="connsiteY731" fmla="*/ 4618706 h 6858000"/>
              <a:gd name="connsiteX732" fmla="*/ 3202251 w 6530564"/>
              <a:gd name="connsiteY732" fmla="*/ 4605416 h 6858000"/>
              <a:gd name="connsiteX733" fmla="*/ 3215747 w 6530564"/>
              <a:gd name="connsiteY733" fmla="*/ 4603161 h 6858000"/>
              <a:gd name="connsiteX734" fmla="*/ 3277149 w 6530564"/>
              <a:gd name="connsiteY734" fmla="*/ 4635346 h 6858000"/>
              <a:gd name="connsiteX735" fmla="*/ 3300817 w 6530564"/>
              <a:gd name="connsiteY735" fmla="*/ 4645474 h 6858000"/>
              <a:gd name="connsiteX736" fmla="*/ 3203581 w 6530564"/>
              <a:gd name="connsiteY736" fmla="*/ 4589043 h 6858000"/>
              <a:gd name="connsiteX737" fmla="*/ 2817218 w 6530564"/>
              <a:gd name="connsiteY737" fmla="*/ 4214123 h 6858000"/>
              <a:gd name="connsiteX738" fmla="*/ 2795524 w 6530564"/>
              <a:gd name="connsiteY738" fmla="*/ 4180373 h 6858000"/>
              <a:gd name="connsiteX739" fmla="*/ 2794029 w 6530564"/>
              <a:gd name="connsiteY739" fmla="*/ 4178497 h 6858000"/>
              <a:gd name="connsiteX740" fmla="*/ 2777085 w 6530564"/>
              <a:gd name="connsiteY740" fmla="*/ 4161569 h 6858000"/>
              <a:gd name="connsiteX741" fmla="*/ 2741001 w 6530564"/>
              <a:gd name="connsiteY741" fmla="*/ 4101332 h 6858000"/>
              <a:gd name="connsiteX742" fmla="*/ 2679864 w 6530564"/>
              <a:gd name="connsiteY742" fmla="*/ 4007725 h 6858000"/>
              <a:gd name="connsiteX743" fmla="*/ 2531063 w 6530564"/>
              <a:gd name="connsiteY743" fmla="*/ 3675825 h 6858000"/>
              <a:gd name="connsiteX744" fmla="*/ 1469523 w 6530564"/>
              <a:gd name="connsiteY744" fmla="*/ 3664273 h 6858000"/>
              <a:gd name="connsiteX745" fmla="*/ 1470520 w 6530564"/>
              <a:gd name="connsiteY745" fmla="*/ 3668943 h 6858000"/>
              <a:gd name="connsiteX746" fmla="*/ 1464851 w 6530564"/>
              <a:gd name="connsiteY746" fmla="*/ 3665270 h 6858000"/>
              <a:gd name="connsiteX747" fmla="*/ 1469523 w 6530564"/>
              <a:gd name="connsiteY747" fmla="*/ 3664273 h 6858000"/>
              <a:gd name="connsiteX748" fmla="*/ 1961674 w 6530564"/>
              <a:gd name="connsiteY748" fmla="*/ 3623805 h 6858000"/>
              <a:gd name="connsiteX749" fmla="*/ 1961195 w 6530564"/>
              <a:gd name="connsiteY749" fmla="*/ 3627779 h 6858000"/>
              <a:gd name="connsiteX750" fmla="*/ 1960794 w 6530564"/>
              <a:gd name="connsiteY750" fmla="*/ 3627086 h 6858000"/>
              <a:gd name="connsiteX751" fmla="*/ 1961674 w 6530564"/>
              <a:gd name="connsiteY751" fmla="*/ 3623805 h 6858000"/>
              <a:gd name="connsiteX752" fmla="*/ 6199520 w 6530564"/>
              <a:gd name="connsiteY752" fmla="*/ 3608723 h 6858000"/>
              <a:gd name="connsiteX753" fmla="*/ 6184735 w 6530564"/>
              <a:gd name="connsiteY753" fmla="*/ 3707510 h 6858000"/>
              <a:gd name="connsiteX754" fmla="*/ 6163438 w 6530564"/>
              <a:gd name="connsiteY754" fmla="*/ 3775812 h 6858000"/>
              <a:gd name="connsiteX755" fmla="*/ 6164252 w 6530564"/>
              <a:gd name="connsiteY755" fmla="*/ 3779623 h 6858000"/>
              <a:gd name="connsiteX756" fmla="*/ 6161253 w 6530564"/>
              <a:gd name="connsiteY756" fmla="*/ 3784247 h 6858000"/>
              <a:gd name="connsiteX757" fmla="*/ 6165881 w 6530564"/>
              <a:gd name="connsiteY757" fmla="*/ 3787245 h 6858000"/>
              <a:gd name="connsiteX758" fmla="*/ 6168881 w 6530564"/>
              <a:gd name="connsiteY758" fmla="*/ 3782617 h 6858000"/>
              <a:gd name="connsiteX759" fmla="*/ 6144582 w 6530564"/>
              <a:gd name="connsiteY759" fmla="*/ 3855546 h 6858000"/>
              <a:gd name="connsiteX760" fmla="*/ 6142399 w 6530564"/>
              <a:gd name="connsiteY760" fmla="*/ 3863981 h 6858000"/>
              <a:gd name="connsiteX761" fmla="*/ 6139398 w 6530564"/>
              <a:gd name="connsiteY761" fmla="*/ 3868606 h 6858000"/>
              <a:gd name="connsiteX762" fmla="*/ 6144841 w 6530564"/>
              <a:gd name="connsiteY762" fmla="*/ 3875415 h 6858000"/>
              <a:gd name="connsiteX763" fmla="*/ 6133657 w 6530564"/>
              <a:gd name="connsiteY763" fmla="*/ 3897726 h 6858000"/>
              <a:gd name="connsiteX764" fmla="*/ 6089949 w 6530564"/>
              <a:gd name="connsiteY764" fmla="*/ 4066444 h 6858000"/>
              <a:gd name="connsiteX765" fmla="*/ 6092651 w 6530564"/>
              <a:gd name="connsiteY765" fmla="*/ 4060432 h 6858000"/>
              <a:gd name="connsiteX766" fmla="*/ 6092947 w 6530564"/>
              <a:gd name="connsiteY766" fmla="*/ 4061819 h 6858000"/>
              <a:gd name="connsiteX767" fmla="*/ 6090763 w 6530564"/>
              <a:gd name="connsiteY767" fmla="*/ 4070255 h 6858000"/>
              <a:gd name="connsiteX768" fmla="*/ 6094575 w 6530564"/>
              <a:gd name="connsiteY768" fmla="*/ 4069439 h 6858000"/>
              <a:gd name="connsiteX769" fmla="*/ 6096761 w 6530564"/>
              <a:gd name="connsiteY769" fmla="*/ 4061003 h 6858000"/>
              <a:gd name="connsiteX770" fmla="*/ 6093461 w 6530564"/>
              <a:gd name="connsiteY770" fmla="*/ 4101553 h 6858000"/>
              <a:gd name="connsiteX771" fmla="*/ 6092647 w 6530564"/>
              <a:gd name="connsiteY771" fmla="*/ 4097743 h 6858000"/>
              <a:gd name="connsiteX772" fmla="*/ 6090461 w 6530564"/>
              <a:gd name="connsiteY772" fmla="*/ 4106179 h 6858000"/>
              <a:gd name="connsiteX773" fmla="*/ 6087462 w 6530564"/>
              <a:gd name="connsiteY773" fmla="*/ 4110804 h 6858000"/>
              <a:gd name="connsiteX774" fmla="*/ 6037541 w 6530564"/>
              <a:gd name="connsiteY774" fmla="*/ 4213114 h 6858000"/>
              <a:gd name="connsiteX775" fmla="*/ 6040540 w 6530564"/>
              <a:gd name="connsiteY775" fmla="*/ 4208487 h 6858000"/>
              <a:gd name="connsiteX776" fmla="*/ 6035913 w 6530564"/>
              <a:gd name="connsiteY776" fmla="*/ 4205492 h 6858000"/>
              <a:gd name="connsiteX777" fmla="*/ 6036727 w 6530564"/>
              <a:gd name="connsiteY777" fmla="*/ 4209302 h 6858000"/>
              <a:gd name="connsiteX778" fmla="*/ 6037541 w 6530564"/>
              <a:gd name="connsiteY778" fmla="*/ 4213114 h 6858000"/>
              <a:gd name="connsiteX779" fmla="*/ 6034541 w 6530564"/>
              <a:gd name="connsiteY779" fmla="*/ 4217738 h 6858000"/>
              <a:gd name="connsiteX780" fmla="*/ 6019543 w 6530564"/>
              <a:gd name="connsiteY780" fmla="*/ 4240865 h 6858000"/>
              <a:gd name="connsiteX781" fmla="*/ 6026355 w 6530564"/>
              <a:gd name="connsiteY781" fmla="*/ 4235425 h 6858000"/>
              <a:gd name="connsiteX782" fmla="*/ 6027169 w 6530564"/>
              <a:gd name="connsiteY782" fmla="*/ 4239235 h 6858000"/>
              <a:gd name="connsiteX783" fmla="*/ 6027984 w 6530564"/>
              <a:gd name="connsiteY783" fmla="*/ 4243047 h 6858000"/>
              <a:gd name="connsiteX784" fmla="*/ 6030985 w 6530564"/>
              <a:gd name="connsiteY784" fmla="*/ 4238420 h 6858000"/>
              <a:gd name="connsiteX785" fmla="*/ 6021427 w 6530564"/>
              <a:gd name="connsiteY785" fmla="*/ 4268354 h 6858000"/>
              <a:gd name="connsiteX786" fmla="*/ 6020613 w 6530564"/>
              <a:gd name="connsiteY786" fmla="*/ 4264544 h 6858000"/>
              <a:gd name="connsiteX787" fmla="*/ 6023613 w 6530564"/>
              <a:gd name="connsiteY787" fmla="*/ 4259918 h 6858000"/>
              <a:gd name="connsiteX788" fmla="*/ 6022799 w 6530564"/>
              <a:gd name="connsiteY788" fmla="*/ 4256108 h 6858000"/>
              <a:gd name="connsiteX789" fmla="*/ 6016800 w 6530564"/>
              <a:gd name="connsiteY789" fmla="*/ 4265358 h 6858000"/>
              <a:gd name="connsiteX790" fmla="*/ 6013801 w 6530564"/>
              <a:gd name="connsiteY790" fmla="*/ 4269984 h 6858000"/>
              <a:gd name="connsiteX791" fmla="*/ 5985177 w 6530564"/>
              <a:gd name="connsiteY791" fmla="*/ 4303990 h 6858000"/>
              <a:gd name="connsiteX792" fmla="*/ 5968249 w 6530564"/>
              <a:gd name="connsiteY792" fmla="*/ 4355422 h 6858000"/>
              <a:gd name="connsiteX793" fmla="*/ 5964437 w 6530564"/>
              <a:gd name="connsiteY793" fmla="*/ 4356236 h 6858000"/>
              <a:gd name="connsiteX794" fmla="*/ 5962251 w 6530564"/>
              <a:gd name="connsiteY794" fmla="*/ 4364670 h 6858000"/>
              <a:gd name="connsiteX795" fmla="*/ 5958437 w 6530564"/>
              <a:gd name="connsiteY795" fmla="*/ 4365486 h 6858000"/>
              <a:gd name="connsiteX796" fmla="*/ 5959251 w 6530564"/>
              <a:gd name="connsiteY796" fmla="*/ 4369296 h 6858000"/>
              <a:gd name="connsiteX797" fmla="*/ 5945069 w 6530564"/>
              <a:gd name="connsiteY797" fmla="*/ 4396235 h 6858000"/>
              <a:gd name="connsiteX798" fmla="*/ 5955695 w 6530564"/>
              <a:gd name="connsiteY798" fmla="*/ 4389979 h 6858000"/>
              <a:gd name="connsiteX799" fmla="*/ 5956509 w 6530564"/>
              <a:gd name="connsiteY799" fmla="*/ 4393791 h 6858000"/>
              <a:gd name="connsiteX800" fmla="*/ 5959509 w 6530564"/>
              <a:gd name="connsiteY800" fmla="*/ 4389164 h 6858000"/>
              <a:gd name="connsiteX801" fmla="*/ 5963323 w 6530564"/>
              <a:gd name="connsiteY801" fmla="*/ 4388350 h 6858000"/>
              <a:gd name="connsiteX802" fmla="*/ 5943140 w 6530564"/>
              <a:gd name="connsiteY802" fmla="*/ 4424538 h 6858000"/>
              <a:gd name="connsiteX803" fmla="*/ 5933884 w 6530564"/>
              <a:gd name="connsiteY803" fmla="*/ 4418547 h 6858000"/>
              <a:gd name="connsiteX804" fmla="*/ 5895447 w 6530564"/>
              <a:gd name="connsiteY804" fmla="*/ 4462619 h 6858000"/>
              <a:gd name="connsiteX805" fmla="*/ 5880707 w 6530564"/>
              <a:gd name="connsiteY805" fmla="*/ 4505613 h 6858000"/>
              <a:gd name="connsiteX806" fmla="*/ 5846083 w 6530564"/>
              <a:gd name="connsiteY806" fmla="*/ 4548870 h 6858000"/>
              <a:gd name="connsiteX807" fmla="*/ 5839527 w 6530564"/>
              <a:gd name="connsiteY807" fmla="*/ 4574178 h 6858000"/>
              <a:gd name="connsiteX808" fmla="*/ 5727729 w 6530564"/>
              <a:gd name="connsiteY808" fmla="*/ 4741505 h 6858000"/>
              <a:gd name="connsiteX809" fmla="*/ 5808417 w 6530564"/>
              <a:gd name="connsiteY809" fmla="*/ 4652545 h 6858000"/>
              <a:gd name="connsiteX810" fmla="*/ 5869779 w 6530564"/>
              <a:gd name="connsiteY810" fmla="*/ 4547793 h 6858000"/>
              <a:gd name="connsiteX811" fmla="*/ 5870593 w 6530564"/>
              <a:gd name="connsiteY811" fmla="*/ 4551603 h 6858000"/>
              <a:gd name="connsiteX812" fmla="*/ 5868407 w 6530564"/>
              <a:gd name="connsiteY812" fmla="*/ 4560039 h 6858000"/>
              <a:gd name="connsiteX813" fmla="*/ 5871408 w 6530564"/>
              <a:gd name="connsiteY813" fmla="*/ 4555413 h 6858000"/>
              <a:gd name="connsiteX814" fmla="*/ 5878220 w 6530564"/>
              <a:gd name="connsiteY814" fmla="*/ 4549973 h 6858000"/>
              <a:gd name="connsiteX815" fmla="*/ 5869221 w 6530564"/>
              <a:gd name="connsiteY815" fmla="*/ 4563850 h 6858000"/>
              <a:gd name="connsiteX816" fmla="*/ 5934654 w 6530564"/>
              <a:gd name="connsiteY816" fmla="*/ 4478149 h 6858000"/>
              <a:gd name="connsiteX817" fmla="*/ 5995761 w 6530564"/>
              <a:gd name="connsiteY817" fmla="*/ 4353528 h 6858000"/>
              <a:gd name="connsiteX818" fmla="*/ 6037497 w 6530564"/>
              <a:gd name="connsiteY818" fmla="*/ 4268905 h 6858000"/>
              <a:gd name="connsiteX819" fmla="*/ 6066979 w 6530564"/>
              <a:gd name="connsiteY819" fmla="*/ 4182916 h 6858000"/>
              <a:gd name="connsiteX820" fmla="*/ 6092089 w 6530564"/>
              <a:gd name="connsiteY820" fmla="*/ 4113800 h 6858000"/>
              <a:gd name="connsiteX821" fmla="*/ 6095089 w 6530564"/>
              <a:gd name="connsiteY821" fmla="*/ 4109174 h 6858000"/>
              <a:gd name="connsiteX822" fmla="*/ 6097275 w 6530564"/>
              <a:gd name="connsiteY822" fmla="*/ 4100738 h 6858000"/>
              <a:gd name="connsiteX823" fmla="*/ 6147797 w 6530564"/>
              <a:gd name="connsiteY823" fmla="*/ 3926580 h 6858000"/>
              <a:gd name="connsiteX824" fmla="*/ 6161681 w 6530564"/>
              <a:gd name="connsiteY824" fmla="*/ 3935566 h 6858000"/>
              <a:gd name="connsiteX825" fmla="*/ 6176677 w 6530564"/>
              <a:gd name="connsiteY825" fmla="*/ 3912441 h 6858000"/>
              <a:gd name="connsiteX826" fmla="*/ 6174493 w 6530564"/>
              <a:gd name="connsiteY826" fmla="*/ 3920876 h 6858000"/>
              <a:gd name="connsiteX827" fmla="*/ 6172306 w 6530564"/>
              <a:gd name="connsiteY827" fmla="*/ 3929312 h 6858000"/>
              <a:gd name="connsiteX828" fmla="*/ 6175307 w 6530564"/>
              <a:gd name="connsiteY828" fmla="*/ 3924687 h 6858000"/>
              <a:gd name="connsiteX829" fmla="*/ 6177492 w 6530564"/>
              <a:gd name="connsiteY829" fmla="*/ 3916252 h 6858000"/>
              <a:gd name="connsiteX830" fmla="*/ 6180491 w 6530564"/>
              <a:gd name="connsiteY830" fmla="*/ 3911626 h 6858000"/>
              <a:gd name="connsiteX831" fmla="*/ 6187861 w 6530564"/>
              <a:gd name="connsiteY831" fmla="*/ 3890129 h 6858000"/>
              <a:gd name="connsiteX832" fmla="*/ 6187047 w 6530564"/>
              <a:gd name="connsiteY832" fmla="*/ 3886319 h 6858000"/>
              <a:gd name="connsiteX833" fmla="*/ 6186233 w 6530564"/>
              <a:gd name="connsiteY833" fmla="*/ 3882508 h 6858000"/>
              <a:gd name="connsiteX834" fmla="*/ 6183373 w 6530564"/>
              <a:gd name="connsiteY834" fmla="*/ 3883119 h 6858000"/>
              <a:gd name="connsiteX835" fmla="*/ 6183513 w 6530564"/>
              <a:gd name="connsiteY835" fmla="*/ 3879104 h 6858000"/>
              <a:gd name="connsiteX836" fmla="*/ 6183791 w 6530564"/>
              <a:gd name="connsiteY836" fmla="*/ 3871076 h 6858000"/>
              <a:gd name="connsiteX837" fmla="*/ 6167166 w 6530564"/>
              <a:gd name="connsiteY837" fmla="*/ 3886581 h 6858000"/>
              <a:gd name="connsiteX838" fmla="*/ 6168280 w 6530564"/>
              <a:gd name="connsiteY838" fmla="*/ 3854469 h 6858000"/>
              <a:gd name="connsiteX839" fmla="*/ 6163653 w 6530564"/>
              <a:gd name="connsiteY839" fmla="*/ 3851471 h 6858000"/>
              <a:gd name="connsiteX840" fmla="*/ 6167465 w 6530564"/>
              <a:gd name="connsiteY840" fmla="*/ 3850657 h 6858000"/>
              <a:gd name="connsiteX841" fmla="*/ 6166651 w 6530564"/>
              <a:gd name="connsiteY841" fmla="*/ 3846847 h 6858000"/>
              <a:gd name="connsiteX842" fmla="*/ 6165837 w 6530564"/>
              <a:gd name="connsiteY842" fmla="*/ 3843036 h 6858000"/>
              <a:gd name="connsiteX843" fmla="*/ 6165022 w 6530564"/>
              <a:gd name="connsiteY843" fmla="*/ 3839226 h 6858000"/>
              <a:gd name="connsiteX844" fmla="*/ 6175693 w 6530564"/>
              <a:gd name="connsiteY844" fmla="*/ 3777178 h 6858000"/>
              <a:gd name="connsiteX845" fmla="*/ 6171880 w 6530564"/>
              <a:gd name="connsiteY845" fmla="*/ 3777993 h 6858000"/>
              <a:gd name="connsiteX846" fmla="*/ 6174879 w 6530564"/>
              <a:gd name="connsiteY846" fmla="*/ 3773367 h 6858000"/>
              <a:gd name="connsiteX847" fmla="*/ 6180065 w 6530564"/>
              <a:gd name="connsiteY847" fmla="*/ 3760306 h 6858000"/>
              <a:gd name="connsiteX848" fmla="*/ 6175436 w 6530564"/>
              <a:gd name="connsiteY848" fmla="*/ 3757310 h 6858000"/>
              <a:gd name="connsiteX849" fmla="*/ 6197548 w 6530564"/>
              <a:gd name="connsiteY849" fmla="*/ 3692818 h 6858000"/>
              <a:gd name="connsiteX850" fmla="*/ 6199520 w 6530564"/>
              <a:gd name="connsiteY850" fmla="*/ 3608723 h 6858000"/>
              <a:gd name="connsiteX851" fmla="*/ 6065238 w 6530564"/>
              <a:gd name="connsiteY851" fmla="*/ 3308795 h 6858000"/>
              <a:gd name="connsiteX852" fmla="*/ 6065531 w 6530564"/>
              <a:gd name="connsiteY852" fmla="*/ 3314628 h 6858000"/>
              <a:gd name="connsiteX853" fmla="*/ 5962661 w 6530564"/>
              <a:gd name="connsiteY853" fmla="*/ 3968210 h 6858000"/>
              <a:gd name="connsiteX854" fmla="*/ 5809937 w 6530564"/>
              <a:gd name="connsiteY854" fmla="*/ 4303923 h 6858000"/>
              <a:gd name="connsiteX855" fmla="*/ 5551706 w 6530564"/>
              <a:gd name="connsiteY855" fmla="*/ 4690196 h 6858000"/>
              <a:gd name="connsiteX856" fmla="*/ 5516536 w 6530564"/>
              <a:gd name="connsiteY856" fmla="*/ 4707050 h 6858000"/>
              <a:gd name="connsiteX857" fmla="*/ 5503087 w 6530564"/>
              <a:gd name="connsiteY857" fmla="*/ 4713664 h 6858000"/>
              <a:gd name="connsiteX858" fmla="*/ 5304022 w 6530564"/>
              <a:gd name="connsiteY858" fmla="*/ 4917255 h 6858000"/>
              <a:gd name="connsiteX859" fmla="*/ 5300471 w 6530564"/>
              <a:gd name="connsiteY859" fmla="*/ 4925062 h 6858000"/>
              <a:gd name="connsiteX860" fmla="*/ 5343981 w 6530564"/>
              <a:gd name="connsiteY860" fmla="*/ 4920662 h 6858000"/>
              <a:gd name="connsiteX861" fmla="*/ 5655346 w 6530564"/>
              <a:gd name="connsiteY861" fmla="*/ 4608480 h 6858000"/>
              <a:gd name="connsiteX862" fmla="*/ 5983356 w 6530564"/>
              <a:gd name="connsiteY862" fmla="*/ 3978135 h 6858000"/>
              <a:gd name="connsiteX863" fmla="*/ 6073117 w 6530564"/>
              <a:gd name="connsiteY863" fmla="*/ 3583217 h 6858000"/>
              <a:gd name="connsiteX864" fmla="*/ 6074066 w 6530564"/>
              <a:gd name="connsiteY864" fmla="*/ 3578467 h 6858000"/>
              <a:gd name="connsiteX865" fmla="*/ 6079369 w 6530564"/>
              <a:gd name="connsiteY865" fmla="*/ 3507090 h 6858000"/>
              <a:gd name="connsiteX866" fmla="*/ 6072751 w 6530564"/>
              <a:gd name="connsiteY866" fmla="*/ 3363985 h 6858000"/>
              <a:gd name="connsiteX867" fmla="*/ 2047326 w 6530564"/>
              <a:gd name="connsiteY867" fmla="*/ 3281632 h 6858000"/>
              <a:gd name="connsiteX868" fmla="*/ 2045645 w 6530564"/>
              <a:gd name="connsiteY868" fmla="*/ 3284178 h 6858000"/>
              <a:gd name="connsiteX869" fmla="*/ 2047343 w 6530564"/>
              <a:gd name="connsiteY869" fmla="*/ 3286585 h 6858000"/>
              <a:gd name="connsiteX870" fmla="*/ 2051036 w 6530564"/>
              <a:gd name="connsiteY870" fmla="*/ 3201671 h 6858000"/>
              <a:gd name="connsiteX871" fmla="*/ 2050661 w 6530564"/>
              <a:gd name="connsiteY871" fmla="*/ 3206416 h 6858000"/>
              <a:gd name="connsiteX872" fmla="*/ 2049263 w 6530564"/>
              <a:gd name="connsiteY872" fmla="*/ 3226807 h 6858000"/>
              <a:gd name="connsiteX873" fmla="*/ 2049406 w 6530564"/>
              <a:gd name="connsiteY873" fmla="*/ 3233130 h 6858000"/>
              <a:gd name="connsiteX874" fmla="*/ 1495570 w 6530564"/>
              <a:gd name="connsiteY874" fmla="*/ 3077486 h 6858000"/>
              <a:gd name="connsiteX875" fmla="*/ 1496569 w 6530564"/>
              <a:gd name="connsiteY875" fmla="*/ 3082159 h 6858000"/>
              <a:gd name="connsiteX876" fmla="*/ 1491897 w 6530564"/>
              <a:gd name="connsiteY876" fmla="*/ 3083156 h 6858000"/>
              <a:gd name="connsiteX877" fmla="*/ 1495570 w 6530564"/>
              <a:gd name="connsiteY877" fmla="*/ 3077486 h 6858000"/>
              <a:gd name="connsiteX878" fmla="*/ 2063000 w 6530564"/>
              <a:gd name="connsiteY878" fmla="*/ 3065542 h 6858000"/>
              <a:gd name="connsiteX879" fmla="*/ 2061195 w 6530564"/>
              <a:gd name="connsiteY879" fmla="*/ 3075253 h 6858000"/>
              <a:gd name="connsiteX880" fmla="*/ 2058277 w 6530564"/>
              <a:gd name="connsiteY880" fmla="*/ 3102543 h 6858000"/>
              <a:gd name="connsiteX881" fmla="*/ 2056929 w 6530564"/>
              <a:gd name="connsiteY881" fmla="*/ 3122128 h 6858000"/>
              <a:gd name="connsiteX882" fmla="*/ 6487598 w 6530564"/>
              <a:gd name="connsiteY882" fmla="*/ 3056185 h 6858000"/>
              <a:gd name="connsiteX883" fmla="*/ 6493268 w 6530564"/>
              <a:gd name="connsiteY883" fmla="*/ 3059858 h 6858000"/>
              <a:gd name="connsiteX884" fmla="*/ 6488597 w 6530564"/>
              <a:gd name="connsiteY884" fmla="*/ 3060857 h 6858000"/>
              <a:gd name="connsiteX885" fmla="*/ 6487598 w 6530564"/>
              <a:gd name="connsiteY885" fmla="*/ 3056185 h 6858000"/>
              <a:gd name="connsiteX886" fmla="*/ 6485963 w 6530564"/>
              <a:gd name="connsiteY886" fmla="*/ 3002807 h 6858000"/>
              <a:gd name="connsiteX887" fmla="*/ 6508597 w 6530564"/>
              <a:gd name="connsiteY887" fmla="*/ 3085888 h 6858000"/>
              <a:gd name="connsiteX888" fmla="*/ 6520853 w 6530564"/>
              <a:gd name="connsiteY888" fmla="*/ 3091817 h 6858000"/>
              <a:gd name="connsiteX889" fmla="*/ 6530564 w 6530564"/>
              <a:gd name="connsiteY889" fmla="*/ 3120178 h 6858000"/>
              <a:gd name="connsiteX890" fmla="*/ 6530564 w 6530564"/>
              <a:gd name="connsiteY890" fmla="*/ 3206162 h 6858000"/>
              <a:gd name="connsiteX891" fmla="*/ 6521209 w 6530564"/>
              <a:gd name="connsiteY891" fmla="*/ 3190646 h 6858000"/>
              <a:gd name="connsiteX892" fmla="*/ 6525881 w 6530564"/>
              <a:gd name="connsiteY892" fmla="*/ 3189649 h 6858000"/>
              <a:gd name="connsiteX893" fmla="*/ 6523885 w 6530564"/>
              <a:gd name="connsiteY893" fmla="*/ 3180305 h 6858000"/>
              <a:gd name="connsiteX894" fmla="*/ 6522887 w 6530564"/>
              <a:gd name="connsiteY894" fmla="*/ 3175635 h 6858000"/>
              <a:gd name="connsiteX895" fmla="*/ 6517578 w 6530564"/>
              <a:gd name="connsiteY895" fmla="*/ 3127927 h 6858000"/>
              <a:gd name="connsiteX896" fmla="*/ 6512907 w 6530564"/>
              <a:gd name="connsiteY896" fmla="*/ 3128925 h 6858000"/>
              <a:gd name="connsiteX897" fmla="*/ 6516581 w 6530564"/>
              <a:gd name="connsiteY897" fmla="*/ 3123256 h 6858000"/>
              <a:gd name="connsiteX898" fmla="*/ 6510911 w 6530564"/>
              <a:gd name="connsiteY898" fmla="*/ 3119583 h 6858000"/>
              <a:gd name="connsiteX899" fmla="*/ 6504923 w 6530564"/>
              <a:gd name="connsiteY899" fmla="*/ 3091557 h 6858000"/>
              <a:gd name="connsiteX900" fmla="*/ 6497260 w 6530564"/>
              <a:gd name="connsiteY900" fmla="*/ 3078542 h 6858000"/>
              <a:gd name="connsiteX901" fmla="*/ 6500931 w 6530564"/>
              <a:gd name="connsiteY901" fmla="*/ 3072873 h 6858000"/>
              <a:gd name="connsiteX902" fmla="*/ 6490593 w 6530564"/>
              <a:gd name="connsiteY902" fmla="*/ 3070198 h 6858000"/>
              <a:gd name="connsiteX903" fmla="*/ 6495263 w 6530564"/>
              <a:gd name="connsiteY903" fmla="*/ 3069200 h 6858000"/>
              <a:gd name="connsiteX904" fmla="*/ 6494265 w 6530564"/>
              <a:gd name="connsiteY904" fmla="*/ 3064529 h 6858000"/>
              <a:gd name="connsiteX905" fmla="*/ 6493268 w 6530564"/>
              <a:gd name="connsiteY905" fmla="*/ 3059858 h 6858000"/>
              <a:gd name="connsiteX906" fmla="*/ 6492269 w 6530564"/>
              <a:gd name="connsiteY906" fmla="*/ 3055188 h 6858000"/>
              <a:gd name="connsiteX907" fmla="*/ 6491272 w 6530564"/>
              <a:gd name="connsiteY907" fmla="*/ 3050515 h 6858000"/>
              <a:gd name="connsiteX908" fmla="*/ 6493945 w 6530564"/>
              <a:gd name="connsiteY908" fmla="*/ 3040177 h 6858000"/>
              <a:gd name="connsiteX909" fmla="*/ 6487279 w 6530564"/>
              <a:gd name="connsiteY909" fmla="*/ 3031831 h 6858000"/>
              <a:gd name="connsiteX910" fmla="*/ 6485963 w 6530564"/>
              <a:gd name="connsiteY910" fmla="*/ 3002807 h 6858000"/>
              <a:gd name="connsiteX911" fmla="*/ 2135961 w 6530564"/>
              <a:gd name="connsiteY911" fmla="*/ 2977892 h 6858000"/>
              <a:gd name="connsiteX912" fmla="*/ 2135002 w 6530564"/>
              <a:gd name="connsiteY912" fmla="*/ 2982694 h 6858000"/>
              <a:gd name="connsiteX913" fmla="*/ 2136350 w 6530564"/>
              <a:gd name="connsiteY913" fmla="*/ 2985028 h 6858000"/>
              <a:gd name="connsiteX914" fmla="*/ 2138107 w 6530564"/>
              <a:gd name="connsiteY914" fmla="*/ 2978468 h 6858000"/>
              <a:gd name="connsiteX915" fmla="*/ 1530525 w 6530564"/>
              <a:gd name="connsiteY915" fmla="*/ 2870743 h 6858000"/>
              <a:gd name="connsiteX916" fmla="*/ 1530389 w 6530564"/>
              <a:gd name="connsiteY916" fmla="*/ 2874680 h 6858000"/>
              <a:gd name="connsiteX917" fmla="*/ 1526716 w 6530564"/>
              <a:gd name="connsiteY917" fmla="*/ 2880348 h 6858000"/>
              <a:gd name="connsiteX918" fmla="*/ 1549890 w 6530564"/>
              <a:gd name="connsiteY918" fmla="*/ 2806826 h 6858000"/>
              <a:gd name="connsiteX919" fmla="*/ 1550113 w 6530564"/>
              <a:gd name="connsiteY919" fmla="*/ 2806971 h 6858000"/>
              <a:gd name="connsiteX920" fmla="*/ 1549629 w 6530564"/>
              <a:gd name="connsiteY920" fmla="*/ 2807814 h 6858000"/>
              <a:gd name="connsiteX921" fmla="*/ 2190201 w 6530564"/>
              <a:gd name="connsiteY921" fmla="*/ 2770932 h 6858000"/>
              <a:gd name="connsiteX922" fmla="*/ 2189323 w 6530564"/>
              <a:gd name="connsiteY922" fmla="*/ 2774211 h 6858000"/>
              <a:gd name="connsiteX923" fmla="*/ 2188443 w 6530564"/>
              <a:gd name="connsiteY923" fmla="*/ 2777491 h 6858000"/>
              <a:gd name="connsiteX924" fmla="*/ 2184927 w 6530564"/>
              <a:gd name="connsiteY924" fmla="*/ 2790612 h 6858000"/>
              <a:gd name="connsiteX925" fmla="*/ 2181290 w 6530564"/>
              <a:gd name="connsiteY925" fmla="*/ 2797164 h 6858000"/>
              <a:gd name="connsiteX926" fmla="*/ 6368398 w 6530564"/>
              <a:gd name="connsiteY926" fmla="*/ 2681145 h 6858000"/>
              <a:gd name="connsiteX927" fmla="*/ 6376065 w 6530564"/>
              <a:gd name="connsiteY927" fmla="*/ 2694161 h 6858000"/>
              <a:gd name="connsiteX928" fmla="*/ 6377063 w 6530564"/>
              <a:gd name="connsiteY928" fmla="*/ 2698832 h 6858000"/>
              <a:gd name="connsiteX929" fmla="*/ 6378061 w 6530564"/>
              <a:gd name="connsiteY929" fmla="*/ 2703503 h 6858000"/>
              <a:gd name="connsiteX930" fmla="*/ 6379057 w 6530564"/>
              <a:gd name="connsiteY930" fmla="*/ 2708174 h 6858000"/>
              <a:gd name="connsiteX931" fmla="*/ 6372391 w 6530564"/>
              <a:gd name="connsiteY931" fmla="*/ 2699831 h 6858000"/>
              <a:gd name="connsiteX932" fmla="*/ 6368398 w 6530564"/>
              <a:gd name="connsiteY932" fmla="*/ 2681145 h 6858000"/>
              <a:gd name="connsiteX933" fmla="*/ 1615952 w 6530564"/>
              <a:gd name="connsiteY933" fmla="*/ 2612189 h 6858000"/>
              <a:gd name="connsiteX934" fmla="*/ 1617948 w 6530564"/>
              <a:gd name="connsiteY934" fmla="*/ 2621531 h 6858000"/>
              <a:gd name="connsiteX935" fmla="*/ 1578861 w 6530564"/>
              <a:gd name="connsiteY935" fmla="*/ 2712914 h 6858000"/>
              <a:gd name="connsiteX936" fmla="*/ 1573966 w 6530564"/>
              <a:gd name="connsiteY936" fmla="*/ 2741433 h 6858000"/>
              <a:gd name="connsiteX937" fmla="*/ 1556905 w 6530564"/>
              <a:gd name="connsiteY937" fmla="*/ 2780304 h 6858000"/>
              <a:gd name="connsiteX938" fmla="*/ 1579289 w 6530564"/>
              <a:gd name="connsiteY938" fmla="*/ 2695699 h 6858000"/>
              <a:gd name="connsiteX939" fmla="*/ 1595842 w 6530564"/>
              <a:gd name="connsiteY939" fmla="*/ 2645791 h 6858000"/>
              <a:gd name="connsiteX940" fmla="*/ 1603256 w 6530564"/>
              <a:gd name="connsiteY940" fmla="*/ 2644207 h 6858000"/>
              <a:gd name="connsiteX941" fmla="*/ 1612279 w 6530564"/>
              <a:gd name="connsiteY941" fmla="*/ 2617859 h 6858000"/>
              <a:gd name="connsiteX942" fmla="*/ 1615952 w 6530564"/>
              <a:gd name="connsiteY942" fmla="*/ 2612189 h 6858000"/>
              <a:gd name="connsiteX943" fmla="*/ 1613956 w 6530564"/>
              <a:gd name="connsiteY943" fmla="*/ 2602847 h 6858000"/>
              <a:gd name="connsiteX944" fmla="*/ 1611280 w 6530564"/>
              <a:gd name="connsiteY944" fmla="*/ 2613188 h 6858000"/>
              <a:gd name="connsiteX945" fmla="*/ 1607608 w 6530564"/>
              <a:gd name="connsiteY945" fmla="*/ 2618857 h 6858000"/>
              <a:gd name="connsiteX946" fmla="*/ 1599798 w 6530564"/>
              <a:gd name="connsiteY946" fmla="*/ 2633861 h 6858000"/>
              <a:gd name="connsiteX947" fmla="*/ 1607087 w 6530564"/>
              <a:gd name="connsiteY947" fmla="*/ 2611884 h 6858000"/>
              <a:gd name="connsiteX948" fmla="*/ 1610283 w 6530564"/>
              <a:gd name="connsiteY948" fmla="*/ 2608515 h 6858000"/>
              <a:gd name="connsiteX949" fmla="*/ 1609003 w 6530564"/>
              <a:gd name="connsiteY949" fmla="*/ 2606107 h 6858000"/>
              <a:gd name="connsiteX950" fmla="*/ 1609622 w 6530564"/>
              <a:gd name="connsiteY950" fmla="*/ 2604236 h 6858000"/>
              <a:gd name="connsiteX951" fmla="*/ 1612438 w 6530564"/>
              <a:gd name="connsiteY951" fmla="*/ 2595743 h 6858000"/>
              <a:gd name="connsiteX952" fmla="*/ 1612958 w 6530564"/>
              <a:gd name="connsiteY952" fmla="*/ 2598177 h 6858000"/>
              <a:gd name="connsiteX953" fmla="*/ 1611136 w 6530564"/>
              <a:gd name="connsiteY953" fmla="*/ 2599671 h 6858000"/>
              <a:gd name="connsiteX954" fmla="*/ 1622980 w 6530564"/>
              <a:gd name="connsiteY954" fmla="*/ 2576498 h 6858000"/>
              <a:gd name="connsiteX955" fmla="*/ 1620306 w 6530564"/>
              <a:gd name="connsiteY955" fmla="*/ 2586839 h 6858000"/>
              <a:gd name="connsiteX956" fmla="*/ 1619308 w 6530564"/>
              <a:gd name="connsiteY956" fmla="*/ 2582167 h 6858000"/>
              <a:gd name="connsiteX957" fmla="*/ 1616762 w 6530564"/>
              <a:gd name="connsiteY957" fmla="*/ 2582712 h 6858000"/>
              <a:gd name="connsiteX958" fmla="*/ 1618505 w 6530564"/>
              <a:gd name="connsiteY958" fmla="*/ 2577454 h 6858000"/>
              <a:gd name="connsiteX959" fmla="*/ 1649502 w 6530564"/>
              <a:gd name="connsiteY959" fmla="*/ 2499886 h 6858000"/>
              <a:gd name="connsiteX960" fmla="*/ 1648634 w 6530564"/>
              <a:gd name="connsiteY960" fmla="*/ 2503325 h 6858000"/>
              <a:gd name="connsiteX961" fmla="*/ 1655719 w 6530564"/>
              <a:gd name="connsiteY961" fmla="*/ 2501126 h 6858000"/>
              <a:gd name="connsiteX962" fmla="*/ 1625655 w 6530564"/>
              <a:gd name="connsiteY962" fmla="*/ 2566159 h 6858000"/>
              <a:gd name="connsiteX963" fmla="*/ 1621993 w 6530564"/>
              <a:gd name="connsiteY963" fmla="*/ 2566942 h 6858000"/>
              <a:gd name="connsiteX964" fmla="*/ 1623115 w 6530564"/>
              <a:gd name="connsiteY964" fmla="*/ 2563555 h 6858000"/>
              <a:gd name="connsiteX965" fmla="*/ 2319373 w 6530564"/>
              <a:gd name="connsiteY965" fmla="*/ 2498792 h 6858000"/>
              <a:gd name="connsiteX966" fmla="*/ 2303814 w 6530564"/>
              <a:gd name="connsiteY966" fmla="*/ 2500188 h 6858000"/>
              <a:gd name="connsiteX967" fmla="*/ 2290837 w 6530564"/>
              <a:gd name="connsiteY967" fmla="*/ 2517807 h 6858000"/>
              <a:gd name="connsiteX968" fmla="*/ 2215875 w 6530564"/>
              <a:gd name="connsiteY968" fmla="*/ 2697450 h 6858000"/>
              <a:gd name="connsiteX969" fmla="*/ 2209226 w 6530564"/>
              <a:gd name="connsiteY969" fmla="*/ 2715686 h 6858000"/>
              <a:gd name="connsiteX970" fmla="*/ 2208765 w 6530564"/>
              <a:gd name="connsiteY970" fmla="*/ 2718664 h 6858000"/>
              <a:gd name="connsiteX971" fmla="*/ 2202915 w 6530564"/>
              <a:gd name="connsiteY971" fmla="*/ 2749726 h 6858000"/>
              <a:gd name="connsiteX972" fmla="*/ 2202035 w 6530564"/>
              <a:gd name="connsiteY972" fmla="*/ 2753007 h 6858000"/>
              <a:gd name="connsiteX973" fmla="*/ 2195240 w 6530564"/>
              <a:gd name="connsiteY973" fmla="*/ 2765248 h 6858000"/>
              <a:gd name="connsiteX974" fmla="*/ 2191960 w 6530564"/>
              <a:gd name="connsiteY974" fmla="*/ 2764370 h 6858000"/>
              <a:gd name="connsiteX975" fmla="*/ 2191515 w 6530564"/>
              <a:gd name="connsiteY975" fmla="*/ 2764250 h 6858000"/>
              <a:gd name="connsiteX976" fmla="*/ 2182554 w 6530564"/>
              <a:gd name="connsiteY976" fmla="*/ 2788823 h 6858000"/>
              <a:gd name="connsiteX977" fmla="*/ 2178751 w 6530564"/>
              <a:gd name="connsiteY977" fmla="*/ 2801737 h 6858000"/>
              <a:gd name="connsiteX978" fmla="*/ 2181290 w 6530564"/>
              <a:gd name="connsiteY978" fmla="*/ 2797164 h 6858000"/>
              <a:gd name="connsiteX979" fmla="*/ 2172327 w 6530564"/>
              <a:gd name="connsiteY979" fmla="*/ 2823555 h 6858000"/>
              <a:gd name="connsiteX980" fmla="*/ 2164219 w 6530564"/>
              <a:gd name="connsiteY980" fmla="*/ 2851082 h 6858000"/>
              <a:gd name="connsiteX981" fmla="*/ 2161835 w 6530564"/>
              <a:gd name="connsiteY981" fmla="*/ 2861828 h 6858000"/>
              <a:gd name="connsiteX982" fmla="*/ 2158794 w 6530564"/>
              <a:gd name="connsiteY982" fmla="*/ 2875021 h 6858000"/>
              <a:gd name="connsiteX983" fmla="*/ 2157915 w 6530564"/>
              <a:gd name="connsiteY983" fmla="*/ 2878301 h 6858000"/>
              <a:gd name="connsiteX984" fmla="*/ 2148821 w 6530564"/>
              <a:gd name="connsiteY984" fmla="*/ 2913407 h 6858000"/>
              <a:gd name="connsiteX985" fmla="*/ 2139494 w 6530564"/>
              <a:gd name="connsiteY985" fmla="*/ 2960172 h 6858000"/>
              <a:gd name="connsiteX986" fmla="*/ 2142037 w 6530564"/>
              <a:gd name="connsiteY986" fmla="*/ 2950680 h 6858000"/>
              <a:gd name="connsiteX987" fmla="*/ 2161195 w 6530564"/>
              <a:gd name="connsiteY987" fmla="*/ 2879181 h 6858000"/>
              <a:gd name="connsiteX988" fmla="*/ 2168636 w 6530564"/>
              <a:gd name="connsiteY988" fmla="*/ 2877658 h 6858000"/>
              <a:gd name="connsiteX989" fmla="*/ 2169514 w 6530564"/>
              <a:gd name="connsiteY989" fmla="*/ 2874377 h 6858000"/>
              <a:gd name="connsiteX990" fmla="*/ 2166235 w 6530564"/>
              <a:gd name="connsiteY990" fmla="*/ 2873499 h 6858000"/>
              <a:gd name="connsiteX991" fmla="*/ 2184693 w 6530564"/>
              <a:gd name="connsiteY991" fmla="*/ 2804613 h 6858000"/>
              <a:gd name="connsiteX992" fmla="*/ 2181412 w 6530564"/>
              <a:gd name="connsiteY992" fmla="*/ 2803733 h 6858000"/>
              <a:gd name="connsiteX993" fmla="*/ 2188209 w 6530564"/>
              <a:gd name="connsiteY993" fmla="*/ 2791491 h 6858000"/>
              <a:gd name="connsiteX994" fmla="*/ 2189966 w 6530564"/>
              <a:gd name="connsiteY994" fmla="*/ 2784930 h 6858000"/>
              <a:gd name="connsiteX995" fmla="*/ 2202207 w 6530564"/>
              <a:gd name="connsiteY995" fmla="*/ 2791725 h 6858000"/>
              <a:gd name="connsiteX996" fmla="*/ 2198691 w 6530564"/>
              <a:gd name="connsiteY996" fmla="*/ 2804847 h 6858000"/>
              <a:gd name="connsiteX997" fmla="*/ 2193417 w 6530564"/>
              <a:gd name="connsiteY997" fmla="*/ 2824530 h 6858000"/>
              <a:gd name="connsiteX998" fmla="*/ 2192539 w 6530564"/>
              <a:gd name="connsiteY998" fmla="*/ 2827809 h 6858000"/>
              <a:gd name="connsiteX999" fmla="*/ 2191660 w 6530564"/>
              <a:gd name="connsiteY999" fmla="*/ 2831090 h 6858000"/>
              <a:gd name="connsiteX1000" fmla="*/ 2189902 w 6530564"/>
              <a:gd name="connsiteY1000" fmla="*/ 2837650 h 6858000"/>
              <a:gd name="connsiteX1001" fmla="*/ 2189023 w 6530564"/>
              <a:gd name="connsiteY1001" fmla="*/ 2840931 h 6858000"/>
              <a:gd name="connsiteX1002" fmla="*/ 2189696 w 6530564"/>
              <a:gd name="connsiteY1002" fmla="*/ 2840543 h 6858000"/>
              <a:gd name="connsiteX1003" fmla="*/ 2208348 w 6530564"/>
              <a:gd name="connsiteY1003" fmla="*/ 2778797 h 6858000"/>
              <a:gd name="connsiteX1004" fmla="*/ 2211622 w 6530564"/>
              <a:gd name="connsiteY1004" fmla="*/ 2769653 h 6858000"/>
              <a:gd name="connsiteX1005" fmla="*/ 2207481 w 6530564"/>
              <a:gd name="connsiteY1005" fmla="*/ 2772046 h 6858000"/>
              <a:gd name="connsiteX1006" fmla="*/ 2203965 w 6530564"/>
              <a:gd name="connsiteY1006" fmla="*/ 2785166 h 6858000"/>
              <a:gd name="connsiteX1007" fmla="*/ 2192603 w 6530564"/>
              <a:gd name="connsiteY1007" fmla="*/ 2775089 h 6858000"/>
              <a:gd name="connsiteX1008" fmla="*/ 2194361 w 6530564"/>
              <a:gd name="connsiteY1008" fmla="*/ 2768530 h 6858000"/>
              <a:gd name="connsiteX1009" fmla="*/ 2195240 w 6530564"/>
              <a:gd name="connsiteY1009" fmla="*/ 2765248 h 6858000"/>
              <a:gd name="connsiteX1010" fmla="*/ 2197641 w 6530564"/>
              <a:gd name="connsiteY1010" fmla="*/ 2769408 h 6858000"/>
              <a:gd name="connsiteX1011" fmla="*/ 2201800 w 6530564"/>
              <a:gd name="connsiteY1011" fmla="*/ 2767006 h 6858000"/>
              <a:gd name="connsiteX1012" fmla="*/ 2200278 w 6530564"/>
              <a:gd name="connsiteY1012" fmla="*/ 2759567 h 6858000"/>
              <a:gd name="connsiteX1013" fmla="*/ 2201156 w 6530564"/>
              <a:gd name="connsiteY1013" fmla="*/ 2756287 h 6858000"/>
              <a:gd name="connsiteX1014" fmla="*/ 2207953 w 6530564"/>
              <a:gd name="connsiteY1014" fmla="*/ 2744045 h 6858000"/>
              <a:gd name="connsiteX1015" fmla="*/ 2216271 w 6530564"/>
              <a:gd name="connsiteY1015" fmla="*/ 2739241 h 6858000"/>
              <a:gd name="connsiteX1016" fmla="*/ 2225703 w 6530564"/>
              <a:gd name="connsiteY1016" fmla="*/ 2717159 h 6858000"/>
              <a:gd name="connsiteX1017" fmla="*/ 2220022 w 6530564"/>
              <a:gd name="connsiteY1017" fmla="*/ 2712121 h 6858000"/>
              <a:gd name="connsiteX1018" fmla="*/ 2227462 w 6530564"/>
              <a:gd name="connsiteY1018" fmla="*/ 2710598 h 6858000"/>
              <a:gd name="connsiteX1019" fmla="*/ 2229455 w 6530564"/>
              <a:gd name="connsiteY1019" fmla="*/ 2690037 h 6858000"/>
              <a:gd name="connsiteX1020" fmla="*/ 2238887 w 6530564"/>
              <a:gd name="connsiteY1020" fmla="*/ 2667954 h 6858000"/>
              <a:gd name="connsiteX1021" fmla="*/ 2239767 w 6530564"/>
              <a:gd name="connsiteY1021" fmla="*/ 2664674 h 6858000"/>
              <a:gd name="connsiteX1022" fmla="*/ 2248965 w 6530564"/>
              <a:gd name="connsiteY1022" fmla="*/ 2656591 h 6858000"/>
              <a:gd name="connsiteX1023" fmla="*/ 2252715 w 6530564"/>
              <a:gd name="connsiteY1023" fmla="*/ 2629469 h 6858000"/>
              <a:gd name="connsiteX1024" fmla="*/ 2266307 w 6530564"/>
              <a:gd name="connsiteY1024" fmla="*/ 2604985 h 6858000"/>
              <a:gd name="connsiteX1025" fmla="*/ 2273104 w 6530564"/>
              <a:gd name="connsiteY1025" fmla="*/ 2592744 h 6858000"/>
              <a:gd name="connsiteX1026" fmla="*/ 2287340 w 6530564"/>
              <a:gd name="connsiteY1026" fmla="*/ 2578980 h 6858000"/>
              <a:gd name="connsiteX1027" fmla="*/ 2314759 w 6530564"/>
              <a:gd name="connsiteY1027" fmla="*/ 2516010 h 6858000"/>
              <a:gd name="connsiteX1028" fmla="*/ 2318274 w 6530564"/>
              <a:gd name="connsiteY1028" fmla="*/ 2502889 h 6858000"/>
              <a:gd name="connsiteX1029" fmla="*/ 1745743 w 6530564"/>
              <a:gd name="connsiteY1029" fmla="*/ 2277280 h 6858000"/>
              <a:gd name="connsiteX1030" fmla="*/ 1746544 w 6530564"/>
              <a:gd name="connsiteY1030" fmla="*/ 2277481 h 6858000"/>
              <a:gd name="connsiteX1031" fmla="*/ 1735073 w 6530564"/>
              <a:gd name="connsiteY1031" fmla="*/ 2301013 h 6858000"/>
              <a:gd name="connsiteX1032" fmla="*/ 1715529 w 6530564"/>
              <a:gd name="connsiteY1032" fmla="*/ 2346705 h 6858000"/>
              <a:gd name="connsiteX1033" fmla="*/ 1682110 w 6530564"/>
              <a:gd name="connsiteY1033" fmla="*/ 2441760 h 6858000"/>
              <a:gd name="connsiteX1034" fmla="*/ 1676442 w 6530564"/>
              <a:gd name="connsiteY1034" fmla="*/ 2438087 h 6858000"/>
              <a:gd name="connsiteX1035" fmla="*/ 1665372 w 6530564"/>
              <a:gd name="connsiteY1035" fmla="*/ 2469147 h 6858000"/>
              <a:gd name="connsiteX1036" fmla="*/ 1652015 w 6530564"/>
              <a:gd name="connsiteY1036" fmla="*/ 2493822 h 6858000"/>
              <a:gd name="connsiteX1037" fmla="*/ 1729501 w 6530564"/>
              <a:gd name="connsiteY1037" fmla="*/ 2306860 h 6858000"/>
              <a:gd name="connsiteX1038" fmla="*/ 1737409 w 6530564"/>
              <a:gd name="connsiteY1038" fmla="*/ 2286918 h 6858000"/>
              <a:gd name="connsiteX1039" fmla="*/ 1745743 w 6530564"/>
              <a:gd name="connsiteY1039" fmla="*/ 2277280 h 6858000"/>
              <a:gd name="connsiteX1040" fmla="*/ 2406271 w 6530564"/>
              <a:gd name="connsiteY1040" fmla="*/ 2140812 h 6858000"/>
              <a:gd name="connsiteX1041" fmla="*/ 2381400 w 6530564"/>
              <a:gd name="connsiteY1041" fmla="*/ 2172178 h 6858000"/>
              <a:gd name="connsiteX1042" fmla="*/ 2360419 w 6530564"/>
              <a:gd name="connsiteY1042" fmla="*/ 2201275 h 6858000"/>
              <a:gd name="connsiteX1043" fmla="*/ 2279573 w 6530564"/>
              <a:gd name="connsiteY1043" fmla="*/ 2306181 h 6858000"/>
              <a:gd name="connsiteX1044" fmla="*/ 2232000 w 6530564"/>
              <a:gd name="connsiteY1044" fmla="*/ 2391875 h 6858000"/>
              <a:gd name="connsiteX1045" fmla="*/ 2198898 w 6530564"/>
              <a:gd name="connsiteY1045" fmla="*/ 2449807 h 6858000"/>
              <a:gd name="connsiteX1046" fmla="*/ 2155721 w 6530564"/>
              <a:gd name="connsiteY1046" fmla="*/ 2519101 h 6858000"/>
              <a:gd name="connsiteX1047" fmla="*/ 2112543 w 6530564"/>
              <a:gd name="connsiteY1047" fmla="*/ 2588395 h 6858000"/>
              <a:gd name="connsiteX1048" fmla="*/ 2098073 w 6530564"/>
              <a:gd name="connsiteY1048" fmla="*/ 2616160 h 6858000"/>
              <a:gd name="connsiteX1049" fmla="*/ 2078328 w 6530564"/>
              <a:gd name="connsiteY1049" fmla="*/ 2663606 h 6858000"/>
              <a:gd name="connsiteX1050" fmla="*/ 2074811 w 6530564"/>
              <a:gd name="connsiteY1050" fmla="*/ 2676728 h 6858000"/>
              <a:gd name="connsiteX1051" fmla="*/ 2050908 w 6530564"/>
              <a:gd name="connsiteY1051" fmla="*/ 2726574 h 6858000"/>
              <a:gd name="connsiteX1052" fmla="*/ 2050028 w 6530564"/>
              <a:gd name="connsiteY1052" fmla="*/ 2729856 h 6858000"/>
              <a:gd name="connsiteX1053" fmla="*/ 2046748 w 6530564"/>
              <a:gd name="connsiteY1053" fmla="*/ 2728977 h 6858000"/>
              <a:gd name="connsiteX1054" fmla="*/ 2044991 w 6530564"/>
              <a:gd name="connsiteY1054" fmla="*/ 2735538 h 6858000"/>
              <a:gd name="connsiteX1055" fmla="*/ 2048271 w 6530564"/>
              <a:gd name="connsiteY1055" fmla="*/ 2736415 h 6858000"/>
              <a:gd name="connsiteX1056" fmla="*/ 2049149 w 6530564"/>
              <a:gd name="connsiteY1056" fmla="*/ 2733136 h 6858000"/>
              <a:gd name="connsiteX1057" fmla="*/ 2048035 w 6530564"/>
              <a:gd name="connsiteY1057" fmla="*/ 2750415 h 6858000"/>
              <a:gd name="connsiteX1058" fmla="*/ 1995770 w 6530564"/>
              <a:gd name="connsiteY1058" fmla="*/ 2919234 h 6858000"/>
              <a:gd name="connsiteX1059" fmla="*/ 1981470 w 6530564"/>
              <a:gd name="connsiteY1059" fmla="*/ 2985718 h 6858000"/>
              <a:gd name="connsiteX1060" fmla="*/ 1964707 w 6530564"/>
              <a:gd name="connsiteY1060" fmla="*/ 3100763 h 6858000"/>
              <a:gd name="connsiteX1061" fmla="*/ 1953626 w 6530564"/>
              <a:gd name="connsiteY1061" fmla="*/ 3220847 h 6858000"/>
              <a:gd name="connsiteX1062" fmla="*/ 1948288 w 6530564"/>
              <a:gd name="connsiteY1062" fmla="*/ 3293249 h 6858000"/>
              <a:gd name="connsiteX1063" fmla="*/ 1945417 w 6530564"/>
              <a:gd name="connsiteY1063" fmla="*/ 3317092 h 6858000"/>
              <a:gd name="connsiteX1064" fmla="*/ 1946232 w 6530564"/>
              <a:gd name="connsiteY1064" fmla="*/ 3366530 h 6858000"/>
              <a:gd name="connsiteX1065" fmla="*/ 1942952 w 6530564"/>
              <a:gd name="connsiteY1065" fmla="*/ 3365651 h 6858000"/>
              <a:gd name="connsiteX1066" fmla="*/ 1942074 w 6530564"/>
              <a:gd name="connsiteY1066" fmla="*/ 3368931 h 6858000"/>
              <a:gd name="connsiteX1067" fmla="*/ 1940315 w 6530564"/>
              <a:gd name="connsiteY1067" fmla="*/ 3375492 h 6858000"/>
              <a:gd name="connsiteX1068" fmla="*/ 1942716 w 6530564"/>
              <a:gd name="connsiteY1068" fmla="*/ 3379652 h 6858000"/>
              <a:gd name="connsiteX1069" fmla="*/ 1937678 w 6530564"/>
              <a:gd name="connsiteY1069" fmla="*/ 3385333 h 6858000"/>
              <a:gd name="connsiteX1070" fmla="*/ 1944239 w 6530564"/>
              <a:gd name="connsiteY1070" fmla="*/ 3387091 h 6858000"/>
              <a:gd name="connsiteX1071" fmla="*/ 1943359 w 6530564"/>
              <a:gd name="connsiteY1071" fmla="*/ 3390371 h 6858000"/>
              <a:gd name="connsiteX1072" fmla="*/ 1944882 w 6530564"/>
              <a:gd name="connsiteY1072" fmla="*/ 3397810 h 6858000"/>
              <a:gd name="connsiteX1073" fmla="*/ 1949920 w 6530564"/>
              <a:gd name="connsiteY1073" fmla="*/ 3392128 h 6858000"/>
              <a:gd name="connsiteX1074" fmla="*/ 1946640 w 6530564"/>
              <a:gd name="connsiteY1074" fmla="*/ 3391250 h 6858000"/>
              <a:gd name="connsiteX1075" fmla="*/ 1950798 w 6530564"/>
              <a:gd name="connsiteY1075" fmla="*/ 3388848 h 6858000"/>
              <a:gd name="connsiteX1076" fmla="*/ 1955068 w 6530564"/>
              <a:gd name="connsiteY1076" fmla="*/ 3477887 h 6858000"/>
              <a:gd name="connsiteX1077" fmla="*/ 1967593 w 6530564"/>
              <a:gd name="connsiteY1077" fmla="*/ 3614845 h 6858000"/>
              <a:gd name="connsiteX1078" fmla="*/ 1964311 w 6530564"/>
              <a:gd name="connsiteY1078" fmla="*/ 3613965 h 6858000"/>
              <a:gd name="connsiteX1079" fmla="*/ 1965190 w 6530564"/>
              <a:gd name="connsiteY1079" fmla="*/ 3610685 h 6858000"/>
              <a:gd name="connsiteX1080" fmla="*/ 1959509 w 6530564"/>
              <a:gd name="connsiteY1080" fmla="*/ 3605646 h 6858000"/>
              <a:gd name="connsiteX1081" fmla="*/ 1961030 w 6530564"/>
              <a:gd name="connsiteY1081" fmla="*/ 3613086 h 6858000"/>
              <a:gd name="connsiteX1082" fmla="*/ 1962553 w 6530564"/>
              <a:gd name="connsiteY1082" fmla="*/ 3620525 h 6858000"/>
              <a:gd name="connsiteX1083" fmla="*/ 1956636 w 6530564"/>
              <a:gd name="connsiteY1083" fmla="*/ 3629487 h 6858000"/>
              <a:gd name="connsiteX1084" fmla="*/ 1960956 w 6530564"/>
              <a:gd name="connsiteY1084" fmla="*/ 3629767 h 6858000"/>
              <a:gd name="connsiteX1085" fmla="*/ 1961195 w 6530564"/>
              <a:gd name="connsiteY1085" fmla="*/ 3627779 h 6858000"/>
              <a:gd name="connsiteX1086" fmla="*/ 1965598 w 6530564"/>
              <a:gd name="connsiteY1086" fmla="*/ 3635404 h 6858000"/>
              <a:gd name="connsiteX1087" fmla="*/ 1968235 w 6530564"/>
              <a:gd name="connsiteY1087" fmla="*/ 3625564 h 6858000"/>
              <a:gd name="connsiteX1088" fmla="*/ 1982406 w 6530564"/>
              <a:gd name="connsiteY1088" fmla="*/ 3664519 h 6858000"/>
              <a:gd name="connsiteX1089" fmla="*/ 1978248 w 6530564"/>
              <a:gd name="connsiteY1089" fmla="*/ 3666921 h 6858000"/>
              <a:gd name="connsiteX1090" fmla="*/ 1993063 w 6530564"/>
              <a:gd name="connsiteY1090" fmla="*/ 3716595 h 6858000"/>
              <a:gd name="connsiteX1091" fmla="*/ 1990662 w 6530564"/>
              <a:gd name="connsiteY1091" fmla="*/ 3712437 h 6858000"/>
              <a:gd name="connsiteX1092" fmla="*/ 2000440 w 6530564"/>
              <a:gd name="connsiteY1092" fmla="*/ 3767792 h 6858000"/>
              <a:gd name="connsiteX1093" fmla="*/ 2002841 w 6530564"/>
              <a:gd name="connsiteY1093" fmla="*/ 3771952 h 6858000"/>
              <a:gd name="connsiteX1094" fmla="*/ 2006357 w 6530564"/>
              <a:gd name="connsiteY1094" fmla="*/ 3758832 h 6858000"/>
              <a:gd name="connsiteX1095" fmla="*/ 2017248 w 6530564"/>
              <a:gd name="connsiteY1095" fmla="*/ 3796907 h 6858000"/>
              <a:gd name="connsiteX1096" fmla="*/ 2012210 w 6530564"/>
              <a:gd name="connsiteY1096" fmla="*/ 3802590 h 6858000"/>
              <a:gd name="connsiteX1097" fmla="*/ 2020293 w 6530564"/>
              <a:gd name="connsiteY1097" fmla="*/ 3811786 h 6858000"/>
              <a:gd name="connsiteX1098" fmla="*/ 2022695 w 6530564"/>
              <a:gd name="connsiteY1098" fmla="*/ 3815946 h 6858000"/>
              <a:gd name="connsiteX1099" fmla="*/ 2027497 w 6530564"/>
              <a:gd name="connsiteY1099" fmla="*/ 3824264 h 6858000"/>
              <a:gd name="connsiteX1100" fmla="*/ 2029256 w 6530564"/>
              <a:gd name="connsiteY1100" fmla="*/ 3817704 h 6858000"/>
              <a:gd name="connsiteX1101" fmla="*/ 2030134 w 6530564"/>
              <a:gd name="connsiteY1101" fmla="*/ 3814423 h 6858000"/>
              <a:gd name="connsiteX1102" fmla="*/ 2060002 w 6530564"/>
              <a:gd name="connsiteY1102" fmla="*/ 3899774 h 6858000"/>
              <a:gd name="connsiteX1103" fmla="*/ 2059530 w 6530564"/>
              <a:gd name="connsiteY1103" fmla="*/ 3927774 h 6858000"/>
              <a:gd name="connsiteX1104" fmla="*/ 2056251 w 6530564"/>
              <a:gd name="connsiteY1104" fmla="*/ 3926896 h 6858000"/>
              <a:gd name="connsiteX1105" fmla="*/ 2055372 w 6530564"/>
              <a:gd name="connsiteY1105" fmla="*/ 3930176 h 6858000"/>
              <a:gd name="connsiteX1106" fmla="*/ 2060174 w 6530564"/>
              <a:gd name="connsiteY1106" fmla="*/ 3938494 h 6858000"/>
              <a:gd name="connsiteX1107" fmla="*/ 2062575 w 6530564"/>
              <a:gd name="connsiteY1107" fmla="*/ 3942653 h 6858000"/>
              <a:gd name="connsiteX1108" fmla="*/ 2071537 w 6530564"/>
              <a:gd name="connsiteY1108" fmla="*/ 3948570 h 6858000"/>
              <a:gd name="connsiteX1109" fmla="*/ 2077862 w 6530564"/>
              <a:gd name="connsiteY1109" fmla="*/ 3964329 h 6858000"/>
              <a:gd name="connsiteX1110" fmla="*/ 2073296 w 6530564"/>
              <a:gd name="connsiteY1110" fmla="*/ 3942009 h 6858000"/>
              <a:gd name="connsiteX1111" fmla="*/ 2066735 w 6530564"/>
              <a:gd name="connsiteY1111" fmla="*/ 3940252 h 6858000"/>
              <a:gd name="connsiteX1112" fmla="*/ 2064334 w 6530564"/>
              <a:gd name="connsiteY1112" fmla="*/ 3936093 h 6858000"/>
              <a:gd name="connsiteX1113" fmla="*/ 2065212 w 6530564"/>
              <a:gd name="connsiteY1113" fmla="*/ 3932813 h 6858000"/>
              <a:gd name="connsiteX1114" fmla="*/ 2059530 w 6530564"/>
              <a:gd name="connsiteY1114" fmla="*/ 3927774 h 6858000"/>
              <a:gd name="connsiteX1115" fmla="*/ 2055670 w 6530564"/>
              <a:gd name="connsiteY1115" fmla="*/ 3863455 h 6858000"/>
              <a:gd name="connsiteX1116" fmla="*/ 2057428 w 6530564"/>
              <a:gd name="connsiteY1116" fmla="*/ 3856895 h 6858000"/>
              <a:gd name="connsiteX1117" fmla="*/ 2060708 w 6530564"/>
              <a:gd name="connsiteY1117" fmla="*/ 3857775 h 6858000"/>
              <a:gd name="connsiteX1118" fmla="*/ 2058307 w 6530564"/>
              <a:gd name="connsiteY1118" fmla="*/ 3853615 h 6858000"/>
              <a:gd name="connsiteX1119" fmla="*/ 2059185 w 6530564"/>
              <a:gd name="connsiteY1119" fmla="*/ 3850335 h 6858000"/>
              <a:gd name="connsiteX1120" fmla="*/ 2075527 w 6530564"/>
              <a:gd name="connsiteY1120" fmla="*/ 3882839 h 6858000"/>
              <a:gd name="connsiteX1121" fmla="*/ 2081274 w 6530564"/>
              <a:gd name="connsiteY1121" fmla="*/ 3919538 h 6858000"/>
              <a:gd name="connsiteX1122" fmla="*/ 2079447 w 6530564"/>
              <a:gd name="connsiteY1122" fmla="*/ 3919048 h 6858000"/>
              <a:gd name="connsiteX1123" fmla="*/ 2081850 w 6530564"/>
              <a:gd name="connsiteY1123" fmla="*/ 3923208 h 6858000"/>
              <a:gd name="connsiteX1124" fmla="*/ 2084894 w 6530564"/>
              <a:gd name="connsiteY1124" fmla="*/ 3938087 h 6858000"/>
              <a:gd name="connsiteX1125" fmla="*/ 2082492 w 6530564"/>
              <a:gd name="connsiteY1125" fmla="*/ 3933927 h 6858000"/>
              <a:gd name="connsiteX1126" fmla="*/ 2081612 w 6530564"/>
              <a:gd name="connsiteY1126" fmla="*/ 3937209 h 6858000"/>
              <a:gd name="connsiteX1127" fmla="*/ 2084015 w 6530564"/>
              <a:gd name="connsiteY1127" fmla="*/ 3941367 h 6858000"/>
              <a:gd name="connsiteX1128" fmla="*/ 2096193 w 6530564"/>
              <a:gd name="connsiteY1128" fmla="*/ 4000883 h 6858000"/>
              <a:gd name="connsiteX1129" fmla="*/ 2091155 w 6530564"/>
              <a:gd name="connsiteY1129" fmla="*/ 4006565 h 6858000"/>
              <a:gd name="connsiteX1130" fmla="*/ 2079149 w 6530564"/>
              <a:gd name="connsiteY1130" fmla="*/ 3985769 h 6858000"/>
              <a:gd name="connsiteX1131" fmla="*/ 2105093 w 6530564"/>
              <a:gd name="connsiteY1131" fmla="*/ 4059520 h 6858000"/>
              <a:gd name="connsiteX1132" fmla="*/ 2103334 w 6530564"/>
              <a:gd name="connsiteY1132" fmla="*/ 4066081 h 6858000"/>
              <a:gd name="connsiteX1133" fmla="*/ 2109017 w 6530564"/>
              <a:gd name="connsiteY1133" fmla="*/ 4071119 h 6858000"/>
              <a:gd name="connsiteX1134" fmla="*/ 2124302 w 6530564"/>
              <a:gd name="connsiteY1134" fmla="*/ 4092795 h 6858000"/>
              <a:gd name="connsiteX1135" fmla="*/ 2116863 w 6530564"/>
              <a:gd name="connsiteY1135" fmla="*/ 4094316 h 6858000"/>
              <a:gd name="connsiteX1136" fmla="*/ 2124946 w 6530564"/>
              <a:gd name="connsiteY1136" fmla="*/ 4103514 h 6858000"/>
              <a:gd name="connsiteX1137" fmla="*/ 2127347 w 6530564"/>
              <a:gd name="connsiteY1137" fmla="*/ 4107674 h 6858000"/>
              <a:gd name="connsiteX1138" fmla="*/ 2126469 w 6530564"/>
              <a:gd name="connsiteY1138" fmla="*/ 4110953 h 6858000"/>
              <a:gd name="connsiteX1139" fmla="*/ 2129749 w 6530564"/>
              <a:gd name="connsiteY1139" fmla="*/ 4111834 h 6858000"/>
              <a:gd name="connsiteX1140" fmla="*/ 2127347 w 6530564"/>
              <a:gd name="connsiteY1140" fmla="*/ 4107674 h 6858000"/>
              <a:gd name="connsiteX1141" fmla="*/ 2128226 w 6530564"/>
              <a:gd name="connsiteY1141" fmla="*/ 4104393 h 6858000"/>
              <a:gd name="connsiteX1142" fmla="*/ 2134551 w 6530564"/>
              <a:gd name="connsiteY1142" fmla="*/ 4120150 h 6858000"/>
              <a:gd name="connsiteX1143" fmla="*/ 2131272 w 6530564"/>
              <a:gd name="connsiteY1143" fmla="*/ 4119272 h 6858000"/>
              <a:gd name="connsiteX1144" fmla="*/ 2205304 w 6530564"/>
              <a:gd name="connsiteY1144" fmla="*/ 4223489 h 6858000"/>
              <a:gd name="connsiteX1145" fmla="*/ 2288534 w 6530564"/>
              <a:gd name="connsiteY1145" fmla="*/ 4319621 h 6858000"/>
              <a:gd name="connsiteX1146" fmla="*/ 2276936 w 6530564"/>
              <a:gd name="connsiteY1146" fmla="*/ 4323545 h 6858000"/>
              <a:gd name="connsiteX1147" fmla="*/ 2338554 w 6530564"/>
              <a:gd name="connsiteY1147" fmla="*/ 4382245 h 6858000"/>
              <a:gd name="connsiteX1148" fmla="*/ 2402574 w 6530564"/>
              <a:gd name="connsiteY1148" fmla="*/ 4445104 h 6858000"/>
              <a:gd name="connsiteX1149" fmla="*/ 2399295 w 6530564"/>
              <a:gd name="connsiteY1149" fmla="*/ 4444226 h 6858000"/>
              <a:gd name="connsiteX1150" fmla="*/ 2400815 w 6530564"/>
              <a:gd name="connsiteY1150" fmla="*/ 4451665 h 6858000"/>
              <a:gd name="connsiteX1151" fmla="*/ 2399937 w 6530564"/>
              <a:gd name="connsiteY1151" fmla="*/ 4454946 h 6858000"/>
              <a:gd name="connsiteX1152" fmla="*/ 2414581 w 6530564"/>
              <a:gd name="connsiteY1152" fmla="*/ 4465901 h 6858000"/>
              <a:gd name="connsiteX1153" fmla="*/ 2419383 w 6530564"/>
              <a:gd name="connsiteY1153" fmla="*/ 4474219 h 6858000"/>
              <a:gd name="connsiteX1154" fmla="*/ 2422665 w 6530564"/>
              <a:gd name="connsiteY1154" fmla="*/ 4475099 h 6858000"/>
              <a:gd name="connsiteX1155" fmla="*/ 2423543 w 6530564"/>
              <a:gd name="connsiteY1155" fmla="*/ 4471818 h 6858000"/>
              <a:gd name="connsiteX1156" fmla="*/ 2459154 w 6530564"/>
              <a:gd name="connsiteY1156" fmla="*/ 4509487 h 6858000"/>
              <a:gd name="connsiteX1157" fmla="*/ 2468994 w 6530564"/>
              <a:gd name="connsiteY1157" fmla="*/ 4512124 h 6858000"/>
              <a:gd name="connsiteX1158" fmla="*/ 2462671 w 6530564"/>
              <a:gd name="connsiteY1158" fmla="*/ 4496365 h 6858000"/>
              <a:gd name="connsiteX1159" fmla="*/ 2455230 w 6530564"/>
              <a:gd name="connsiteY1159" fmla="*/ 4497888 h 6858000"/>
              <a:gd name="connsiteX1160" fmla="*/ 2440823 w 6530564"/>
              <a:gd name="connsiteY1160" fmla="*/ 4472932 h 6858000"/>
              <a:gd name="connsiteX1161" fmla="*/ 2448905 w 6530564"/>
              <a:gd name="connsiteY1161" fmla="*/ 4482130 h 6858000"/>
              <a:gd name="connsiteX1162" fmla="*/ 2402166 w 6530564"/>
              <a:gd name="connsiteY1162" fmla="*/ 4420385 h 6858000"/>
              <a:gd name="connsiteX1163" fmla="*/ 2348865 w 6530564"/>
              <a:gd name="connsiteY1163" fmla="*/ 4356882 h 6858000"/>
              <a:gd name="connsiteX1164" fmla="*/ 2350624 w 6530564"/>
              <a:gd name="connsiteY1164" fmla="*/ 4350321 h 6858000"/>
              <a:gd name="connsiteX1165" fmla="*/ 2311324 w 6530564"/>
              <a:gd name="connsiteY1165" fmla="*/ 4287054 h 6858000"/>
              <a:gd name="connsiteX1166" fmla="*/ 2296917 w 6530564"/>
              <a:gd name="connsiteY1166" fmla="*/ 4262099 h 6858000"/>
              <a:gd name="connsiteX1167" fmla="*/ 2288833 w 6530564"/>
              <a:gd name="connsiteY1167" fmla="*/ 4252901 h 6858000"/>
              <a:gd name="connsiteX1168" fmla="*/ 2280107 w 6530564"/>
              <a:gd name="connsiteY1168" fmla="*/ 4232984 h 6858000"/>
              <a:gd name="connsiteX1169" fmla="*/ 2255216 w 6530564"/>
              <a:gd name="connsiteY1169" fmla="*/ 4194671 h 6858000"/>
              <a:gd name="connsiteX1170" fmla="*/ 2233602 w 6530564"/>
              <a:gd name="connsiteY1170" fmla="*/ 4157238 h 6858000"/>
              <a:gd name="connsiteX1171" fmla="*/ 2178608 w 6530564"/>
              <a:gd name="connsiteY1171" fmla="*/ 4047576 h 6858000"/>
              <a:gd name="connsiteX1172" fmla="*/ 2162677 w 6530564"/>
              <a:gd name="connsiteY1172" fmla="*/ 4015182 h 6858000"/>
              <a:gd name="connsiteX1173" fmla="*/ 2166837 w 6530564"/>
              <a:gd name="connsiteY1173" fmla="*/ 4012780 h 6858000"/>
              <a:gd name="connsiteX1174" fmla="*/ 2126722 w 6530564"/>
              <a:gd name="connsiteY1174" fmla="*/ 3900073 h 6858000"/>
              <a:gd name="connsiteX1175" fmla="*/ 2116473 w 6530564"/>
              <a:gd name="connsiteY1175" fmla="*/ 3872717 h 6858000"/>
              <a:gd name="connsiteX1176" fmla="*/ 2103179 w 6530564"/>
              <a:gd name="connsiteY1176" fmla="*/ 3830480 h 6858000"/>
              <a:gd name="connsiteX1177" fmla="*/ 2069451 w 6530564"/>
              <a:gd name="connsiteY1177" fmla="*/ 3680812 h 6858000"/>
              <a:gd name="connsiteX1178" fmla="*/ 2057037 w 6530564"/>
              <a:gd name="connsiteY1178" fmla="*/ 3635295 h 6858000"/>
              <a:gd name="connsiteX1179" fmla="*/ 2058794 w 6530564"/>
              <a:gd name="connsiteY1179" fmla="*/ 3628734 h 6858000"/>
              <a:gd name="connsiteX1180" fmla="*/ 2056865 w 6530564"/>
              <a:gd name="connsiteY1180" fmla="*/ 3596574 h 6858000"/>
              <a:gd name="connsiteX1181" fmla="*/ 2049896 w 6530564"/>
              <a:gd name="connsiteY1181" fmla="*/ 3570096 h 6858000"/>
              <a:gd name="connsiteX1182" fmla="*/ 2040589 w 6530564"/>
              <a:gd name="connsiteY1182" fmla="*/ 3486740 h 6858000"/>
              <a:gd name="connsiteX1183" fmla="*/ 2035615 w 6530564"/>
              <a:gd name="connsiteY1183" fmla="*/ 3439701 h 6858000"/>
              <a:gd name="connsiteX1184" fmla="*/ 2035915 w 6530564"/>
              <a:gd name="connsiteY1184" fmla="*/ 3372981 h 6858000"/>
              <a:gd name="connsiteX1185" fmla="*/ 2031990 w 6530564"/>
              <a:gd name="connsiteY1185" fmla="*/ 3361383 h 6858000"/>
              <a:gd name="connsiteX1186" fmla="*/ 2032461 w 6530564"/>
              <a:gd name="connsiteY1186" fmla="*/ 3333382 h 6858000"/>
              <a:gd name="connsiteX1187" fmla="*/ 2038849 w 6530564"/>
              <a:gd name="connsiteY1187" fmla="*/ 3296420 h 6858000"/>
              <a:gd name="connsiteX1188" fmla="*/ 2027486 w 6530564"/>
              <a:gd name="connsiteY1188" fmla="*/ 3286343 h 6858000"/>
              <a:gd name="connsiteX1189" fmla="*/ 2025321 w 6530564"/>
              <a:gd name="connsiteY1189" fmla="*/ 3268185 h 6858000"/>
              <a:gd name="connsiteX1190" fmla="*/ 2033294 w 6530564"/>
              <a:gd name="connsiteY1190" fmla="*/ 3185942 h 6858000"/>
              <a:gd name="connsiteX1191" fmla="*/ 2040090 w 6530564"/>
              <a:gd name="connsiteY1191" fmla="*/ 3173700 h 6858000"/>
              <a:gd name="connsiteX1192" fmla="*/ 2036166 w 6530564"/>
              <a:gd name="connsiteY1192" fmla="*/ 3162101 h 6858000"/>
              <a:gd name="connsiteX1193" fmla="*/ 2037046 w 6530564"/>
              <a:gd name="connsiteY1193" fmla="*/ 3158821 h 6858000"/>
              <a:gd name="connsiteX1194" fmla="*/ 2049179 w 6530564"/>
              <a:gd name="connsiteY1194" fmla="*/ 3074176 h 6858000"/>
              <a:gd name="connsiteX1195" fmla="*/ 2052459 w 6530564"/>
              <a:gd name="connsiteY1195" fmla="*/ 3075055 h 6858000"/>
              <a:gd name="connsiteX1196" fmla="*/ 2056854 w 6530564"/>
              <a:gd name="connsiteY1196" fmla="*/ 3058653 h 6858000"/>
              <a:gd name="connsiteX1197" fmla="*/ 2055566 w 6530564"/>
              <a:gd name="connsiteY1197" fmla="*/ 3037215 h 6858000"/>
              <a:gd name="connsiteX1198" fmla="*/ 2064764 w 6530564"/>
              <a:gd name="connsiteY1198" fmla="*/ 3029132 h 6858000"/>
              <a:gd name="connsiteX1199" fmla="*/ 2072911 w 6530564"/>
              <a:gd name="connsiteY1199" fmla="*/ 2985608 h 6858000"/>
              <a:gd name="connsiteX1200" fmla="*/ 2075140 w 6530564"/>
              <a:gd name="connsiteY1200" fmla="*/ 2951048 h 6858000"/>
              <a:gd name="connsiteX1201" fmla="*/ 2079298 w 6530564"/>
              <a:gd name="connsiteY1201" fmla="*/ 2948647 h 6858000"/>
              <a:gd name="connsiteX1202" fmla="*/ 2090081 w 6530564"/>
              <a:gd name="connsiteY1202" fmla="*/ 2895283 h 6858000"/>
              <a:gd name="connsiteX1203" fmla="*/ 2091816 w 6530564"/>
              <a:gd name="connsiteY1203" fmla="*/ 2888809 h 6858000"/>
              <a:gd name="connsiteX1204" fmla="*/ 2099621 w 6530564"/>
              <a:gd name="connsiteY1204" fmla="*/ 2853246 h 6858000"/>
              <a:gd name="connsiteX1205" fmla="*/ 2099985 w 6530564"/>
              <a:gd name="connsiteY1205" fmla="*/ 2845200 h 6858000"/>
              <a:gd name="connsiteX1206" fmla="*/ 2100816 w 6530564"/>
              <a:gd name="connsiteY1206" fmla="*/ 2847794 h 6858000"/>
              <a:gd name="connsiteX1207" fmla="*/ 2110855 w 6530564"/>
              <a:gd name="connsiteY1207" fmla="*/ 2802050 h 6858000"/>
              <a:gd name="connsiteX1208" fmla="*/ 2224554 w 6530564"/>
              <a:gd name="connsiteY1208" fmla="*/ 2460779 h 6858000"/>
              <a:gd name="connsiteX1209" fmla="*/ 2358682 w 6530564"/>
              <a:gd name="connsiteY1209" fmla="*/ 2205979 h 6858000"/>
              <a:gd name="connsiteX1210" fmla="*/ 6077176 w 6530564"/>
              <a:gd name="connsiteY1210" fmla="*/ 2118185 h 6858000"/>
              <a:gd name="connsiteX1211" fmla="*/ 6112507 w 6530564"/>
              <a:gd name="connsiteY1211" fmla="*/ 2169248 h 6858000"/>
              <a:gd name="connsiteX1212" fmla="*/ 6107837 w 6530564"/>
              <a:gd name="connsiteY1212" fmla="*/ 2170245 h 6858000"/>
              <a:gd name="connsiteX1213" fmla="*/ 6099173 w 6530564"/>
              <a:gd name="connsiteY1213" fmla="*/ 2152560 h 6858000"/>
              <a:gd name="connsiteX1214" fmla="*/ 6085839 w 6530564"/>
              <a:gd name="connsiteY1214" fmla="*/ 2135872 h 6858000"/>
              <a:gd name="connsiteX1215" fmla="*/ 6080171 w 6530564"/>
              <a:gd name="connsiteY1215" fmla="*/ 2132198 h 6858000"/>
              <a:gd name="connsiteX1216" fmla="*/ 6073503 w 6530564"/>
              <a:gd name="connsiteY1216" fmla="*/ 2123854 h 6858000"/>
              <a:gd name="connsiteX1217" fmla="*/ 6077176 w 6530564"/>
              <a:gd name="connsiteY1217" fmla="*/ 2118185 h 6858000"/>
              <a:gd name="connsiteX1218" fmla="*/ 2109589 w 6530564"/>
              <a:gd name="connsiteY1218" fmla="*/ 1937684 h 6858000"/>
              <a:gd name="connsiteX1219" fmla="*/ 2088831 w 6530564"/>
              <a:gd name="connsiteY1219" fmla="*/ 1976351 h 6858000"/>
              <a:gd name="connsiteX1220" fmla="*/ 2082998 w 6530564"/>
              <a:gd name="connsiteY1220" fmla="*/ 2000064 h 6858000"/>
              <a:gd name="connsiteX1221" fmla="*/ 2083339 w 6530564"/>
              <a:gd name="connsiteY1221" fmla="*/ 2004008 h 6858000"/>
              <a:gd name="connsiteX1222" fmla="*/ 2078984 w 6530564"/>
              <a:gd name="connsiteY1222" fmla="*/ 2013244 h 6858000"/>
              <a:gd name="connsiteX1223" fmla="*/ 2058996 w 6530564"/>
              <a:gd name="connsiteY1223" fmla="*/ 2033998 h 6858000"/>
              <a:gd name="connsiteX1224" fmla="*/ 2025940 w 6530564"/>
              <a:gd name="connsiteY1224" fmla="*/ 2085019 h 6858000"/>
              <a:gd name="connsiteX1225" fmla="*/ 2020588 w 6530564"/>
              <a:gd name="connsiteY1225" fmla="*/ 2105699 h 6858000"/>
              <a:gd name="connsiteX1226" fmla="*/ 2019591 w 6530564"/>
              <a:gd name="connsiteY1226" fmla="*/ 2101027 h 6858000"/>
              <a:gd name="connsiteX1227" fmla="*/ 2018592 w 6530564"/>
              <a:gd name="connsiteY1227" fmla="*/ 2096357 h 6858000"/>
              <a:gd name="connsiteX1228" fmla="*/ 2013921 w 6530564"/>
              <a:gd name="connsiteY1228" fmla="*/ 2097355 h 6858000"/>
              <a:gd name="connsiteX1229" fmla="*/ 2010248 w 6530564"/>
              <a:gd name="connsiteY1229" fmla="*/ 2103023 h 6858000"/>
              <a:gd name="connsiteX1230" fmla="*/ 2013243 w 6530564"/>
              <a:gd name="connsiteY1230" fmla="*/ 2117038 h 6858000"/>
              <a:gd name="connsiteX1231" fmla="*/ 2006894 w 6530564"/>
              <a:gd name="connsiteY1231" fmla="*/ 2133046 h 6858000"/>
              <a:gd name="connsiteX1232" fmla="*/ 1997551 w 6530564"/>
              <a:gd name="connsiteY1232" fmla="*/ 2135041 h 6858000"/>
              <a:gd name="connsiteX1233" fmla="*/ 1996554 w 6530564"/>
              <a:gd name="connsiteY1233" fmla="*/ 2130371 h 6858000"/>
              <a:gd name="connsiteX1234" fmla="*/ 1991884 w 6530564"/>
              <a:gd name="connsiteY1234" fmla="*/ 2131368 h 6858000"/>
              <a:gd name="connsiteX1235" fmla="*/ 1992881 w 6530564"/>
              <a:gd name="connsiteY1235" fmla="*/ 2136040 h 6858000"/>
              <a:gd name="connsiteX1236" fmla="*/ 1993879 w 6530564"/>
              <a:gd name="connsiteY1236" fmla="*/ 2140711 h 6858000"/>
              <a:gd name="connsiteX1237" fmla="*/ 1991204 w 6530564"/>
              <a:gd name="connsiteY1237" fmla="*/ 2151051 h 6858000"/>
              <a:gd name="connsiteX1238" fmla="*/ 1987531 w 6530564"/>
              <a:gd name="connsiteY1238" fmla="*/ 2156719 h 6858000"/>
              <a:gd name="connsiteX1239" fmla="*/ 1982860 w 6530564"/>
              <a:gd name="connsiteY1239" fmla="*/ 2157718 h 6858000"/>
              <a:gd name="connsiteX1240" fmla="*/ 1979187 w 6530564"/>
              <a:gd name="connsiteY1240" fmla="*/ 2163386 h 6858000"/>
              <a:gd name="connsiteX1241" fmla="*/ 1983857 w 6530564"/>
              <a:gd name="connsiteY1241" fmla="*/ 2162388 h 6858000"/>
              <a:gd name="connsiteX1242" fmla="*/ 1980184 w 6530564"/>
              <a:gd name="connsiteY1242" fmla="*/ 2168057 h 6858000"/>
              <a:gd name="connsiteX1243" fmla="*/ 1939781 w 6530564"/>
              <a:gd name="connsiteY1243" fmla="*/ 2230416 h 6858000"/>
              <a:gd name="connsiteX1244" fmla="*/ 1935109 w 6530564"/>
              <a:gd name="connsiteY1244" fmla="*/ 2231414 h 6858000"/>
              <a:gd name="connsiteX1245" fmla="*/ 1936107 w 6530564"/>
              <a:gd name="connsiteY1245" fmla="*/ 2236085 h 6858000"/>
              <a:gd name="connsiteX1246" fmla="*/ 1932434 w 6530564"/>
              <a:gd name="connsiteY1246" fmla="*/ 2241754 h 6858000"/>
              <a:gd name="connsiteX1247" fmla="*/ 1933433 w 6530564"/>
              <a:gd name="connsiteY1247" fmla="*/ 2246425 h 6858000"/>
              <a:gd name="connsiteX1248" fmla="*/ 1926765 w 6530564"/>
              <a:gd name="connsiteY1248" fmla="*/ 2238080 h 6858000"/>
              <a:gd name="connsiteX1249" fmla="*/ 1912072 w 6530564"/>
              <a:gd name="connsiteY1249" fmla="*/ 2260756 h 6858000"/>
              <a:gd name="connsiteX1250" fmla="*/ 1907402 w 6530564"/>
              <a:gd name="connsiteY1250" fmla="*/ 2261755 h 6858000"/>
              <a:gd name="connsiteX1251" fmla="*/ 1905146 w 6530564"/>
              <a:gd name="connsiteY1251" fmla="*/ 2259025 h 6858000"/>
              <a:gd name="connsiteX1252" fmla="*/ 1906944 w 6530564"/>
              <a:gd name="connsiteY1252" fmla="*/ 2256251 h 6858000"/>
              <a:gd name="connsiteX1253" fmla="*/ 1908825 w 6530564"/>
              <a:gd name="connsiteY1253" fmla="*/ 2254124 h 6858000"/>
              <a:gd name="connsiteX1254" fmla="*/ 1913750 w 6530564"/>
              <a:gd name="connsiteY1254" fmla="*/ 2245744 h 6858000"/>
              <a:gd name="connsiteX1255" fmla="*/ 1906944 w 6530564"/>
              <a:gd name="connsiteY1255" fmla="*/ 2256251 h 6858000"/>
              <a:gd name="connsiteX1256" fmla="*/ 1904828 w 6530564"/>
              <a:gd name="connsiteY1256" fmla="*/ 2258642 h 6858000"/>
              <a:gd name="connsiteX1257" fmla="*/ 1905146 w 6530564"/>
              <a:gd name="connsiteY1257" fmla="*/ 2259025 h 6858000"/>
              <a:gd name="connsiteX1258" fmla="*/ 1888038 w 6530564"/>
              <a:gd name="connsiteY1258" fmla="*/ 2285428 h 6858000"/>
              <a:gd name="connsiteX1259" fmla="*/ 1869672 w 6530564"/>
              <a:gd name="connsiteY1259" fmla="*/ 2313773 h 6858000"/>
              <a:gd name="connsiteX1260" fmla="*/ 1855978 w 6530564"/>
              <a:gd name="connsiteY1260" fmla="*/ 2341119 h 6858000"/>
              <a:gd name="connsiteX1261" fmla="*/ 1822921 w 6530564"/>
              <a:gd name="connsiteY1261" fmla="*/ 2392140 h 6858000"/>
              <a:gd name="connsiteX1262" fmla="*/ 1816572 w 6530564"/>
              <a:gd name="connsiteY1262" fmla="*/ 2408148 h 6858000"/>
              <a:gd name="connsiteX1263" fmla="*/ 1808228 w 6530564"/>
              <a:gd name="connsiteY1263" fmla="*/ 2414816 h 6858000"/>
              <a:gd name="connsiteX1264" fmla="*/ 1804555 w 6530564"/>
              <a:gd name="connsiteY1264" fmla="*/ 2420484 h 6858000"/>
              <a:gd name="connsiteX1265" fmla="*/ 1794533 w 6530564"/>
              <a:gd name="connsiteY1265" fmla="*/ 2442162 h 6858000"/>
              <a:gd name="connsiteX1266" fmla="*/ 1788184 w 6530564"/>
              <a:gd name="connsiteY1266" fmla="*/ 2458170 h 6858000"/>
              <a:gd name="connsiteX1267" fmla="*/ 1777165 w 6530564"/>
              <a:gd name="connsiteY1267" fmla="*/ 2475180 h 6858000"/>
              <a:gd name="connsiteX1268" fmla="*/ 1685658 w 6530564"/>
              <a:gd name="connsiteY1268" fmla="*/ 2641254 h 6858000"/>
              <a:gd name="connsiteX1269" fmla="*/ 1682599 w 6530564"/>
              <a:gd name="connsiteY1269" fmla="*/ 2641908 h 6858000"/>
              <a:gd name="connsiteX1270" fmla="*/ 1683636 w 6530564"/>
              <a:gd name="connsiteY1270" fmla="*/ 2638298 h 6858000"/>
              <a:gd name="connsiteX1271" fmla="*/ 1750713 w 6530564"/>
              <a:gd name="connsiteY1271" fmla="*/ 2461519 h 6858000"/>
              <a:gd name="connsiteX1272" fmla="*/ 1758144 w 6530564"/>
              <a:gd name="connsiteY1272" fmla="*/ 2444367 h 6858000"/>
              <a:gd name="connsiteX1273" fmla="*/ 1761837 w 6530564"/>
              <a:gd name="connsiteY1273" fmla="*/ 2449148 h 6858000"/>
              <a:gd name="connsiteX1274" fmla="*/ 1764852 w 6530564"/>
              <a:gd name="connsiteY1274" fmla="*/ 2429816 h 6858000"/>
              <a:gd name="connsiteX1275" fmla="*/ 1770123 w 6530564"/>
              <a:gd name="connsiteY1275" fmla="*/ 2418679 h 6858000"/>
              <a:gd name="connsiteX1276" fmla="*/ 1773535 w 6530564"/>
              <a:gd name="connsiteY1276" fmla="*/ 2412460 h 6858000"/>
              <a:gd name="connsiteX1277" fmla="*/ 1778206 w 6530564"/>
              <a:gd name="connsiteY1277" fmla="*/ 2411463 h 6858000"/>
              <a:gd name="connsiteX1278" fmla="*/ 1779045 w 6530564"/>
              <a:gd name="connsiteY1278" fmla="*/ 2403956 h 6858000"/>
              <a:gd name="connsiteX1279" fmla="*/ 1779650 w 6530564"/>
              <a:gd name="connsiteY1279" fmla="*/ 2398547 h 6858000"/>
              <a:gd name="connsiteX1280" fmla="*/ 1780549 w 6530564"/>
              <a:gd name="connsiteY1280" fmla="*/ 2396643 h 6858000"/>
              <a:gd name="connsiteX1281" fmla="*/ 1783219 w 6530564"/>
              <a:gd name="connsiteY1281" fmla="*/ 2397418 h 6858000"/>
              <a:gd name="connsiteX1282" fmla="*/ 1798250 w 6530564"/>
              <a:gd name="connsiteY1282" fmla="*/ 2368106 h 6858000"/>
              <a:gd name="connsiteX1283" fmla="*/ 1818610 w 6530564"/>
              <a:gd name="connsiteY1283" fmla="*/ 2349103 h 6858000"/>
              <a:gd name="connsiteX1284" fmla="*/ 1881733 w 6530564"/>
              <a:gd name="connsiteY1284" fmla="*/ 2233049 h 6858000"/>
              <a:gd name="connsiteX1285" fmla="*/ 1896425 w 6530564"/>
              <a:gd name="connsiteY1285" fmla="*/ 2210374 h 6858000"/>
              <a:gd name="connsiteX1286" fmla="*/ 1991246 w 6530564"/>
              <a:gd name="connsiteY1286" fmla="*/ 2082662 h 6858000"/>
              <a:gd name="connsiteX1287" fmla="*/ 2014282 w 6530564"/>
              <a:gd name="connsiteY1287" fmla="*/ 2053319 h 6858000"/>
              <a:gd name="connsiteX1288" fmla="*/ 2013284 w 6530564"/>
              <a:gd name="connsiteY1288" fmla="*/ 2048648 h 6858000"/>
              <a:gd name="connsiteX1289" fmla="*/ 2018954 w 6530564"/>
              <a:gd name="connsiteY1289" fmla="*/ 2052322 h 6858000"/>
              <a:gd name="connsiteX1290" fmla="*/ 2026300 w 6530564"/>
              <a:gd name="connsiteY1290" fmla="*/ 2040983 h 6858000"/>
              <a:gd name="connsiteX1291" fmla="*/ 2029972 w 6530564"/>
              <a:gd name="connsiteY1291" fmla="*/ 2035316 h 6858000"/>
              <a:gd name="connsiteX1292" fmla="*/ 2025302 w 6530564"/>
              <a:gd name="connsiteY1292" fmla="*/ 2036313 h 6858000"/>
              <a:gd name="connsiteX1293" fmla="*/ 2079719 w 6530564"/>
              <a:gd name="connsiteY1293" fmla="*/ 1970960 h 6858000"/>
              <a:gd name="connsiteX1294" fmla="*/ 2104808 w 6530564"/>
              <a:gd name="connsiteY1294" fmla="*/ 1943012 h 6858000"/>
              <a:gd name="connsiteX1295" fmla="*/ 5856125 w 6530564"/>
              <a:gd name="connsiteY1295" fmla="*/ 1563605 h 6858000"/>
              <a:gd name="connsiteX1296" fmla="*/ 5862009 w 6530564"/>
              <a:gd name="connsiteY1296" fmla="*/ 1568282 h 6858000"/>
              <a:gd name="connsiteX1297" fmla="*/ 5856339 w 6530564"/>
              <a:gd name="connsiteY1297" fmla="*/ 1564609 h 6858000"/>
              <a:gd name="connsiteX1298" fmla="*/ 5246583 w 6530564"/>
              <a:gd name="connsiteY1298" fmla="*/ 1522365 h 6858000"/>
              <a:gd name="connsiteX1299" fmla="*/ 5292976 w 6530564"/>
              <a:gd name="connsiteY1299" fmla="*/ 1557270 h 6858000"/>
              <a:gd name="connsiteX1300" fmla="*/ 5381981 w 6530564"/>
              <a:gd name="connsiteY1300" fmla="*/ 1629688 h 6858000"/>
              <a:gd name="connsiteX1301" fmla="*/ 5378789 w 6530564"/>
              <a:gd name="connsiteY1301" fmla="*/ 1629103 h 6858000"/>
              <a:gd name="connsiteX1302" fmla="*/ 5369212 w 6530564"/>
              <a:gd name="connsiteY1302" fmla="*/ 1627347 h 6858000"/>
              <a:gd name="connsiteX1303" fmla="*/ 5375011 w 6530564"/>
              <a:gd name="connsiteY1303" fmla="*/ 1631710 h 6858000"/>
              <a:gd name="connsiteX1304" fmla="*/ 5272066 w 6530564"/>
              <a:gd name="connsiteY1304" fmla="*/ 1563336 h 6858000"/>
              <a:gd name="connsiteX1305" fmla="*/ 5204180 w 6530564"/>
              <a:gd name="connsiteY1305" fmla="*/ 1537692 h 6858000"/>
              <a:gd name="connsiteX1306" fmla="*/ 5381927 w 6530564"/>
              <a:gd name="connsiteY1306" fmla="*/ 1665979 h 6858000"/>
              <a:gd name="connsiteX1307" fmla="*/ 5437310 w 6530564"/>
              <a:gd name="connsiteY1307" fmla="*/ 1705833 h 6858000"/>
              <a:gd name="connsiteX1308" fmla="*/ 5428584 w 6530564"/>
              <a:gd name="connsiteY1308" fmla="*/ 1717433 h 6858000"/>
              <a:gd name="connsiteX1309" fmla="*/ 5445982 w 6530564"/>
              <a:gd name="connsiteY1309" fmla="*/ 1730522 h 6858000"/>
              <a:gd name="connsiteX1310" fmla="*/ 5454121 w 6530564"/>
              <a:gd name="connsiteY1310" fmla="*/ 1722114 h 6858000"/>
              <a:gd name="connsiteX1311" fmla="*/ 5545149 w 6530564"/>
              <a:gd name="connsiteY1311" fmla="*/ 1801503 h 6858000"/>
              <a:gd name="connsiteX1312" fmla="*/ 5589201 w 6530564"/>
              <a:gd name="connsiteY1312" fmla="*/ 1849179 h 6858000"/>
              <a:gd name="connsiteX1313" fmla="*/ 5635857 w 6530564"/>
              <a:gd name="connsiteY1313" fmla="*/ 1900633 h 6858000"/>
              <a:gd name="connsiteX1314" fmla="*/ 5617876 w 6530564"/>
              <a:gd name="connsiteY1314" fmla="*/ 1890738 h 6858000"/>
              <a:gd name="connsiteX1315" fmla="*/ 5616705 w 6530564"/>
              <a:gd name="connsiteY1315" fmla="*/ 1897123 h 6858000"/>
              <a:gd name="connsiteX1316" fmla="*/ 5652350 w 6530564"/>
              <a:gd name="connsiteY1316" fmla="*/ 1936657 h 6858000"/>
              <a:gd name="connsiteX1317" fmla="*/ 5661340 w 6530564"/>
              <a:gd name="connsiteY1317" fmla="*/ 1941605 h 6858000"/>
              <a:gd name="connsiteX1318" fmla="*/ 5666874 w 6530564"/>
              <a:gd name="connsiteY1318" fmla="*/ 1929420 h 6858000"/>
              <a:gd name="connsiteX1319" fmla="*/ 5707147 w 6530564"/>
              <a:gd name="connsiteY1319" fmla="*/ 1979705 h 6858000"/>
              <a:gd name="connsiteX1320" fmla="*/ 5756412 w 6530564"/>
              <a:gd name="connsiteY1320" fmla="*/ 2034937 h 6858000"/>
              <a:gd name="connsiteX1321" fmla="*/ 5762795 w 6530564"/>
              <a:gd name="connsiteY1321" fmla="*/ 2036107 h 6858000"/>
              <a:gd name="connsiteX1322" fmla="*/ 5789449 w 6530564"/>
              <a:gd name="connsiteY1322" fmla="*/ 2070695 h 6858000"/>
              <a:gd name="connsiteX1323" fmla="*/ 5808283 w 6530564"/>
              <a:gd name="connsiteY1323" fmla="*/ 2093948 h 6858000"/>
              <a:gd name="connsiteX1324" fmla="*/ 5910535 w 6530564"/>
              <a:gd name="connsiteY1324" fmla="*/ 2238094 h 6858000"/>
              <a:gd name="connsiteX1325" fmla="*/ 5924153 w 6530564"/>
              <a:gd name="connsiteY1325" fmla="*/ 2253791 h 6858000"/>
              <a:gd name="connsiteX1326" fmla="*/ 5927611 w 6530564"/>
              <a:gd name="connsiteY1326" fmla="*/ 2270927 h 6858000"/>
              <a:gd name="connsiteX1327" fmla="*/ 5904415 w 6530564"/>
              <a:gd name="connsiteY1327" fmla="*/ 2253473 h 6858000"/>
              <a:gd name="connsiteX1328" fmla="*/ 5924685 w 6530564"/>
              <a:gd name="connsiteY1328" fmla="*/ 2286890 h 6858000"/>
              <a:gd name="connsiteX1329" fmla="*/ 5949317 w 6530564"/>
              <a:gd name="connsiteY1329" fmla="*/ 2314506 h 6858000"/>
              <a:gd name="connsiteX1330" fmla="*/ 5949051 w 6530564"/>
              <a:gd name="connsiteY1330" fmla="*/ 2297957 h 6858000"/>
              <a:gd name="connsiteX1331" fmla="*/ 5958042 w 6530564"/>
              <a:gd name="connsiteY1331" fmla="*/ 2302905 h 6858000"/>
              <a:gd name="connsiteX1332" fmla="*/ 5967621 w 6530564"/>
              <a:gd name="connsiteY1332" fmla="*/ 2304661 h 6858000"/>
              <a:gd name="connsiteX1333" fmla="*/ 5965012 w 6530564"/>
              <a:gd name="connsiteY1333" fmla="*/ 2300883 h 6858000"/>
              <a:gd name="connsiteX1334" fmla="*/ 5964427 w 6530564"/>
              <a:gd name="connsiteY1334" fmla="*/ 2304075 h 6858000"/>
              <a:gd name="connsiteX1335" fmla="*/ 5963841 w 6530564"/>
              <a:gd name="connsiteY1335" fmla="*/ 2307269 h 6858000"/>
              <a:gd name="connsiteX1336" fmla="*/ 5969641 w 6530564"/>
              <a:gd name="connsiteY1336" fmla="*/ 2311632 h 6858000"/>
              <a:gd name="connsiteX1337" fmla="*/ 5982091 w 6530564"/>
              <a:gd name="connsiteY1337" fmla="*/ 2333714 h 6858000"/>
              <a:gd name="connsiteX1338" fmla="*/ 5987303 w 6530564"/>
              <a:gd name="connsiteY1338" fmla="*/ 2341270 h 6858000"/>
              <a:gd name="connsiteX1339" fmla="*/ 5985281 w 6530564"/>
              <a:gd name="connsiteY1339" fmla="*/ 2334300 h 6858000"/>
              <a:gd name="connsiteX1340" fmla="*/ 5985867 w 6530564"/>
              <a:gd name="connsiteY1340" fmla="*/ 2331106 h 6858000"/>
              <a:gd name="connsiteX1341" fmla="*/ 6031034 w 6530564"/>
              <a:gd name="connsiteY1341" fmla="*/ 2408688 h 6858000"/>
              <a:gd name="connsiteX1342" fmla="*/ 6004061 w 6530564"/>
              <a:gd name="connsiteY1342" fmla="*/ 2393843 h 6858000"/>
              <a:gd name="connsiteX1343" fmla="*/ 6004326 w 6530564"/>
              <a:gd name="connsiteY1343" fmla="*/ 2410392 h 6858000"/>
              <a:gd name="connsiteX1344" fmla="*/ 6026031 w 6530564"/>
              <a:gd name="connsiteY1344" fmla="*/ 2453972 h 6858000"/>
              <a:gd name="connsiteX1345" fmla="*/ 6029808 w 6530564"/>
              <a:gd name="connsiteY1345" fmla="*/ 2451365 h 6858000"/>
              <a:gd name="connsiteX1346" fmla="*/ 6047737 w 6530564"/>
              <a:gd name="connsiteY1346" fmla="*/ 2497552 h 6858000"/>
              <a:gd name="connsiteX1347" fmla="*/ 6086519 w 6530564"/>
              <a:gd name="connsiteY1347" fmla="*/ 2573962 h 6858000"/>
              <a:gd name="connsiteX1348" fmla="*/ 6082156 w 6530564"/>
              <a:gd name="connsiteY1348" fmla="*/ 2579763 h 6858000"/>
              <a:gd name="connsiteX1349" fmla="*/ 6113651 w 6530564"/>
              <a:gd name="connsiteY1349" fmla="*/ 2677937 h 6858000"/>
              <a:gd name="connsiteX1350" fmla="*/ 6143121 w 6530564"/>
              <a:gd name="connsiteY1350" fmla="*/ 2769142 h 6858000"/>
              <a:gd name="connsiteX1351" fmla="*/ 6149507 w 6530564"/>
              <a:gd name="connsiteY1351" fmla="*/ 2770313 h 6858000"/>
              <a:gd name="connsiteX1352" fmla="*/ 6151794 w 6530564"/>
              <a:gd name="connsiteY1352" fmla="*/ 2793831 h 6858000"/>
              <a:gd name="connsiteX1353" fmla="*/ 6172593 w 6530564"/>
              <a:gd name="connsiteY1353" fmla="*/ 2860346 h 6858000"/>
              <a:gd name="connsiteX1354" fmla="*/ 6171103 w 6530564"/>
              <a:gd name="connsiteY1354" fmla="*/ 2886473 h 6858000"/>
              <a:gd name="connsiteX1355" fmla="*/ 6180041 w 6530564"/>
              <a:gd name="connsiteY1355" fmla="*/ 2927712 h 6858000"/>
              <a:gd name="connsiteX1356" fmla="*/ 6193340 w 6530564"/>
              <a:gd name="connsiteY1356" fmla="*/ 2963151 h 6858000"/>
              <a:gd name="connsiteX1357" fmla="*/ 6188501 w 6530564"/>
              <a:gd name="connsiteY1357" fmla="*/ 2899562 h 6858000"/>
              <a:gd name="connsiteX1358" fmla="*/ 6168869 w 6530564"/>
              <a:gd name="connsiteY1358" fmla="*/ 2826663 h 6858000"/>
              <a:gd name="connsiteX1359" fmla="*/ 6165413 w 6530564"/>
              <a:gd name="connsiteY1359" fmla="*/ 2809528 h 6858000"/>
              <a:gd name="connsiteX1360" fmla="*/ 6141209 w 6530564"/>
              <a:gd name="connsiteY1360" fmla="*/ 2689590 h 6858000"/>
              <a:gd name="connsiteX1361" fmla="*/ 6069763 w 6530564"/>
              <a:gd name="connsiteY1361" fmla="*/ 2521391 h 6858000"/>
              <a:gd name="connsiteX1362" fmla="*/ 6075882 w 6530564"/>
              <a:gd name="connsiteY1362" fmla="*/ 2506011 h 6858000"/>
              <a:gd name="connsiteX1363" fmla="*/ 6059974 w 6530564"/>
              <a:gd name="connsiteY1363" fmla="*/ 2466794 h 6858000"/>
              <a:gd name="connsiteX1364" fmla="*/ 6062581 w 6530564"/>
              <a:gd name="connsiteY1364" fmla="*/ 2470572 h 6858000"/>
              <a:gd name="connsiteX1365" fmla="*/ 6065188 w 6530564"/>
              <a:gd name="connsiteY1365" fmla="*/ 2474350 h 6858000"/>
              <a:gd name="connsiteX1366" fmla="*/ 6063167 w 6530564"/>
              <a:gd name="connsiteY1366" fmla="*/ 2467380 h 6858000"/>
              <a:gd name="connsiteX1367" fmla="*/ 6060559 w 6530564"/>
              <a:gd name="connsiteY1367" fmla="*/ 2463602 h 6858000"/>
              <a:gd name="connsiteX1368" fmla="*/ 6061145 w 6530564"/>
              <a:gd name="connsiteY1368" fmla="*/ 2460410 h 6858000"/>
              <a:gd name="connsiteX1369" fmla="*/ 6030769 w 6530564"/>
              <a:gd name="connsiteY1369" fmla="*/ 2392138 h 6858000"/>
              <a:gd name="connsiteX1370" fmla="*/ 5967939 w 6530564"/>
              <a:gd name="connsiteY1370" fmla="*/ 2284919 h 6858000"/>
              <a:gd name="connsiteX1371" fmla="*/ 5950861 w 6530564"/>
              <a:gd name="connsiteY1371" fmla="*/ 2252088 h 6858000"/>
              <a:gd name="connsiteX1372" fmla="*/ 5874678 w 6530564"/>
              <a:gd name="connsiteY1372" fmla="*/ 2145720 h 6858000"/>
              <a:gd name="connsiteX1373" fmla="*/ 5862229 w 6530564"/>
              <a:gd name="connsiteY1373" fmla="*/ 2123637 h 6858000"/>
              <a:gd name="connsiteX1374" fmla="*/ 5864835 w 6530564"/>
              <a:gd name="connsiteY1374" fmla="*/ 2127414 h 6858000"/>
              <a:gd name="connsiteX1375" fmla="*/ 5868028 w 6530564"/>
              <a:gd name="connsiteY1375" fmla="*/ 2128001 h 6858000"/>
              <a:gd name="connsiteX1376" fmla="*/ 5862814 w 6530564"/>
              <a:gd name="connsiteY1376" fmla="*/ 2120444 h 6858000"/>
              <a:gd name="connsiteX1377" fmla="*/ 5860207 w 6530564"/>
              <a:gd name="connsiteY1377" fmla="*/ 2116666 h 6858000"/>
              <a:gd name="connsiteX1378" fmla="*/ 5888031 w 6530564"/>
              <a:gd name="connsiteY1378" fmla="*/ 2144868 h 6858000"/>
              <a:gd name="connsiteX1379" fmla="*/ 5876167 w 6530564"/>
              <a:gd name="connsiteY1379" fmla="*/ 2119593 h 6858000"/>
              <a:gd name="connsiteX1380" fmla="*/ 5879361 w 6530564"/>
              <a:gd name="connsiteY1380" fmla="*/ 2120179 h 6858000"/>
              <a:gd name="connsiteX1381" fmla="*/ 5881968 w 6530564"/>
              <a:gd name="connsiteY1381" fmla="*/ 2123955 h 6858000"/>
              <a:gd name="connsiteX1382" fmla="*/ 5879947 w 6530564"/>
              <a:gd name="connsiteY1382" fmla="*/ 2116985 h 6858000"/>
              <a:gd name="connsiteX1383" fmla="*/ 5877339 w 6530564"/>
              <a:gd name="connsiteY1383" fmla="*/ 2113207 h 6858000"/>
              <a:gd name="connsiteX1384" fmla="*/ 5888937 w 6530564"/>
              <a:gd name="connsiteY1384" fmla="*/ 2121935 h 6858000"/>
              <a:gd name="connsiteX1385" fmla="*/ 5847227 w 6530564"/>
              <a:gd name="connsiteY1385" fmla="*/ 2061487 h 6858000"/>
              <a:gd name="connsiteX1386" fmla="*/ 5815626 w 6530564"/>
              <a:gd name="connsiteY1386" fmla="*/ 2035893 h 6858000"/>
              <a:gd name="connsiteX1387" fmla="*/ 5813019 w 6530564"/>
              <a:gd name="connsiteY1387" fmla="*/ 2032114 h 6858000"/>
              <a:gd name="connsiteX1388" fmla="*/ 5807807 w 6530564"/>
              <a:gd name="connsiteY1388" fmla="*/ 2024558 h 6858000"/>
              <a:gd name="connsiteX1389" fmla="*/ 5807219 w 6530564"/>
              <a:gd name="connsiteY1389" fmla="*/ 2027751 h 6858000"/>
              <a:gd name="connsiteX1390" fmla="*/ 5809827 w 6530564"/>
              <a:gd name="connsiteY1390" fmla="*/ 2031530 h 6858000"/>
              <a:gd name="connsiteX1391" fmla="*/ 5792431 w 6530564"/>
              <a:gd name="connsiteY1391" fmla="*/ 2018439 h 6858000"/>
              <a:gd name="connsiteX1392" fmla="*/ 5778490 w 6530564"/>
              <a:gd name="connsiteY1392" fmla="*/ 2022486 h 6858000"/>
              <a:gd name="connsiteX1393" fmla="*/ 5713585 w 6530564"/>
              <a:gd name="connsiteY1393" fmla="*/ 1944585 h 6858000"/>
              <a:gd name="connsiteX1394" fmla="*/ 5693582 w 6530564"/>
              <a:gd name="connsiteY1394" fmla="*/ 1927717 h 6858000"/>
              <a:gd name="connsiteX1395" fmla="*/ 5602288 w 6530564"/>
              <a:gd name="connsiteY1395" fmla="*/ 1831780 h 6858000"/>
              <a:gd name="connsiteX1396" fmla="*/ 5510410 w 6530564"/>
              <a:gd name="connsiteY1396" fmla="*/ 1739034 h 6858000"/>
              <a:gd name="connsiteX1397" fmla="*/ 5513601 w 6530564"/>
              <a:gd name="connsiteY1397" fmla="*/ 1739619 h 6858000"/>
              <a:gd name="connsiteX1398" fmla="*/ 5519401 w 6530564"/>
              <a:gd name="connsiteY1398" fmla="*/ 1743982 h 6858000"/>
              <a:gd name="connsiteX1399" fmla="*/ 5514187 w 6530564"/>
              <a:gd name="connsiteY1399" fmla="*/ 1736427 h 6858000"/>
              <a:gd name="connsiteX1400" fmla="*/ 5508389 w 6530564"/>
              <a:gd name="connsiteY1400" fmla="*/ 1732064 h 6858000"/>
              <a:gd name="connsiteX1401" fmla="*/ 5514771 w 6530564"/>
              <a:gd name="connsiteY1401" fmla="*/ 1733234 h 6858000"/>
              <a:gd name="connsiteX1402" fmla="*/ 5602607 w 6530564"/>
              <a:gd name="connsiteY1402" fmla="*/ 1812037 h 6858000"/>
              <a:gd name="connsiteX1403" fmla="*/ 5604365 w 6530564"/>
              <a:gd name="connsiteY1403" fmla="*/ 1802460 h 6858000"/>
              <a:gd name="connsiteX1404" fmla="*/ 5577975 w 6530564"/>
              <a:gd name="connsiteY1404" fmla="*/ 1784421 h 6858000"/>
              <a:gd name="connsiteX1405" fmla="*/ 5541747 w 6530564"/>
              <a:gd name="connsiteY1405" fmla="*/ 1748079 h 6858000"/>
              <a:gd name="connsiteX1406" fmla="*/ 5413903 w 6530564"/>
              <a:gd name="connsiteY1406" fmla="*/ 1635540 h 6858000"/>
              <a:gd name="connsiteX1407" fmla="*/ 5399113 w 6530564"/>
              <a:gd name="connsiteY1407" fmla="*/ 1626229 h 6858000"/>
              <a:gd name="connsiteX1408" fmla="*/ 5340536 w 6530564"/>
              <a:gd name="connsiteY1408" fmla="*/ 1585789 h 6858000"/>
              <a:gd name="connsiteX1409" fmla="*/ 5336494 w 6530564"/>
              <a:gd name="connsiteY1409" fmla="*/ 1571849 h 6858000"/>
              <a:gd name="connsiteX1410" fmla="*/ 5305744 w 6530564"/>
              <a:gd name="connsiteY1410" fmla="*/ 1559611 h 6858000"/>
              <a:gd name="connsiteX1411" fmla="*/ 5312713 w 6530564"/>
              <a:gd name="connsiteY1411" fmla="*/ 1557588 h 6858000"/>
              <a:gd name="connsiteX1412" fmla="*/ 5246583 w 6530564"/>
              <a:gd name="connsiteY1412" fmla="*/ 1522365 h 6858000"/>
              <a:gd name="connsiteX1413" fmla="*/ 4878235 w 6530564"/>
              <a:gd name="connsiteY1413" fmla="*/ 1485529 h 6858000"/>
              <a:gd name="connsiteX1414" fmla="*/ 4870589 w 6530564"/>
              <a:gd name="connsiteY1414" fmla="*/ 1490232 h 6858000"/>
              <a:gd name="connsiteX1415" fmla="*/ 4876107 w 6530564"/>
              <a:gd name="connsiteY1415" fmla="*/ 1507769 h 6858000"/>
              <a:gd name="connsiteX1416" fmla="*/ 4892523 w 6530564"/>
              <a:gd name="connsiteY1416" fmla="*/ 1528225 h 6858000"/>
              <a:gd name="connsiteX1417" fmla="*/ 4854485 w 6530564"/>
              <a:gd name="connsiteY1417" fmla="*/ 1513109 h 6858000"/>
              <a:gd name="connsiteX1418" fmla="*/ 4906663 w 6530564"/>
              <a:gd name="connsiteY1418" fmla="*/ 1538241 h 6858000"/>
              <a:gd name="connsiteX1419" fmla="*/ 5219949 w 6530564"/>
              <a:gd name="connsiteY1419" fmla="*/ 1757355 h 6858000"/>
              <a:gd name="connsiteX1420" fmla="*/ 5244849 w 6530564"/>
              <a:gd name="connsiteY1420" fmla="*/ 1781311 h 6858000"/>
              <a:gd name="connsiteX1421" fmla="*/ 5285425 w 6530564"/>
              <a:gd name="connsiteY1421" fmla="*/ 1812833 h 6858000"/>
              <a:gd name="connsiteX1422" fmla="*/ 5422531 w 6530564"/>
              <a:gd name="connsiteY1422" fmla="*/ 1941767 h 6858000"/>
              <a:gd name="connsiteX1423" fmla="*/ 5427783 w 6530564"/>
              <a:gd name="connsiteY1423" fmla="*/ 1954854 h 6858000"/>
              <a:gd name="connsiteX1424" fmla="*/ 5370401 w 6530564"/>
              <a:gd name="connsiteY1424" fmla="*/ 1904986 h 6858000"/>
              <a:gd name="connsiteX1425" fmla="*/ 5481735 w 6530564"/>
              <a:gd name="connsiteY1425" fmla="*/ 2036160 h 6858000"/>
              <a:gd name="connsiteX1426" fmla="*/ 5639099 w 6530564"/>
              <a:gd name="connsiteY1426" fmla="*/ 2260841 h 6858000"/>
              <a:gd name="connsiteX1427" fmla="*/ 5880519 w 6530564"/>
              <a:gd name="connsiteY1427" fmla="*/ 2928041 h 6858000"/>
              <a:gd name="connsiteX1428" fmla="*/ 5891569 w 6530564"/>
              <a:gd name="connsiteY1428" fmla="*/ 2991409 h 6858000"/>
              <a:gd name="connsiteX1429" fmla="*/ 5898861 w 6530564"/>
              <a:gd name="connsiteY1429" fmla="*/ 3009164 h 6858000"/>
              <a:gd name="connsiteX1430" fmla="*/ 5902123 w 6530564"/>
              <a:gd name="connsiteY1430" fmla="*/ 3033759 h 6858000"/>
              <a:gd name="connsiteX1431" fmla="*/ 5917520 w 6530564"/>
              <a:gd name="connsiteY1431" fmla="*/ 3250562 h 6858000"/>
              <a:gd name="connsiteX1432" fmla="*/ 5916015 w 6530564"/>
              <a:gd name="connsiteY1432" fmla="*/ 3270366 h 6858000"/>
              <a:gd name="connsiteX1433" fmla="*/ 5917712 w 6530564"/>
              <a:gd name="connsiteY1433" fmla="*/ 3301456 h 6858000"/>
              <a:gd name="connsiteX1434" fmla="*/ 5917722 w 6530564"/>
              <a:gd name="connsiteY1434" fmla="*/ 3321050 h 6858000"/>
              <a:gd name="connsiteX1435" fmla="*/ 5920837 w 6530564"/>
              <a:gd name="connsiteY1435" fmla="*/ 3319470 h 6858000"/>
              <a:gd name="connsiteX1436" fmla="*/ 5938043 w 6530564"/>
              <a:gd name="connsiteY1436" fmla="*/ 3297393 h 6858000"/>
              <a:gd name="connsiteX1437" fmla="*/ 5940465 w 6530564"/>
              <a:gd name="connsiteY1437" fmla="*/ 3397310 h 6858000"/>
              <a:gd name="connsiteX1438" fmla="*/ 5799700 w 6530564"/>
              <a:gd name="connsiteY1438" fmla="*/ 4058849 h 6858000"/>
              <a:gd name="connsiteX1439" fmla="*/ 5565591 w 6530564"/>
              <a:gd name="connsiteY1439" fmla="*/ 4474942 h 6858000"/>
              <a:gd name="connsiteX1440" fmla="*/ 5478169 w 6530564"/>
              <a:gd name="connsiteY1440" fmla="*/ 4588742 h 6858000"/>
              <a:gd name="connsiteX1441" fmla="*/ 5480671 w 6530564"/>
              <a:gd name="connsiteY1441" fmla="*/ 4622988 h 6858000"/>
              <a:gd name="connsiteX1442" fmla="*/ 5508667 w 6530564"/>
              <a:gd name="connsiteY1442" fmla="*/ 4605673 h 6858000"/>
              <a:gd name="connsiteX1443" fmla="*/ 5545127 w 6530564"/>
              <a:gd name="connsiteY1443" fmla="*/ 4573107 h 6858000"/>
              <a:gd name="connsiteX1444" fmla="*/ 5400007 w 6530564"/>
              <a:gd name="connsiteY1444" fmla="*/ 4782392 h 6858000"/>
              <a:gd name="connsiteX1445" fmla="*/ 5292521 w 6530564"/>
              <a:gd name="connsiteY1445" fmla="*/ 4889355 h 6858000"/>
              <a:gd name="connsiteX1446" fmla="*/ 5403631 w 6530564"/>
              <a:gd name="connsiteY1446" fmla="*/ 4790663 h 6858000"/>
              <a:gd name="connsiteX1447" fmla="*/ 5540062 w 6530564"/>
              <a:gd name="connsiteY1447" fmla="*/ 4630142 h 6858000"/>
              <a:gd name="connsiteX1448" fmla="*/ 5835395 w 6530564"/>
              <a:gd name="connsiteY1448" fmla="*/ 4132646 h 6858000"/>
              <a:gd name="connsiteX1449" fmla="*/ 5860185 w 6530564"/>
              <a:gd name="connsiteY1449" fmla="*/ 4061918 h 6858000"/>
              <a:gd name="connsiteX1450" fmla="*/ 5841093 w 6530564"/>
              <a:gd name="connsiteY1450" fmla="*/ 4078700 h 6858000"/>
              <a:gd name="connsiteX1451" fmla="*/ 5603333 w 6530564"/>
              <a:gd name="connsiteY1451" fmla="*/ 4508413 h 6858000"/>
              <a:gd name="connsiteX1452" fmla="*/ 5582878 w 6530564"/>
              <a:gd name="connsiteY1452" fmla="*/ 4524830 h 6858000"/>
              <a:gd name="connsiteX1453" fmla="*/ 5585095 w 6530564"/>
              <a:gd name="connsiteY1453" fmla="*/ 4494767 h 6858000"/>
              <a:gd name="connsiteX1454" fmla="*/ 5674172 w 6530564"/>
              <a:gd name="connsiteY1454" fmla="*/ 4363893 h 6858000"/>
              <a:gd name="connsiteX1455" fmla="*/ 5923723 w 6530564"/>
              <a:gd name="connsiteY1455" fmla="*/ 3721285 h 6858000"/>
              <a:gd name="connsiteX1456" fmla="*/ 5954351 w 6530564"/>
              <a:gd name="connsiteY1456" fmla="*/ 3182057 h 6858000"/>
              <a:gd name="connsiteX1457" fmla="*/ 5955213 w 6530564"/>
              <a:gd name="connsiteY1457" fmla="*/ 3069882 h 6858000"/>
              <a:gd name="connsiteX1458" fmla="*/ 5905413 w 6530564"/>
              <a:gd name="connsiteY1458" fmla="*/ 3914916 h 6858000"/>
              <a:gd name="connsiteX1459" fmla="*/ 5937521 w 6530564"/>
              <a:gd name="connsiteY1459" fmla="*/ 3876803 h 6858000"/>
              <a:gd name="connsiteX1460" fmla="*/ 5898035 w 6530564"/>
              <a:gd name="connsiteY1460" fmla="*/ 4007827 h 6858000"/>
              <a:gd name="connsiteX1461" fmla="*/ 5827971 w 6530564"/>
              <a:gd name="connsiteY1461" fmla="*/ 4187589 h 6858000"/>
              <a:gd name="connsiteX1462" fmla="*/ 5826681 w 6530564"/>
              <a:gd name="connsiteY1462" fmla="*/ 4203302 h 6858000"/>
              <a:gd name="connsiteX1463" fmla="*/ 5839500 w 6530564"/>
              <a:gd name="connsiteY1463" fmla="*/ 4193599 h 6858000"/>
              <a:gd name="connsiteX1464" fmla="*/ 5929413 w 6530564"/>
              <a:gd name="connsiteY1464" fmla="*/ 3972440 h 6858000"/>
              <a:gd name="connsiteX1465" fmla="*/ 5953909 w 6530564"/>
              <a:gd name="connsiteY1465" fmla="*/ 3919150 h 6858000"/>
              <a:gd name="connsiteX1466" fmla="*/ 6006151 w 6530564"/>
              <a:gd name="connsiteY1466" fmla="*/ 3680598 h 6858000"/>
              <a:gd name="connsiteX1467" fmla="*/ 6033787 w 6530564"/>
              <a:gd name="connsiteY1467" fmla="*/ 3136190 h 6858000"/>
              <a:gd name="connsiteX1468" fmla="*/ 6028315 w 6530564"/>
              <a:gd name="connsiteY1468" fmla="*/ 3093047 h 6858000"/>
              <a:gd name="connsiteX1469" fmla="*/ 6025816 w 6530564"/>
              <a:gd name="connsiteY1469" fmla="*/ 3080224 h 6858000"/>
              <a:gd name="connsiteX1470" fmla="*/ 5462620 w 6530564"/>
              <a:gd name="connsiteY1470" fmla="*/ 1953402 h 6858000"/>
              <a:gd name="connsiteX1471" fmla="*/ 5104061 w 6530564"/>
              <a:gd name="connsiteY1471" fmla="*/ 1632541 h 6858000"/>
              <a:gd name="connsiteX1472" fmla="*/ 5003371 w 6530564"/>
              <a:gd name="connsiteY1472" fmla="*/ 1558743 h 6858000"/>
              <a:gd name="connsiteX1473" fmla="*/ 4962275 w 6530564"/>
              <a:gd name="connsiteY1473" fmla="*/ 1523505 h 6858000"/>
              <a:gd name="connsiteX1474" fmla="*/ 4951211 w 6530564"/>
              <a:gd name="connsiteY1474" fmla="*/ 1516212 h 6858000"/>
              <a:gd name="connsiteX1475" fmla="*/ 4887030 w 6530564"/>
              <a:gd name="connsiteY1475" fmla="*/ 1488798 h 6858000"/>
              <a:gd name="connsiteX1476" fmla="*/ 4878235 w 6530564"/>
              <a:gd name="connsiteY1476" fmla="*/ 1485529 h 6858000"/>
              <a:gd name="connsiteX1477" fmla="*/ 2488089 w 6530564"/>
              <a:gd name="connsiteY1477" fmla="*/ 1468873 h 6858000"/>
              <a:gd name="connsiteX1478" fmla="*/ 2483339 w 6530564"/>
              <a:gd name="connsiteY1478" fmla="*/ 1472039 h 6858000"/>
              <a:gd name="connsiteX1479" fmla="*/ 2486645 w 6530564"/>
              <a:gd name="connsiteY1479" fmla="*/ 1469475 h 6858000"/>
              <a:gd name="connsiteX1480" fmla="*/ 2428360 w 6530564"/>
              <a:gd name="connsiteY1480" fmla="*/ 1430993 h 6858000"/>
              <a:gd name="connsiteX1481" fmla="*/ 2428663 w 6530564"/>
              <a:gd name="connsiteY1481" fmla="*/ 1432410 h 6858000"/>
              <a:gd name="connsiteX1482" fmla="*/ 2423991 w 6530564"/>
              <a:gd name="connsiteY1482" fmla="*/ 1433409 h 6858000"/>
              <a:gd name="connsiteX1483" fmla="*/ 3312724 w 6530564"/>
              <a:gd name="connsiteY1483" fmla="*/ 1415766 h 6858000"/>
              <a:gd name="connsiteX1484" fmla="*/ 3256489 w 6530564"/>
              <a:gd name="connsiteY1484" fmla="*/ 1428825 h 6858000"/>
              <a:gd name="connsiteX1485" fmla="*/ 3219056 w 6530564"/>
              <a:gd name="connsiteY1485" fmla="*/ 1450437 h 6858000"/>
              <a:gd name="connsiteX1486" fmla="*/ 3264571 w 6530564"/>
              <a:gd name="connsiteY1486" fmla="*/ 1438022 h 6858000"/>
              <a:gd name="connsiteX1487" fmla="*/ 3145305 w 6530564"/>
              <a:gd name="connsiteY1487" fmla="*/ 1476381 h 6858000"/>
              <a:gd name="connsiteX1488" fmla="*/ 3078993 w 6530564"/>
              <a:gd name="connsiteY1488" fmla="*/ 1500802 h 6858000"/>
              <a:gd name="connsiteX1489" fmla="*/ 3032598 w 6530564"/>
              <a:gd name="connsiteY1489" fmla="*/ 1516496 h 6858000"/>
              <a:gd name="connsiteX1490" fmla="*/ 3010922 w 6530564"/>
              <a:gd name="connsiteY1490" fmla="*/ 1531783 h 6858000"/>
              <a:gd name="connsiteX1491" fmla="*/ 1851594 w 6530564"/>
              <a:gd name="connsiteY1491" fmla="*/ 3116159 h 6858000"/>
              <a:gd name="connsiteX1492" fmla="*/ 1924097 w 6530564"/>
              <a:gd name="connsiteY1492" fmla="*/ 3947739 h 6858000"/>
              <a:gd name="connsiteX1493" fmla="*/ 3149544 w 6530564"/>
              <a:gd name="connsiteY1493" fmla="*/ 5239426 h 6858000"/>
              <a:gd name="connsiteX1494" fmla="*/ 3272436 w 6530564"/>
              <a:gd name="connsiteY1494" fmla="*/ 5279386 h 6858000"/>
              <a:gd name="connsiteX1495" fmla="*/ 3274837 w 6530564"/>
              <a:gd name="connsiteY1495" fmla="*/ 5283546 h 6858000"/>
              <a:gd name="connsiteX1496" fmla="*/ 3284679 w 6530564"/>
              <a:gd name="connsiteY1496" fmla="*/ 5286183 h 6858000"/>
              <a:gd name="connsiteX1497" fmla="*/ 3288837 w 6530564"/>
              <a:gd name="connsiteY1497" fmla="*/ 5283781 h 6858000"/>
              <a:gd name="connsiteX1498" fmla="*/ 3380685 w 6530564"/>
              <a:gd name="connsiteY1498" fmla="*/ 5308392 h 6858000"/>
              <a:gd name="connsiteX1499" fmla="*/ 3599176 w 6530564"/>
              <a:gd name="connsiteY1499" fmla="*/ 5345842 h 6858000"/>
              <a:gd name="connsiteX1500" fmla="*/ 4305801 w 6530564"/>
              <a:gd name="connsiteY1500" fmla="*/ 5306654 h 6858000"/>
              <a:gd name="connsiteX1501" fmla="*/ 4682641 w 6530564"/>
              <a:gd name="connsiteY1501" fmla="*/ 5186132 h 6858000"/>
              <a:gd name="connsiteX1502" fmla="*/ 4677601 w 6530564"/>
              <a:gd name="connsiteY1502" fmla="*/ 5191813 h 6858000"/>
              <a:gd name="connsiteX1503" fmla="*/ 4733195 w 6530564"/>
              <a:gd name="connsiteY1503" fmla="*/ 5168036 h 6858000"/>
              <a:gd name="connsiteX1504" fmla="*/ 4762309 w 6530564"/>
              <a:gd name="connsiteY1504" fmla="*/ 5151226 h 6858000"/>
              <a:gd name="connsiteX1505" fmla="*/ 4852933 w 6530564"/>
              <a:gd name="connsiteY1505" fmla="*/ 5101678 h 6858000"/>
              <a:gd name="connsiteX1506" fmla="*/ 4886205 w 6530564"/>
              <a:gd name="connsiteY1506" fmla="*/ 5082466 h 6858000"/>
              <a:gd name="connsiteX1507" fmla="*/ 5167103 w 6530564"/>
              <a:gd name="connsiteY1507" fmla="*/ 4887015 h 6858000"/>
              <a:gd name="connsiteX1508" fmla="*/ 5099205 w 6530564"/>
              <a:gd name="connsiteY1508" fmla="*/ 4956718 h 6858000"/>
              <a:gd name="connsiteX1509" fmla="*/ 5079289 w 6530564"/>
              <a:gd name="connsiteY1509" fmla="*/ 4965443 h 6858000"/>
              <a:gd name="connsiteX1510" fmla="*/ 5004830 w 6530564"/>
              <a:gd name="connsiteY1510" fmla="*/ 5033389 h 6858000"/>
              <a:gd name="connsiteX1511" fmla="*/ 5039627 w 6530564"/>
              <a:gd name="connsiteY1511" fmla="*/ 5021617 h 6858000"/>
              <a:gd name="connsiteX1512" fmla="*/ 5104007 w 6530564"/>
              <a:gd name="connsiteY1512" fmla="*/ 4965035 h 6858000"/>
              <a:gd name="connsiteX1513" fmla="*/ 5123925 w 6530564"/>
              <a:gd name="connsiteY1513" fmla="*/ 4956309 h 6858000"/>
              <a:gd name="connsiteX1514" fmla="*/ 5168389 w 6530564"/>
              <a:gd name="connsiteY1514" fmla="*/ 4908456 h 6858000"/>
              <a:gd name="connsiteX1515" fmla="*/ 5221817 w 6530564"/>
              <a:gd name="connsiteY1515" fmla="*/ 4866518 h 6858000"/>
              <a:gd name="connsiteX1516" fmla="*/ 5229491 w 6530564"/>
              <a:gd name="connsiteY1516" fmla="*/ 4850995 h 6858000"/>
              <a:gd name="connsiteX1517" fmla="*/ 5255325 w 6530564"/>
              <a:gd name="connsiteY1517" fmla="*/ 4833307 h 6858000"/>
              <a:gd name="connsiteX1518" fmla="*/ 5282919 w 6530564"/>
              <a:gd name="connsiteY1518" fmla="*/ 4809059 h 6858000"/>
              <a:gd name="connsiteX1519" fmla="*/ 5300025 w 6530564"/>
              <a:gd name="connsiteY1519" fmla="*/ 4771452 h 6858000"/>
              <a:gd name="connsiteX1520" fmla="*/ 5287549 w 6530564"/>
              <a:gd name="connsiteY1520" fmla="*/ 4778657 h 6858000"/>
              <a:gd name="connsiteX1521" fmla="*/ 5820215 w 6530564"/>
              <a:gd name="connsiteY1521" fmla="*/ 3866642 h 6858000"/>
              <a:gd name="connsiteX1522" fmla="*/ 5820377 w 6530564"/>
              <a:gd name="connsiteY1522" fmla="*/ 3865901 h 6858000"/>
              <a:gd name="connsiteX1523" fmla="*/ 5786815 w 6530564"/>
              <a:gd name="connsiteY1523" fmla="*/ 3962149 h 6858000"/>
              <a:gd name="connsiteX1524" fmla="*/ 5689529 w 6530564"/>
              <a:gd name="connsiteY1524" fmla="*/ 4151358 h 6858000"/>
              <a:gd name="connsiteX1525" fmla="*/ 5652275 w 6530564"/>
              <a:gd name="connsiteY1525" fmla="*/ 4213857 h 6858000"/>
              <a:gd name="connsiteX1526" fmla="*/ 5648119 w 6530564"/>
              <a:gd name="connsiteY1526" fmla="*/ 4223529 h 6858000"/>
              <a:gd name="connsiteX1527" fmla="*/ 5290656 w 6530564"/>
              <a:gd name="connsiteY1527" fmla="*/ 4740814 h 6858000"/>
              <a:gd name="connsiteX1528" fmla="*/ 5293293 w 6530564"/>
              <a:gd name="connsiteY1528" fmla="*/ 4730974 h 6858000"/>
              <a:gd name="connsiteX1529" fmla="*/ 5252987 w 6530564"/>
              <a:gd name="connsiteY1529" fmla="*/ 4776428 h 6858000"/>
              <a:gd name="connsiteX1530" fmla="*/ 5200205 w 6530564"/>
              <a:gd name="connsiteY1530" fmla="*/ 4829085 h 6858000"/>
              <a:gd name="connsiteX1531" fmla="*/ 5167573 w 6530564"/>
              <a:gd name="connsiteY1531" fmla="*/ 4859015 h 6858000"/>
              <a:gd name="connsiteX1532" fmla="*/ 5164293 w 6530564"/>
              <a:gd name="connsiteY1532" fmla="*/ 4858136 h 6858000"/>
              <a:gd name="connsiteX1533" fmla="*/ 5163415 w 6530564"/>
              <a:gd name="connsiteY1533" fmla="*/ 4861416 h 6858000"/>
              <a:gd name="connsiteX1534" fmla="*/ 5159255 w 6530564"/>
              <a:gd name="connsiteY1534" fmla="*/ 4863817 h 6858000"/>
              <a:gd name="connsiteX1535" fmla="*/ 5154217 w 6530564"/>
              <a:gd name="connsiteY1535" fmla="*/ 4869499 h 6858000"/>
              <a:gd name="connsiteX1536" fmla="*/ 5139981 w 6530564"/>
              <a:gd name="connsiteY1536" fmla="*/ 4883264 h 6858000"/>
              <a:gd name="connsiteX1537" fmla="*/ 5089836 w 6530564"/>
              <a:gd name="connsiteY1537" fmla="*/ 4926080 h 6858000"/>
              <a:gd name="connsiteX1538" fmla="*/ 5068160 w 6530564"/>
              <a:gd name="connsiteY1538" fmla="*/ 4941369 h 6858000"/>
              <a:gd name="connsiteX1539" fmla="*/ 5019772 w 6530564"/>
              <a:gd name="connsiteY1539" fmla="*/ 4977623 h 6858000"/>
              <a:gd name="connsiteX1540" fmla="*/ 5020651 w 6530564"/>
              <a:gd name="connsiteY1540" fmla="*/ 4974342 h 6858000"/>
              <a:gd name="connsiteX1541" fmla="*/ 5011455 w 6530564"/>
              <a:gd name="connsiteY1541" fmla="*/ 4982425 h 6858000"/>
              <a:gd name="connsiteX1542" fmla="*/ 4305801 w 6530564"/>
              <a:gd name="connsiteY1542" fmla="*/ 5306654 h 6858000"/>
              <a:gd name="connsiteX1543" fmla="*/ 3402360 w 6530564"/>
              <a:gd name="connsiteY1543" fmla="*/ 5293105 h 6858000"/>
              <a:gd name="connsiteX1544" fmla="*/ 3404117 w 6530564"/>
              <a:gd name="connsiteY1544" fmla="*/ 5286544 h 6858000"/>
              <a:gd name="connsiteX1545" fmla="*/ 3508914 w 6530564"/>
              <a:gd name="connsiteY1545" fmla="*/ 5275951 h 6858000"/>
              <a:gd name="connsiteX1546" fmla="*/ 3496671 w 6530564"/>
              <a:gd name="connsiteY1546" fmla="*/ 5269154 h 6858000"/>
              <a:gd name="connsiteX1547" fmla="*/ 3557475 w 6530564"/>
              <a:gd name="connsiteY1547" fmla="*/ 5278414 h 6858000"/>
              <a:gd name="connsiteX1548" fmla="*/ 3604513 w 6530564"/>
              <a:gd name="connsiteY1548" fmla="*/ 5273439 h 6858000"/>
              <a:gd name="connsiteX1549" fmla="*/ 3573468 w 6530564"/>
              <a:gd name="connsiteY1549" fmla="*/ 5258088 h 6858000"/>
              <a:gd name="connsiteX1550" fmla="*/ 3577628 w 6530564"/>
              <a:gd name="connsiteY1550" fmla="*/ 5255687 h 6858000"/>
              <a:gd name="connsiteX1551" fmla="*/ 3580907 w 6530564"/>
              <a:gd name="connsiteY1551" fmla="*/ 5256567 h 6858000"/>
              <a:gd name="connsiteX1552" fmla="*/ 3584189 w 6530564"/>
              <a:gd name="connsiteY1552" fmla="*/ 5257445 h 6858000"/>
              <a:gd name="connsiteX1553" fmla="*/ 3590749 w 6530564"/>
              <a:gd name="connsiteY1553" fmla="*/ 5259203 h 6858000"/>
              <a:gd name="connsiteX1554" fmla="*/ 3588347 w 6530564"/>
              <a:gd name="connsiteY1554" fmla="*/ 5255045 h 6858000"/>
              <a:gd name="connsiteX1555" fmla="*/ 3585065 w 6530564"/>
              <a:gd name="connsiteY1555" fmla="*/ 5254166 h 6858000"/>
              <a:gd name="connsiteX1556" fmla="*/ 3581787 w 6530564"/>
              <a:gd name="connsiteY1556" fmla="*/ 5253286 h 6858000"/>
              <a:gd name="connsiteX1557" fmla="*/ 3572825 w 6530564"/>
              <a:gd name="connsiteY1557" fmla="*/ 5247369 h 6858000"/>
              <a:gd name="connsiteX1558" fmla="*/ 3568666 w 6530564"/>
              <a:gd name="connsiteY1558" fmla="*/ 5249771 h 6858000"/>
              <a:gd name="connsiteX1559" fmla="*/ 3571945 w 6530564"/>
              <a:gd name="connsiteY1559" fmla="*/ 5250649 h 6858000"/>
              <a:gd name="connsiteX1560" fmla="*/ 3574346 w 6530564"/>
              <a:gd name="connsiteY1560" fmla="*/ 5254808 h 6858000"/>
              <a:gd name="connsiteX1561" fmla="*/ 3564507 w 6530564"/>
              <a:gd name="connsiteY1561" fmla="*/ 5252171 h 6858000"/>
              <a:gd name="connsiteX1562" fmla="*/ 3561226 w 6530564"/>
              <a:gd name="connsiteY1562" fmla="*/ 5251293 h 6858000"/>
              <a:gd name="connsiteX1563" fmla="*/ 3539378 w 6530564"/>
              <a:gd name="connsiteY1563" fmla="*/ 5227860 h 6858000"/>
              <a:gd name="connsiteX1564" fmla="*/ 3579620 w 6530564"/>
              <a:gd name="connsiteY1564" fmla="*/ 5235127 h 6858000"/>
              <a:gd name="connsiteX1565" fmla="*/ 3570016 w 6530564"/>
              <a:gd name="connsiteY1565" fmla="*/ 5218490 h 6858000"/>
              <a:gd name="connsiteX1566" fmla="*/ 3657531 w 6530564"/>
              <a:gd name="connsiteY1566" fmla="*/ 5206782 h 6858000"/>
              <a:gd name="connsiteX1567" fmla="*/ 3660813 w 6530564"/>
              <a:gd name="connsiteY1567" fmla="*/ 5207661 h 6858000"/>
              <a:gd name="connsiteX1568" fmla="*/ 3667372 w 6530564"/>
              <a:gd name="connsiteY1568" fmla="*/ 5209419 h 6858000"/>
              <a:gd name="connsiteX1569" fmla="*/ 3671532 w 6530564"/>
              <a:gd name="connsiteY1569" fmla="*/ 5207018 h 6858000"/>
              <a:gd name="connsiteX1570" fmla="*/ 3710251 w 6530564"/>
              <a:gd name="connsiteY1570" fmla="*/ 5206844 h 6858000"/>
              <a:gd name="connsiteX1571" fmla="*/ 3724251 w 6530564"/>
              <a:gd name="connsiteY1571" fmla="*/ 5207082 h 6858000"/>
              <a:gd name="connsiteX1572" fmla="*/ 3728411 w 6530564"/>
              <a:gd name="connsiteY1572" fmla="*/ 5204679 h 6858000"/>
              <a:gd name="connsiteX1573" fmla="*/ 3731689 w 6530564"/>
              <a:gd name="connsiteY1573" fmla="*/ 5205559 h 6858000"/>
              <a:gd name="connsiteX1574" fmla="*/ 3732569 w 6530564"/>
              <a:gd name="connsiteY1574" fmla="*/ 5202278 h 6858000"/>
              <a:gd name="connsiteX1575" fmla="*/ 3735849 w 6530564"/>
              <a:gd name="connsiteY1575" fmla="*/ 5203156 h 6858000"/>
              <a:gd name="connsiteX1576" fmla="*/ 3750729 w 6530564"/>
              <a:gd name="connsiteY1576" fmla="*/ 5200112 h 6858000"/>
              <a:gd name="connsiteX1577" fmla="*/ 3741767 w 6530564"/>
              <a:gd name="connsiteY1577" fmla="*/ 5194194 h 6858000"/>
              <a:gd name="connsiteX1578" fmla="*/ 3750085 w 6530564"/>
              <a:gd name="connsiteY1578" fmla="*/ 5189392 h 6858000"/>
              <a:gd name="connsiteX1579" fmla="*/ 3780485 w 6530564"/>
              <a:gd name="connsiteY1579" fmla="*/ 5194022 h 6858000"/>
              <a:gd name="connsiteX1580" fmla="*/ 3866245 w 6530564"/>
              <a:gd name="connsiteY1580" fmla="*/ 5188875 h 6858000"/>
              <a:gd name="connsiteX1581" fmla="*/ 3887685 w 6530564"/>
              <a:gd name="connsiteY1581" fmla="*/ 5187588 h 6858000"/>
              <a:gd name="connsiteX1582" fmla="*/ 3959442 w 6530564"/>
              <a:gd name="connsiteY1582" fmla="*/ 5182205 h 6858000"/>
              <a:gd name="connsiteX1583" fmla="*/ 3969282 w 6530564"/>
              <a:gd name="connsiteY1583" fmla="*/ 5184842 h 6858000"/>
              <a:gd name="connsiteX1584" fmla="*/ 3977601 w 6530564"/>
              <a:gd name="connsiteY1584" fmla="*/ 5180038 h 6858000"/>
              <a:gd name="connsiteX1585" fmla="*/ 3980003 w 6530564"/>
              <a:gd name="connsiteY1585" fmla="*/ 5184199 h 6858000"/>
              <a:gd name="connsiteX1586" fmla="*/ 4031200 w 6530564"/>
              <a:gd name="connsiteY1586" fmla="*/ 5176823 h 6858000"/>
              <a:gd name="connsiteX1587" fmla="*/ 4029443 w 6530564"/>
              <a:gd name="connsiteY1587" fmla="*/ 5183383 h 6858000"/>
              <a:gd name="connsiteX1588" fmla="*/ 4041919 w 6530564"/>
              <a:gd name="connsiteY1588" fmla="*/ 5176178 h 6858000"/>
              <a:gd name="connsiteX1589" fmla="*/ 4067519 w 6530564"/>
              <a:gd name="connsiteY1589" fmla="*/ 5172490 h 6858000"/>
              <a:gd name="connsiteX1590" fmla="*/ 4070798 w 6530564"/>
              <a:gd name="connsiteY1590" fmla="*/ 5173369 h 6858000"/>
              <a:gd name="connsiteX1591" fmla="*/ 4069920 w 6530564"/>
              <a:gd name="connsiteY1591" fmla="*/ 5176648 h 6858000"/>
              <a:gd name="connsiteX1592" fmla="*/ 4069041 w 6530564"/>
              <a:gd name="connsiteY1592" fmla="*/ 5179929 h 6858000"/>
              <a:gd name="connsiteX1593" fmla="*/ 4072321 w 6530564"/>
              <a:gd name="connsiteY1593" fmla="*/ 5180808 h 6858000"/>
              <a:gd name="connsiteX1594" fmla="*/ 4089601 w 6530564"/>
              <a:gd name="connsiteY1594" fmla="*/ 5181922 h 6858000"/>
              <a:gd name="connsiteX1595" fmla="*/ 4088723 w 6530564"/>
              <a:gd name="connsiteY1595" fmla="*/ 5185204 h 6858000"/>
              <a:gd name="connsiteX1596" fmla="*/ 4092003 w 6530564"/>
              <a:gd name="connsiteY1596" fmla="*/ 5186082 h 6858000"/>
              <a:gd name="connsiteX1597" fmla="*/ 4096162 w 6530564"/>
              <a:gd name="connsiteY1597" fmla="*/ 5183681 h 6858000"/>
              <a:gd name="connsiteX1598" fmla="*/ 4165519 w 6530564"/>
              <a:gd name="connsiteY1598" fmla="*/ 5174139 h 6858000"/>
              <a:gd name="connsiteX1599" fmla="*/ 4237513 w 6530564"/>
              <a:gd name="connsiteY1599" fmla="*/ 5154755 h 6858000"/>
              <a:gd name="connsiteX1600" fmla="*/ 4264671 w 6530564"/>
              <a:gd name="connsiteY1600" fmla="*/ 5150166 h 6858000"/>
              <a:gd name="connsiteX1601" fmla="*/ 4275426 w 6530564"/>
              <a:gd name="connsiteY1601" fmla="*/ 5147224 h 6858000"/>
              <a:gd name="connsiteX1602" fmla="*/ 4225547 w 6530564"/>
              <a:gd name="connsiteY1602" fmla="*/ 5155482 h 6858000"/>
              <a:gd name="connsiteX1603" fmla="*/ 3777147 w 6530564"/>
              <a:gd name="connsiteY1603" fmla="*/ 5162641 h 6858000"/>
              <a:gd name="connsiteX1604" fmla="*/ 3607202 w 6530564"/>
              <a:gd name="connsiteY1604" fmla="*/ 5141859 h 6858000"/>
              <a:gd name="connsiteX1605" fmla="*/ 3593293 w 6530564"/>
              <a:gd name="connsiteY1605" fmla="*/ 5134094 h 6858000"/>
              <a:gd name="connsiteX1606" fmla="*/ 3601266 w 6530564"/>
              <a:gd name="connsiteY1606" fmla="*/ 5128978 h 6858000"/>
              <a:gd name="connsiteX1607" fmla="*/ 4150133 w 6530564"/>
              <a:gd name="connsiteY1607" fmla="*/ 5138134 h 6858000"/>
              <a:gd name="connsiteX1608" fmla="*/ 4432718 w 6530564"/>
              <a:gd name="connsiteY1608" fmla="*/ 5085854 h 6858000"/>
              <a:gd name="connsiteX1609" fmla="*/ 4466865 w 6530564"/>
              <a:gd name="connsiteY1609" fmla="*/ 5078886 h 6858000"/>
              <a:gd name="connsiteX1610" fmla="*/ 4480356 w 6530564"/>
              <a:gd name="connsiteY1610" fmla="*/ 5069063 h 6858000"/>
              <a:gd name="connsiteX1611" fmla="*/ 4462767 w 6530564"/>
              <a:gd name="connsiteY1611" fmla="*/ 5061914 h 6858000"/>
              <a:gd name="connsiteX1612" fmla="*/ 4330679 w 6530564"/>
              <a:gd name="connsiteY1612" fmla="*/ 5094082 h 6858000"/>
              <a:gd name="connsiteX1613" fmla="*/ 4193125 w 6530564"/>
              <a:gd name="connsiteY1613" fmla="*/ 5115579 h 6858000"/>
              <a:gd name="connsiteX1614" fmla="*/ 4089964 w 6530564"/>
              <a:gd name="connsiteY1614" fmla="*/ 5124917 h 6858000"/>
              <a:gd name="connsiteX1615" fmla="*/ 4090545 w 6530564"/>
              <a:gd name="connsiteY1615" fmla="*/ 5125923 h 6858000"/>
              <a:gd name="connsiteX1616" fmla="*/ 4046787 w 6530564"/>
              <a:gd name="connsiteY1616" fmla="*/ 5131776 h 6858000"/>
              <a:gd name="connsiteX1617" fmla="*/ 4047666 w 6530564"/>
              <a:gd name="connsiteY1617" fmla="*/ 5128497 h 6858000"/>
              <a:gd name="connsiteX1618" fmla="*/ 4061664 w 6530564"/>
              <a:gd name="connsiteY1618" fmla="*/ 5128732 h 6858000"/>
              <a:gd name="connsiteX1619" fmla="*/ 4072652 w 6530564"/>
              <a:gd name="connsiteY1619" fmla="*/ 5126484 h 6858000"/>
              <a:gd name="connsiteX1620" fmla="*/ 4056543 w 6530564"/>
              <a:gd name="connsiteY1620" fmla="*/ 5127942 h 6858000"/>
              <a:gd name="connsiteX1621" fmla="*/ 4025363 w 6530564"/>
              <a:gd name="connsiteY1621" fmla="*/ 5128577 h 6858000"/>
              <a:gd name="connsiteX1622" fmla="*/ 4022586 w 6530564"/>
              <a:gd name="connsiteY1622" fmla="*/ 5131884 h 6858000"/>
              <a:gd name="connsiteX1623" fmla="*/ 4021187 w 6530564"/>
              <a:gd name="connsiteY1623" fmla="*/ 5135465 h 6858000"/>
              <a:gd name="connsiteX1624" fmla="*/ 4014626 w 6530564"/>
              <a:gd name="connsiteY1624" fmla="*/ 5133707 h 6858000"/>
              <a:gd name="connsiteX1625" fmla="*/ 4015505 w 6530564"/>
              <a:gd name="connsiteY1625" fmla="*/ 5130427 h 6858000"/>
              <a:gd name="connsiteX1626" fmla="*/ 4012226 w 6530564"/>
              <a:gd name="connsiteY1626" fmla="*/ 5129549 h 6858000"/>
              <a:gd name="connsiteX1627" fmla="*/ 4009785 w 6530564"/>
              <a:gd name="connsiteY1627" fmla="*/ 5128894 h 6858000"/>
              <a:gd name="connsiteX1628" fmla="*/ 3920985 w 6530564"/>
              <a:gd name="connsiteY1628" fmla="*/ 5130704 h 6858000"/>
              <a:gd name="connsiteX1629" fmla="*/ 3897176 w 6530564"/>
              <a:gd name="connsiteY1629" fmla="*/ 5129411 h 6858000"/>
              <a:gd name="connsiteX1630" fmla="*/ 3884467 w 6530564"/>
              <a:gd name="connsiteY1630" fmla="*/ 5133988 h 6858000"/>
              <a:gd name="connsiteX1631" fmla="*/ 3866308 w 6530564"/>
              <a:gd name="connsiteY1631" fmla="*/ 5136155 h 6858000"/>
              <a:gd name="connsiteX1632" fmla="*/ 3845748 w 6530564"/>
              <a:gd name="connsiteY1632" fmla="*/ 5134162 h 6858000"/>
              <a:gd name="connsiteX1633" fmla="*/ 3821029 w 6530564"/>
              <a:gd name="connsiteY1633" fmla="*/ 5134569 h 6858000"/>
              <a:gd name="connsiteX1634" fmla="*/ 3786467 w 6530564"/>
              <a:gd name="connsiteY1634" fmla="*/ 5132340 h 6858000"/>
              <a:gd name="connsiteX1635" fmla="*/ 3765027 w 6530564"/>
              <a:gd name="connsiteY1635" fmla="*/ 5133628 h 6858000"/>
              <a:gd name="connsiteX1636" fmla="*/ 3761746 w 6530564"/>
              <a:gd name="connsiteY1636" fmla="*/ 5132748 h 6858000"/>
              <a:gd name="connsiteX1637" fmla="*/ 3733748 w 6530564"/>
              <a:gd name="connsiteY1637" fmla="*/ 5132278 h 6858000"/>
              <a:gd name="connsiteX1638" fmla="*/ 3709028 w 6530564"/>
              <a:gd name="connsiteY1638" fmla="*/ 5132686 h 6858000"/>
              <a:gd name="connsiteX1639" fmla="*/ 3698308 w 6530564"/>
              <a:gd name="connsiteY1639" fmla="*/ 5133328 h 6858000"/>
              <a:gd name="connsiteX1640" fmla="*/ 3695027 w 6530564"/>
              <a:gd name="connsiteY1640" fmla="*/ 5132450 h 6858000"/>
              <a:gd name="connsiteX1641" fmla="*/ 3686065 w 6530564"/>
              <a:gd name="connsiteY1641" fmla="*/ 5126532 h 6858000"/>
              <a:gd name="connsiteX1642" fmla="*/ 3682787 w 6530564"/>
              <a:gd name="connsiteY1642" fmla="*/ 5125654 h 6858000"/>
              <a:gd name="connsiteX1643" fmla="*/ 3675347 w 6530564"/>
              <a:gd name="connsiteY1643" fmla="*/ 5127176 h 6858000"/>
              <a:gd name="connsiteX1644" fmla="*/ 3674467 w 6530564"/>
              <a:gd name="connsiteY1644" fmla="*/ 5130457 h 6858000"/>
              <a:gd name="connsiteX1645" fmla="*/ 3658065 w 6530564"/>
              <a:gd name="connsiteY1645" fmla="*/ 5126062 h 6858000"/>
              <a:gd name="connsiteX1646" fmla="*/ 3653907 w 6530564"/>
              <a:gd name="connsiteY1646" fmla="*/ 5128463 h 6858000"/>
              <a:gd name="connsiteX1647" fmla="*/ 3657187 w 6530564"/>
              <a:gd name="connsiteY1647" fmla="*/ 5129341 h 6858000"/>
              <a:gd name="connsiteX1648" fmla="*/ 3674467 w 6530564"/>
              <a:gd name="connsiteY1648" fmla="*/ 5130457 h 6858000"/>
              <a:gd name="connsiteX1649" fmla="*/ 3673588 w 6530564"/>
              <a:gd name="connsiteY1649" fmla="*/ 5133737 h 6858000"/>
              <a:gd name="connsiteX1650" fmla="*/ 3667027 w 6530564"/>
              <a:gd name="connsiteY1650" fmla="*/ 5131978 h 6858000"/>
              <a:gd name="connsiteX1651" fmla="*/ 3663747 w 6530564"/>
              <a:gd name="connsiteY1651" fmla="*/ 5131100 h 6858000"/>
              <a:gd name="connsiteX1652" fmla="*/ 3653027 w 6530564"/>
              <a:gd name="connsiteY1652" fmla="*/ 5131744 h 6858000"/>
              <a:gd name="connsiteX1653" fmla="*/ 3639907 w 6530564"/>
              <a:gd name="connsiteY1653" fmla="*/ 5128227 h 6858000"/>
              <a:gd name="connsiteX1654" fmla="*/ 3644067 w 6530564"/>
              <a:gd name="connsiteY1654" fmla="*/ 5125825 h 6858000"/>
              <a:gd name="connsiteX1655" fmla="*/ 3637506 w 6530564"/>
              <a:gd name="connsiteY1655" fmla="*/ 5124069 h 6858000"/>
              <a:gd name="connsiteX1656" fmla="*/ 3630945 w 6530564"/>
              <a:gd name="connsiteY1656" fmla="*/ 5122310 h 6858000"/>
              <a:gd name="connsiteX1657" fmla="*/ 3620224 w 6530564"/>
              <a:gd name="connsiteY1657" fmla="*/ 5122954 h 6858000"/>
              <a:gd name="connsiteX1658" fmla="*/ 3613665 w 6530564"/>
              <a:gd name="connsiteY1658" fmla="*/ 5121196 h 6858000"/>
              <a:gd name="connsiteX1659" fmla="*/ 3609505 w 6530564"/>
              <a:gd name="connsiteY1659" fmla="*/ 5123597 h 6858000"/>
              <a:gd name="connsiteX1660" fmla="*/ 3598785 w 6530564"/>
              <a:gd name="connsiteY1660" fmla="*/ 5124241 h 6858000"/>
              <a:gd name="connsiteX1661" fmla="*/ 3592225 w 6530564"/>
              <a:gd name="connsiteY1661" fmla="*/ 5122483 h 6858000"/>
              <a:gd name="connsiteX1662" fmla="*/ 3589823 w 6530564"/>
              <a:gd name="connsiteY1662" fmla="*/ 5118324 h 6858000"/>
              <a:gd name="connsiteX1663" fmla="*/ 3585664 w 6530564"/>
              <a:gd name="connsiteY1663" fmla="*/ 5120726 h 6858000"/>
              <a:gd name="connsiteX1664" fmla="*/ 3579982 w 6530564"/>
              <a:gd name="connsiteY1664" fmla="*/ 5115687 h 6858000"/>
              <a:gd name="connsiteX1665" fmla="*/ 3572542 w 6530564"/>
              <a:gd name="connsiteY1665" fmla="*/ 5117210 h 6858000"/>
              <a:gd name="connsiteX1666" fmla="*/ 3574945 w 6530564"/>
              <a:gd name="connsiteY1666" fmla="*/ 5121368 h 6858000"/>
              <a:gd name="connsiteX1667" fmla="*/ 3565103 w 6530564"/>
              <a:gd name="connsiteY1667" fmla="*/ 5118731 h 6858000"/>
              <a:gd name="connsiteX1668" fmla="*/ 3561823 w 6530564"/>
              <a:gd name="connsiteY1668" fmla="*/ 5117852 h 6858000"/>
              <a:gd name="connsiteX1669" fmla="*/ 3547823 w 6530564"/>
              <a:gd name="connsiteY1669" fmla="*/ 5117617 h 6858000"/>
              <a:gd name="connsiteX1670" fmla="*/ 3534703 w 6530564"/>
              <a:gd name="connsiteY1670" fmla="*/ 5114101 h 6858000"/>
              <a:gd name="connsiteX1671" fmla="*/ 3524861 w 6530564"/>
              <a:gd name="connsiteY1671" fmla="*/ 5111464 h 6858000"/>
              <a:gd name="connsiteX1672" fmla="*/ 3505180 w 6530564"/>
              <a:gd name="connsiteY1672" fmla="*/ 5106191 h 6858000"/>
              <a:gd name="connsiteX1673" fmla="*/ 3496218 w 6530564"/>
              <a:gd name="connsiteY1673" fmla="*/ 5100273 h 6858000"/>
              <a:gd name="connsiteX1674" fmla="*/ 3500377 w 6530564"/>
              <a:gd name="connsiteY1674" fmla="*/ 5097872 h 6858000"/>
              <a:gd name="connsiteX1675" fmla="*/ 3504537 w 6530564"/>
              <a:gd name="connsiteY1675" fmla="*/ 5095471 h 6858000"/>
              <a:gd name="connsiteX1676" fmla="*/ 3501256 w 6530564"/>
              <a:gd name="connsiteY1676" fmla="*/ 5094592 h 6858000"/>
              <a:gd name="connsiteX1677" fmla="*/ 3497975 w 6530564"/>
              <a:gd name="connsiteY1677" fmla="*/ 5093714 h 6858000"/>
              <a:gd name="connsiteX1678" fmla="*/ 3493817 w 6530564"/>
              <a:gd name="connsiteY1678" fmla="*/ 5096115 h 6858000"/>
              <a:gd name="connsiteX1679" fmla="*/ 3489659 w 6530564"/>
              <a:gd name="connsiteY1679" fmla="*/ 5098516 h 6858000"/>
              <a:gd name="connsiteX1680" fmla="*/ 3488778 w 6530564"/>
              <a:gd name="connsiteY1680" fmla="*/ 5101796 h 6858000"/>
              <a:gd name="connsiteX1681" fmla="*/ 3504301 w 6530564"/>
              <a:gd name="connsiteY1681" fmla="*/ 5109471 h 6858000"/>
              <a:gd name="connsiteX1682" fmla="*/ 3507581 w 6530564"/>
              <a:gd name="connsiteY1682" fmla="*/ 5110349 h 6858000"/>
              <a:gd name="connsiteX1683" fmla="*/ 3520701 w 6530564"/>
              <a:gd name="connsiteY1683" fmla="*/ 5113865 h 6858000"/>
              <a:gd name="connsiteX1684" fmla="*/ 3527262 w 6530564"/>
              <a:gd name="connsiteY1684" fmla="*/ 5115624 h 6858000"/>
              <a:gd name="connsiteX1685" fmla="*/ 3509983 w 6530564"/>
              <a:gd name="connsiteY1685" fmla="*/ 5114509 h 6858000"/>
              <a:gd name="connsiteX1686" fmla="*/ 3489421 w 6530564"/>
              <a:gd name="connsiteY1686" fmla="*/ 5112516 h 6858000"/>
              <a:gd name="connsiteX1687" fmla="*/ 3483740 w 6530564"/>
              <a:gd name="connsiteY1687" fmla="*/ 5107478 h 6858000"/>
              <a:gd name="connsiteX1688" fmla="*/ 3477179 w 6530564"/>
              <a:gd name="connsiteY1688" fmla="*/ 5105719 h 6858000"/>
              <a:gd name="connsiteX1689" fmla="*/ 3460778 w 6530564"/>
              <a:gd name="connsiteY1689" fmla="*/ 5101325 h 6858000"/>
              <a:gd name="connsiteX1690" fmla="*/ 3464938 w 6530564"/>
              <a:gd name="connsiteY1690" fmla="*/ 5098924 h 6858000"/>
              <a:gd name="connsiteX1691" fmla="*/ 3465816 w 6530564"/>
              <a:gd name="connsiteY1691" fmla="*/ 5095643 h 6858000"/>
              <a:gd name="connsiteX1692" fmla="*/ 3462537 w 6530564"/>
              <a:gd name="connsiteY1692" fmla="*/ 5094765 h 6858000"/>
              <a:gd name="connsiteX1693" fmla="*/ 3459257 w 6530564"/>
              <a:gd name="connsiteY1693" fmla="*/ 5093886 h 6858000"/>
              <a:gd name="connsiteX1694" fmla="*/ 3455097 w 6530564"/>
              <a:gd name="connsiteY1694" fmla="*/ 5096287 h 6858000"/>
              <a:gd name="connsiteX1695" fmla="*/ 3451816 w 6530564"/>
              <a:gd name="connsiteY1695" fmla="*/ 5095409 h 6858000"/>
              <a:gd name="connsiteX1696" fmla="*/ 3448536 w 6530564"/>
              <a:gd name="connsiteY1696" fmla="*/ 5094529 h 6858000"/>
              <a:gd name="connsiteX1697" fmla="*/ 3434537 w 6530564"/>
              <a:gd name="connsiteY1697" fmla="*/ 5094294 h 6858000"/>
              <a:gd name="connsiteX1698" fmla="*/ 3418134 w 6530564"/>
              <a:gd name="connsiteY1698" fmla="*/ 5089898 h 6858000"/>
              <a:gd name="connsiteX1699" fmla="*/ 3415734 w 6530564"/>
              <a:gd name="connsiteY1699" fmla="*/ 5085739 h 6858000"/>
              <a:gd name="connsiteX1700" fmla="*/ 3419893 w 6530564"/>
              <a:gd name="connsiteY1700" fmla="*/ 5083337 h 6858000"/>
              <a:gd name="connsiteX1701" fmla="*/ 3460135 w 6530564"/>
              <a:gd name="connsiteY1701" fmla="*/ 5090605 h 6858000"/>
              <a:gd name="connsiteX1702" fmla="*/ 3463417 w 6530564"/>
              <a:gd name="connsiteY1702" fmla="*/ 5091485 h 6858000"/>
              <a:gd name="connsiteX1703" fmla="*/ 3461014 w 6530564"/>
              <a:gd name="connsiteY1703" fmla="*/ 5087326 h 6858000"/>
              <a:gd name="connsiteX1704" fmla="*/ 3420771 w 6530564"/>
              <a:gd name="connsiteY1704" fmla="*/ 5080058 h 6858000"/>
              <a:gd name="connsiteX1705" fmla="*/ 3416848 w 6530564"/>
              <a:gd name="connsiteY1705" fmla="*/ 5068459 h 6858000"/>
              <a:gd name="connsiteX1706" fmla="*/ 3382522 w 6530564"/>
              <a:gd name="connsiteY1706" fmla="*/ 5052230 h 6858000"/>
              <a:gd name="connsiteX1707" fmla="*/ 3258344 w 6530564"/>
              <a:gd name="connsiteY1707" fmla="*/ 4990831 h 6858000"/>
              <a:gd name="connsiteX1708" fmla="*/ 3255064 w 6530564"/>
              <a:gd name="connsiteY1708" fmla="*/ 4989952 h 6858000"/>
              <a:gd name="connsiteX1709" fmla="*/ 3251783 w 6530564"/>
              <a:gd name="connsiteY1709" fmla="*/ 4989072 h 6858000"/>
              <a:gd name="connsiteX1710" fmla="*/ 3254186 w 6530564"/>
              <a:gd name="connsiteY1710" fmla="*/ 4993232 h 6858000"/>
              <a:gd name="connsiteX1711" fmla="*/ 3375085 w 6530564"/>
              <a:gd name="connsiteY1711" fmla="*/ 5053753 h 6858000"/>
              <a:gd name="connsiteX1712" fmla="*/ 3371803 w 6530564"/>
              <a:gd name="connsiteY1712" fmla="*/ 5052874 h 6858000"/>
              <a:gd name="connsiteX1713" fmla="*/ 3376606 w 6530564"/>
              <a:gd name="connsiteY1713" fmla="*/ 5061192 h 6858000"/>
              <a:gd name="connsiteX1714" fmla="*/ 3366767 w 6530564"/>
              <a:gd name="connsiteY1714" fmla="*/ 5058555 h 6858000"/>
              <a:gd name="connsiteX1715" fmla="*/ 3367645 w 6530564"/>
              <a:gd name="connsiteY1715" fmla="*/ 5055275 h 6858000"/>
              <a:gd name="connsiteX1716" fmla="*/ 3364364 w 6530564"/>
              <a:gd name="connsiteY1716" fmla="*/ 5054397 h 6858000"/>
              <a:gd name="connsiteX1717" fmla="*/ 3361083 w 6530564"/>
              <a:gd name="connsiteY1717" fmla="*/ 5053517 h 6858000"/>
              <a:gd name="connsiteX1718" fmla="*/ 3360205 w 6530564"/>
              <a:gd name="connsiteY1718" fmla="*/ 5056798 h 6858000"/>
              <a:gd name="connsiteX1719" fmla="*/ 3344683 w 6530564"/>
              <a:gd name="connsiteY1719" fmla="*/ 5049123 h 6858000"/>
              <a:gd name="connsiteX1720" fmla="*/ 3338122 w 6530564"/>
              <a:gd name="connsiteY1720" fmla="*/ 5047364 h 6858000"/>
              <a:gd name="connsiteX1721" fmla="*/ 3328281 w 6530564"/>
              <a:gd name="connsiteY1721" fmla="*/ 5044727 h 6858000"/>
              <a:gd name="connsiteX1722" fmla="*/ 3325001 w 6530564"/>
              <a:gd name="connsiteY1722" fmla="*/ 5043849 h 6858000"/>
              <a:gd name="connsiteX1723" fmla="*/ 3322599 w 6530564"/>
              <a:gd name="connsiteY1723" fmla="*/ 5039690 h 6858000"/>
              <a:gd name="connsiteX1724" fmla="*/ 3316040 w 6530564"/>
              <a:gd name="connsiteY1724" fmla="*/ 5037932 h 6858000"/>
              <a:gd name="connsiteX1725" fmla="*/ 3311880 w 6530564"/>
              <a:gd name="connsiteY1725" fmla="*/ 5040333 h 6858000"/>
              <a:gd name="connsiteX1726" fmla="*/ 3233153 w 6530564"/>
              <a:gd name="connsiteY1726" fmla="*/ 5019238 h 6858000"/>
              <a:gd name="connsiteX1727" fmla="*/ 3198829 w 6530564"/>
              <a:gd name="connsiteY1727" fmla="*/ 5003009 h 6858000"/>
              <a:gd name="connsiteX1728" fmla="*/ 3201230 w 6530564"/>
              <a:gd name="connsiteY1728" fmla="*/ 5007168 h 6858000"/>
              <a:gd name="connsiteX1729" fmla="*/ 3137383 w 6530564"/>
              <a:gd name="connsiteY1729" fmla="*/ 4983030 h 6858000"/>
              <a:gd name="connsiteX1730" fmla="*/ 3133223 w 6530564"/>
              <a:gd name="connsiteY1730" fmla="*/ 4985431 h 6858000"/>
              <a:gd name="connsiteX1731" fmla="*/ 3117700 w 6530564"/>
              <a:gd name="connsiteY1731" fmla="*/ 4977756 h 6858000"/>
              <a:gd name="connsiteX1732" fmla="*/ 3115299 w 6530564"/>
              <a:gd name="connsiteY1732" fmla="*/ 4973596 h 6858000"/>
              <a:gd name="connsiteX1733" fmla="*/ 3107860 w 6530564"/>
              <a:gd name="connsiteY1733" fmla="*/ 4975119 h 6858000"/>
              <a:gd name="connsiteX1734" fmla="*/ 3089059 w 6530564"/>
              <a:gd name="connsiteY1734" fmla="*/ 4966565 h 6858000"/>
              <a:gd name="connsiteX1735" fmla="*/ 3085777 w 6530564"/>
              <a:gd name="connsiteY1735" fmla="*/ 4965684 h 6858000"/>
              <a:gd name="connsiteX1736" fmla="*/ 3076815 w 6530564"/>
              <a:gd name="connsiteY1736" fmla="*/ 4959768 h 6858000"/>
              <a:gd name="connsiteX1737" fmla="*/ 3073536 w 6530564"/>
              <a:gd name="connsiteY1737" fmla="*/ 4958890 h 6858000"/>
              <a:gd name="connsiteX1738" fmla="*/ 3070254 w 6530564"/>
              <a:gd name="connsiteY1738" fmla="*/ 4958011 h 6858000"/>
              <a:gd name="connsiteX1739" fmla="*/ 3018005 w 6530564"/>
              <a:gd name="connsiteY1739" fmla="*/ 4929948 h 6858000"/>
              <a:gd name="connsiteX1740" fmla="*/ 3008164 w 6530564"/>
              <a:gd name="connsiteY1740" fmla="*/ 4927311 h 6858000"/>
              <a:gd name="connsiteX1741" fmla="*/ 3004884 w 6530564"/>
              <a:gd name="connsiteY1741" fmla="*/ 4926433 h 6858000"/>
              <a:gd name="connsiteX1742" fmla="*/ 2991763 w 6530564"/>
              <a:gd name="connsiteY1742" fmla="*/ 4922918 h 6858000"/>
              <a:gd name="connsiteX1743" fmla="*/ 2959196 w 6530564"/>
              <a:gd name="connsiteY1743" fmla="*/ 4900127 h 6858000"/>
              <a:gd name="connsiteX1744" fmla="*/ 2832851 w 6530564"/>
              <a:gd name="connsiteY1744" fmla="*/ 4820566 h 6858000"/>
              <a:gd name="connsiteX1745" fmla="*/ 2829571 w 6530564"/>
              <a:gd name="connsiteY1745" fmla="*/ 4819688 h 6858000"/>
              <a:gd name="connsiteX1746" fmla="*/ 2827170 w 6530564"/>
              <a:gd name="connsiteY1746" fmla="*/ 4815530 h 6858000"/>
              <a:gd name="connsiteX1747" fmla="*/ 2790300 w 6530564"/>
              <a:gd name="connsiteY1747" fmla="*/ 4779282 h 6858000"/>
              <a:gd name="connsiteX1748" fmla="*/ 2753001 w 6530564"/>
              <a:gd name="connsiteY1748" fmla="*/ 4745754 h 6858000"/>
              <a:gd name="connsiteX1749" fmla="*/ 2753847 w 6530564"/>
              <a:gd name="connsiteY1749" fmla="*/ 4746386 h 6858000"/>
              <a:gd name="connsiteX1750" fmla="*/ 2763151 w 6530564"/>
              <a:gd name="connsiteY1750" fmla="*/ 4752669 h 6858000"/>
              <a:gd name="connsiteX1751" fmla="*/ 2768833 w 6530564"/>
              <a:gd name="connsiteY1751" fmla="*/ 4757708 h 6858000"/>
              <a:gd name="connsiteX1752" fmla="*/ 2789157 w 6530564"/>
              <a:gd name="connsiteY1752" fmla="*/ 4773703 h 6858000"/>
              <a:gd name="connsiteX1753" fmla="*/ 2824125 w 6530564"/>
              <a:gd name="connsiteY1753" fmla="*/ 4800649 h 6858000"/>
              <a:gd name="connsiteX1754" fmla="*/ 2829807 w 6530564"/>
              <a:gd name="connsiteY1754" fmla="*/ 4805687 h 6858000"/>
              <a:gd name="connsiteX1755" fmla="*/ 2835489 w 6530564"/>
              <a:gd name="connsiteY1755" fmla="*/ 4810727 h 6858000"/>
              <a:gd name="connsiteX1756" fmla="*/ 2839648 w 6530564"/>
              <a:gd name="connsiteY1756" fmla="*/ 4808324 h 6858000"/>
              <a:gd name="connsiteX1757" fmla="*/ 2829163 w 6530564"/>
              <a:gd name="connsiteY1757" fmla="*/ 4794968 h 6858000"/>
              <a:gd name="connsiteX1758" fmla="*/ 2825883 w 6530564"/>
              <a:gd name="connsiteY1758" fmla="*/ 4794088 h 6858000"/>
              <a:gd name="connsiteX1759" fmla="*/ 2773871 w 6530564"/>
              <a:gd name="connsiteY1759" fmla="*/ 4752025 h 6858000"/>
              <a:gd name="connsiteX1760" fmla="*/ 2770590 w 6530564"/>
              <a:gd name="connsiteY1760" fmla="*/ 4751147 h 6858000"/>
              <a:gd name="connsiteX1761" fmla="*/ 2757705 w 6530564"/>
              <a:gd name="connsiteY1761" fmla="*/ 4733631 h 6858000"/>
              <a:gd name="connsiteX1762" fmla="*/ 2740660 w 6530564"/>
              <a:gd name="connsiteY1762" fmla="*/ 4718516 h 6858000"/>
              <a:gd name="connsiteX1763" fmla="*/ 2706021 w 6530564"/>
              <a:gd name="connsiteY1763" fmla="*/ 4690338 h 6858000"/>
              <a:gd name="connsiteX1764" fmla="*/ 2678648 w 6530564"/>
              <a:gd name="connsiteY1764" fmla="*/ 4660537 h 6858000"/>
              <a:gd name="connsiteX1765" fmla="*/ 2682322 w 6530564"/>
              <a:gd name="connsiteY1765" fmla="*/ 4660696 h 6858000"/>
              <a:gd name="connsiteX1766" fmla="*/ 2556040 w 6530564"/>
              <a:gd name="connsiteY1766" fmla="*/ 4528415 h 6858000"/>
              <a:gd name="connsiteX1767" fmla="*/ 2556918 w 6530564"/>
              <a:gd name="connsiteY1767" fmla="*/ 4525136 h 6858000"/>
              <a:gd name="connsiteX1768" fmla="*/ 2553638 w 6530564"/>
              <a:gd name="connsiteY1768" fmla="*/ 4524257 h 6858000"/>
              <a:gd name="connsiteX1769" fmla="*/ 2550359 w 6530564"/>
              <a:gd name="connsiteY1769" fmla="*/ 4523378 h 6858000"/>
              <a:gd name="connsiteX1770" fmla="*/ 2544034 w 6530564"/>
              <a:gd name="connsiteY1770" fmla="*/ 4507619 h 6858000"/>
              <a:gd name="connsiteX1771" fmla="*/ 2505142 w 6530564"/>
              <a:gd name="connsiteY1771" fmla="*/ 4469072 h 6858000"/>
              <a:gd name="connsiteX1772" fmla="*/ 2514981 w 6530564"/>
              <a:gd name="connsiteY1772" fmla="*/ 4471709 h 6858000"/>
              <a:gd name="connsiteX1773" fmla="*/ 2494657 w 6530564"/>
              <a:gd name="connsiteY1773" fmla="*/ 4455716 h 6858000"/>
              <a:gd name="connsiteX1774" fmla="*/ 2498817 w 6530564"/>
              <a:gd name="connsiteY1774" fmla="*/ 4453313 h 6858000"/>
              <a:gd name="connsiteX1775" fmla="*/ 2453599 w 6530564"/>
              <a:gd name="connsiteY1775" fmla="*/ 4399008 h 6858000"/>
              <a:gd name="connsiteX1776" fmla="*/ 2454477 w 6530564"/>
              <a:gd name="connsiteY1776" fmla="*/ 4395729 h 6858000"/>
              <a:gd name="connsiteX1777" fmla="*/ 2424784 w 6530564"/>
              <a:gd name="connsiteY1777" fmla="*/ 4349098 h 6858000"/>
              <a:gd name="connsiteX1778" fmla="*/ 2387006 w 6530564"/>
              <a:gd name="connsiteY1778" fmla="*/ 4293271 h 6858000"/>
              <a:gd name="connsiteX1779" fmla="*/ 2372796 w 6530564"/>
              <a:gd name="connsiteY1779" fmla="*/ 4262654 h 6858000"/>
              <a:gd name="connsiteX1780" fmla="*/ 2354365 w 6530564"/>
              <a:gd name="connsiteY1780" fmla="*/ 4231786 h 6858000"/>
              <a:gd name="connsiteX1781" fmla="*/ 2357546 w 6530564"/>
              <a:gd name="connsiteY1781" fmla="*/ 4232639 h 6858000"/>
              <a:gd name="connsiteX1782" fmla="*/ 2355145 w 6530564"/>
              <a:gd name="connsiteY1782" fmla="*/ 4228480 h 6858000"/>
              <a:gd name="connsiteX1783" fmla="*/ 2349463 w 6530564"/>
              <a:gd name="connsiteY1783" fmla="*/ 4223441 h 6858000"/>
              <a:gd name="connsiteX1784" fmla="*/ 2352745 w 6530564"/>
              <a:gd name="connsiteY1784" fmla="*/ 4224320 h 6858000"/>
              <a:gd name="connsiteX1785" fmla="*/ 2338336 w 6530564"/>
              <a:gd name="connsiteY1785" fmla="*/ 4199366 h 6858000"/>
              <a:gd name="connsiteX1786" fmla="*/ 2335056 w 6530564"/>
              <a:gd name="connsiteY1786" fmla="*/ 4198486 h 6858000"/>
              <a:gd name="connsiteX1787" fmla="*/ 2329374 w 6530564"/>
              <a:gd name="connsiteY1787" fmla="*/ 4193448 h 6858000"/>
              <a:gd name="connsiteX1788" fmla="*/ 2335934 w 6530564"/>
              <a:gd name="connsiteY1788" fmla="*/ 4195206 h 6858000"/>
              <a:gd name="connsiteX1789" fmla="*/ 2328731 w 6530564"/>
              <a:gd name="connsiteY1789" fmla="*/ 4182729 h 6858000"/>
              <a:gd name="connsiteX1790" fmla="*/ 2332011 w 6530564"/>
              <a:gd name="connsiteY1790" fmla="*/ 4183607 h 6858000"/>
              <a:gd name="connsiteX1791" fmla="*/ 2335292 w 6530564"/>
              <a:gd name="connsiteY1791" fmla="*/ 4184486 h 6858000"/>
              <a:gd name="connsiteX1792" fmla="*/ 2336170 w 6530564"/>
              <a:gd name="connsiteY1792" fmla="*/ 4181206 h 6858000"/>
              <a:gd name="connsiteX1793" fmla="*/ 2329610 w 6530564"/>
              <a:gd name="connsiteY1793" fmla="*/ 4179448 h 6858000"/>
              <a:gd name="connsiteX1794" fmla="*/ 2326328 w 6530564"/>
              <a:gd name="connsiteY1794" fmla="*/ 4178569 h 6858000"/>
              <a:gd name="connsiteX1795" fmla="*/ 2323927 w 6530564"/>
              <a:gd name="connsiteY1795" fmla="*/ 4174411 h 6858000"/>
              <a:gd name="connsiteX1796" fmla="*/ 2324807 w 6530564"/>
              <a:gd name="connsiteY1796" fmla="*/ 4171130 h 6858000"/>
              <a:gd name="connsiteX1797" fmla="*/ 2325686 w 6530564"/>
              <a:gd name="connsiteY1797" fmla="*/ 4167850 h 6858000"/>
              <a:gd name="connsiteX1798" fmla="*/ 2322406 w 6530564"/>
              <a:gd name="connsiteY1798" fmla="*/ 4166970 h 6858000"/>
              <a:gd name="connsiteX1799" fmla="*/ 2319125 w 6530564"/>
              <a:gd name="connsiteY1799" fmla="*/ 4166091 h 6858000"/>
              <a:gd name="connsiteX1800" fmla="*/ 2315201 w 6530564"/>
              <a:gd name="connsiteY1800" fmla="*/ 4154494 h 6858000"/>
              <a:gd name="connsiteX1801" fmla="*/ 2318482 w 6530564"/>
              <a:gd name="connsiteY1801" fmla="*/ 4155373 h 6858000"/>
              <a:gd name="connsiteX1802" fmla="*/ 2316081 w 6530564"/>
              <a:gd name="connsiteY1802" fmla="*/ 4151212 h 6858000"/>
              <a:gd name="connsiteX1803" fmla="*/ 2313680 w 6530564"/>
              <a:gd name="connsiteY1803" fmla="*/ 4147053 h 6858000"/>
              <a:gd name="connsiteX1804" fmla="*/ 2307998 w 6530564"/>
              <a:gd name="connsiteY1804" fmla="*/ 4142015 h 6858000"/>
              <a:gd name="connsiteX1805" fmla="*/ 2311277 w 6530564"/>
              <a:gd name="connsiteY1805" fmla="*/ 4142893 h 6858000"/>
              <a:gd name="connsiteX1806" fmla="*/ 2308233 w 6530564"/>
              <a:gd name="connsiteY1806" fmla="*/ 4128016 h 6858000"/>
              <a:gd name="connsiteX1807" fmla="*/ 2314794 w 6530564"/>
              <a:gd name="connsiteY1807" fmla="*/ 4129773 h 6858000"/>
              <a:gd name="connsiteX1808" fmla="*/ 2308469 w 6530564"/>
              <a:gd name="connsiteY1808" fmla="*/ 4114014 h 6858000"/>
              <a:gd name="connsiteX1809" fmla="*/ 2311749 w 6530564"/>
              <a:gd name="connsiteY1809" fmla="*/ 4114894 h 6858000"/>
              <a:gd name="connsiteX1810" fmla="*/ 2314150 w 6530564"/>
              <a:gd name="connsiteY1810" fmla="*/ 4119054 h 6858000"/>
              <a:gd name="connsiteX1811" fmla="*/ 2317430 w 6530564"/>
              <a:gd name="connsiteY1811" fmla="*/ 4119932 h 6858000"/>
              <a:gd name="connsiteX1812" fmla="*/ 2315029 w 6530564"/>
              <a:gd name="connsiteY1812" fmla="*/ 4115773 h 6858000"/>
              <a:gd name="connsiteX1813" fmla="*/ 2312628 w 6530564"/>
              <a:gd name="connsiteY1813" fmla="*/ 4111613 h 6858000"/>
              <a:gd name="connsiteX1814" fmla="*/ 2306947 w 6530564"/>
              <a:gd name="connsiteY1814" fmla="*/ 4106575 h 6858000"/>
              <a:gd name="connsiteX1815" fmla="*/ 2305188 w 6530564"/>
              <a:gd name="connsiteY1815" fmla="*/ 4113136 h 6858000"/>
              <a:gd name="connsiteX1816" fmla="*/ 2302787 w 6530564"/>
              <a:gd name="connsiteY1816" fmla="*/ 4108977 h 6858000"/>
              <a:gd name="connsiteX1817" fmla="*/ 2287500 w 6530564"/>
              <a:gd name="connsiteY1817" fmla="*/ 4087301 h 6858000"/>
              <a:gd name="connsiteX1818" fmla="*/ 2287264 w 6530564"/>
              <a:gd name="connsiteY1818" fmla="*/ 4101302 h 6858000"/>
              <a:gd name="connsiteX1819" fmla="*/ 2280939 w 6530564"/>
              <a:gd name="connsiteY1819" fmla="*/ 4085543 h 6858000"/>
              <a:gd name="connsiteX1820" fmla="*/ 2273736 w 6530564"/>
              <a:gd name="connsiteY1820" fmla="*/ 4073065 h 6858000"/>
              <a:gd name="connsiteX1821" fmla="*/ 2272213 w 6530564"/>
              <a:gd name="connsiteY1821" fmla="*/ 4065626 h 6858000"/>
              <a:gd name="connsiteX1822" fmla="*/ 2278774 w 6530564"/>
              <a:gd name="connsiteY1822" fmla="*/ 4067385 h 6858000"/>
              <a:gd name="connsiteX1823" fmla="*/ 2269169 w 6530564"/>
              <a:gd name="connsiteY1823" fmla="*/ 4050747 h 6858000"/>
              <a:gd name="connsiteX1824" fmla="*/ 2273328 w 6530564"/>
              <a:gd name="connsiteY1824" fmla="*/ 4048346 h 6858000"/>
              <a:gd name="connsiteX1825" fmla="*/ 2275729 w 6530564"/>
              <a:gd name="connsiteY1825" fmla="*/ 4052506 h 6858000"/>
              <a:gd name="connsiteX1826" fmla="*/ 2279010 w 6530564"/>
              <a:gd name="connsiteY1826" fmla="*/ 4053384 h 6858000"/>
              <a:gd name="connsiteX1827" fmla="*/ 2279888 w 6530564"/>
              <a:gd name="connsiteY1827" fmla="*/ 4050103 h 6858000"/>
              <a:gd name="connsiteX1828" fmla="*/ 2277487 w 6530564"/>
              <a:gd name="connsiteY1828" fmla="*/ 4045945 h 6858000"/>
              <a:gd name="connsiteX1829" fmla="*/ 2274206 w 6530564"/>
              <a:gd name="connsiteY1829" fmla="*/ 4045065 h 6858000"/>
              <a:gd name="connsiteX1830" fmla="*/ 2271805 w 6530564"/>
              <a:gd name="connsiteY1830" fmla="*/ 4040907 h 6858000"/>
              <a:gd name="connsiteX1831" fmla="*/ 2269404 w 6530564"/>
              <a:gd name="connsiteY1831" fmla="*/ 4036747 h 6858000"/>
              <a:gd name="connsiteX1832" fmla="*/ 2270282 w 6530564"/>
              <a:gd name="connsiteY1832" fmla="*/ 4033467 h 6858000"/>
              <a:gd name="connsiteX1833" fmla="*/ 2267003 w 6530564"/>
              <a:gd name="connsiteY1833" fmla="*/ 4032587 h 6858000"/>
              <a:gd name="connsiteX1834" fmla="*/ 2267881 w 6530564"/>
              <a:gd name="connsiteY1834" fmla="*/ 4029308 h 6858000"/>
              <a:gd name="connsiteX1835" fmla="*/ 2271162 w 6530564"/>
              <a:gd name="connsiteY1835" fmla="*/ 4030186 h 6858000"/>
              <a:gd name="connsiteX1836" fmla="*/ 2276843 w 6530564"/>
              <a:gd name="connsiteY1836" fmla="*/ 4035224 h 6858000"/>
              <a:gd name="connsiteX1837" fmla="*/ 2281647 w 6530564"/>
              <a:gd name="connsiteY1837" fmla="*/ 4043544 h 6858000"/>
              <a:gd name="connsiteX1838" fmla="*/ 2282526 w 6530564"/>
              <a:gd name="connsiteY1838" fmla="*/ 4040263 h 6858000"/>
              <a:gd name="connsiteX1839" fmla="*/ 2280124 w 6530564"/>
              <a:gd name="connsiteY1839" fmla="*/ 4036104 h 6858000"/>
              <a:gd name="connsiteX1840" fmla="*/ 2272919 w 6530564"/>
              <a:gd name="connsiteY1840" fmla="*/ 4023625 h 6858000"/>
              <a:gd name="connsiteX1841" fmla="*/ 2269640 w 6530564"/>
              <a:gd name="connsiteY1841" fmla="*/ 4022747 h 6858000"/>
              <a:gd name="connsiteX1842" fmla="*/ 2261556 w 6530564"/>
              <a:gd name="connsiteY1842" fmla="*/ 4013550 h 6858000"/>
              <a:gd name="connsiteX1843" fmla="*/ 2240180 w 6530564"/>
              <a:gd name="connsiteY1843" fmla="*/ 3962117 h 6858000"/>
              <a:gd name="connsiteX1844" fmla="*/ 2241060 w 6530564"/>
              <a:gd name="connsiteY1844" fmla="*/ 3958836 h 6858000"/>
              <a:gd name="connsiteX1845" fmla="*/ 2238659 w 6530564"/>
              <a:gd name="connsiteY1845" fmla="*/ 3954676 h 6858000"/>
              <a:gd name="connsiteX1846" fmla="*/ 2234735 w 6530564"/>
              <a:gd name="connsiteY1846" fmla="*/ 3943079 h 6858000"/>
              <a:gd name="connsiteX1847" fmla="*/ 2232334 w 6530564"/>
              <a:gd name="connsiteY1847" fmla="*/ 3938919 h 6858000"/>
              <a:gd name="connsiteX1848" fmla="*/ 2228410 w 6530564"/>
              <a:gd name="connsiteY1848" fmla="*/ 3927321 h 6858000"/>
              <a:gd name="connsiteX1849" fmla="*/ 2224486 w 6530564"/>
              <a:gd name="connsiteY1849" fmla="*/ 3915722 h 6858000"/>
              <a:gd name="connsiteX1850" fmla="*/ 2215995 w 6530564"/>
              <a:gd name="connsiteY1850" fmla="*/ 3881804 h 6858000"/>
              <a:gd name="connsiteX1851" fmla="*/ 2195263 w 6530564"/>
              <a:gd name="connsiteY1851" fmla="*/ 3841091 h 6858000"/>
              <a:gd name="connsiteX1852" fmla="*/ 2191339 w 6530564"/>
              <a:gd name="connsiteY1852" fmla="*/ 3829493 h 6858000"/>
              <a:gd name="connsiteX1853" fmla="*/ 2188651 w 6530564"/>
              <a:gd name="connsiteY1853" fmla="*/ 3836242 h 6858000"/>
              <a:gd name="connsiteX1854" fmla="*/ 2188075 w 6530564"/>
              <a:gd name="connsiteY1854" fmla="*/ 3835811 h 6858000"/>
              <a:gd name="connsiteX1855" fmla="*/ 2194554 w 6530564"/>
              <a:gd name="connsiteY1855" fmla="*/ 3858195 h 6858000"/>
              <a:gd name="connsiteX1856" fmla="*/ 2198532 w 6530564"/>
              <a:gd name="connsiteY1856" fmla="*/ 3875169 h 6858000"/>
              <a:gd name="connsiteX1857" fmla="*/ 2200656 w 6530564"/>
              <a:gd name="connsiteY1857" fmla="*/ 3881649 h 6858000"/>
              <a:gd name="connsiteX1858" fmla="*/ 2210722 w 6530564"/>
              <a:gd name="connsiteY1858" fmla="*/ 3901486 h 6858000"/>
              <a:gd name="connsiteX1859" fmla="*/ 2217047 w 6530564"/>
              <a:gd name="connsiteY1859" fmla="*/ 3917243 h 6858000"/>
              <a:gd name="connsiteX1860" fmla="*/ 2213766 w 6530564"/>
              <a:gd name="connsiteY1860" fmla="*/ 3916364 h 6858000"/>
              <a:gd name="connsiteX1861" fmla="*/ 2214644 w 6530564"/>
              <a:gd name="connsiteY1861" fmla="*/ 3913085 h 6858000"/>
              <a:gd name="connsiteX1862" fmla="*/ 2211364 w 6530564"/>
              <a:gd name="connsiteY1862" fmla="*/ 3912205 h 6858000"/>
              <a:gd name="connsiteX1863" fmla="*/ 2210486 w 6530564"/>
              <a:gd name="connsiteY1863" fmla="*/ 3915486 h 6858000"/>
              <a:gd name="connsiteX1864" fmla="*/ 2212887 w 6530564"/>
              <a:gd name="connsiteY1864" fmla="*/ 3919646 h 6858000"/>
              <a:gd name="connsiteX1865" fmla="*/ 2222728 w 6530564"/>
              <a:gd name="connsiteY1865" fmla="*/ 3922281 h 6858000"/>
              <a:gd name="connsiteX1866" fmla="*/ 2226652 w 6530564"/>
              <a:gd name="connsiteY1866" fmla="*/ 3933880 h 6858000"/>
              <a:gd name="connsiteX1867" fmla="*/ 2224895 w 6530564"/>
              <a:gd name="connsiteY1867" fmla="*/ 3940442 h 6858000"/>
              <a:gd name="connsiteX1868" fmla="*/ 2221613 w 6530564"/>
              <a:gd name="connsiteY1868" fmla="*/ 3939563 h 6858000"/>
              <a:gd name="connsiteX1869" fmla="*/ 2224015 w 6530564"/>
              <a:gd name="connsiteY1869" fmla="*/ 3943721 h 6858000"/>
              <a:gd name="connsiteX1870" fmla="*/ 2227296 w 6530564"/>
              <a:gd name="connsiteY1870" fmla="*/ 3944601 h 6858000"/>
              <a:gd name="connsiteX1871" fmla="*/ 2232977 w 6530564"/>
              <a:gd name="connsiteY1871" fmla="*/ 3949639 h 6858000"/>
              <a:gd name="connsiteX1872" fmla="*/ 2234499 w 6530564"/>
              <a:gd name="connsiteY1872" fmla="*/ 3957077 h 6858000"/>
              <a:gd name="connsiteX1873" fmla="*/ 2233619 w 6530564"/>
              <a:gd name="connsiteY1873" fmla="*/ 3960358 h 6858000"/>
              <a:gd name="connsiteX1874" fmla="*/ 2236901 w 6530564"/>
              <a:gd name="connsiteY1874" fmla="*/ 3961237 h 6858000"/>
              <a:gd name="connsiteX1875" fmla="*/ 2239302 w 6530564"/>
              <a:gd name="connsiteY1875" fmla="*/ 3965397 h 6858000"/>
              <a:gd name="connsiteX1876" fmla="*/ 2257398 w 6530564"/>
              <a:gd name="connsiteY1876" fmla="*/ 4015951 h 6858000"/>
              <a:gd name="connsiteX1877" fmla="*/ 2259799 w 6530564"/>
              <a:gd name="connsiteY1877" fmla="*/ 4020111 h 6858000"/>
              <a:gd name="connsiteX1878" fmla="*/ 2263079 w 6530564"/>
              <a:gd name="connsiteY1878" fmla="*/ 4020990 h 6858000"/>
              <a:gd name="connsiteX1879" fmla="*/ 2262200 w 6530564"/>
              <a:gd name="connsiteY1879" fmla="*/ 4024269 h 6858000"/>
              <a:gd name="connsiteX1880" fmla="*/ 2258920 w 6530564"/>
              <a:gd name="connsiteY1880" fmla="*/ 4023391 h 6858000"/>
              <a:gd name="connsiteX1881" fmla="*/ 2261086 w 6530564"/>
              <a:gd name="connsiteY1881" fmla="*/ 4041551 h 6858000"/>
              <a:gd name="connsiteX1882" fmla="*/ 2264367 w 6530564"/>
              <a:gd name="connsiteY1882" fmla="*/ 4042429 h 6858000"/>
              <a:gd name="connsiteX1883" fmla="*/ 2255405 w 6530564"/>
              <a:gd name="connsiteY1883" fmla="*/ 4036511 h 6858000"/>
              <a:gd name="connsiteX1884" fmla="*/ 2268055 w 6530564"/>
              <a:gd name="connsiteY1884" fmla="*/ 4068027 h 6858000"/>
              <a:gd name="connsiteX1885" fmla="*/ 2276781 w 6530564"/>
              <a:gd name="connsiteY1885" fmla="*/ 4087944 h 6858000"/>
              <a:gd name="connsiteX1886" fmla="*/ 2285507 w 6530564"/>
              <a:gd name="connsiteY1886" fmla="*/ 4107863 h 6858000"/>
              <a:gd name="connsiteX1887" fmla="*/ 2303838 w 6530564"/>
              <a:gd name="connsiteY1887" fmla="*/ 4144416 h 6858000"/>
              <a:gd name="connsiteX1888" fmla="*/ 2307761 w 6530564"/>
              <a:gd name="connsiteY1888" fmla="*/ 4156015 h 6858000"/>
              <a:gd name="connsiteX1889" fmla="*/ 2312564 w 6530564"/>
              <a:gd name="connsiteY1889" fmla="*/ 4164333 h 6858000"/>
              <a:gd name="connsiteX1890" fmla="*/ 2314087 w 6530564"/>
              <a:gd name="connsiteY1890" fmla="*/ 4171772 h 6858000"/>
              <a:gd name="connsiteX1891" fmla="*/ 2321291 w 6530564"/>
              <a:gd name="connsiteY1891" fmla="*/ 4184250 h 6858000"/>
              <a:gd name="connsiteX1892" fmla="*/ 2325215 w 6530564"/>
              <a:gd name="connsiteY1892" fmla="*/ 4195849 h 6858000"/>
              <a:gd name="connsiteX1893" fmla="*/ 2333297 w 6530564"/>
              <a:gd name="connsiteY1893" fmla="*/ 4205047 h 6858000"/>
              <a:gd name="connsiteX1894" fmla="*/ 2332419 w 6530564"/>
              <a:gd name="connsiteY1894" fmla="*/ 4208327 h 6858000"/>
              <a:gd name="connsiteX1895" fmla="*/ 2391338 w 6530564"/>
              <a:gd name="connsiteY1895" fmla="*/ 4329589 h 6858000"/>
              <a:gd name="connsiteX1896" fmla="*/ 2390458 w 6530564"/>
              <a:gd name="connsiteY1896" fmla="*/ 4332868 h 6858000"/>
              <a:gd name="connsiteX1897" fmla="*/ 2389579 w 6530564"/>
              <a:gd name="connsiteY1897" fmla="*/ 4336150 h 6858000"/>
              <a:gd name="connsiteX1898" fmla="*/ 2384777 w 6530564"/>
              <a:gd name="connsiteY1898" fmla="*/ 4327831 h 6858000"/>
              <a:gd name="connsiteX1899" fmla="*/ 2379973 w 6530564"/>
              <a:gd name="connsiteY1899" fmla="*/ 4319511 h 6858000"/>
              <a:gd name="connsiteX1900" fmla="*/ 2375173 w 6530564"/>
              <a:gd name="connsiteY1900" fmla="*/ 4311195 h 6858000"/>
              <a:gd name="connsiteX1901" fmla="*/ 2371891 w 6530564"/>
              <a:gd name="connsiteY1901" fmla="*/ 4310315 h 6858000"/>
              <a:gd name="connsiteX1902" fmla="*/ 2359884 w 6530564"/>
              <a:gd name="connsiteY1902" fmla="*/ 4289519 h 6858000"/>
              <a:gd name="connsiteX1903" fmla="*/ 2356605 w 6530564"/>
              <a:gd name="connsiteY1903" fmla="*/ 4288639 h 6858000"/>
              <a:gd name="connsiteX1904" fmla="*/ 2355725 w 6530564"/>
              <a:gd name="connsiteY1904" fmla="*/ 4291921 h 6858000"/>
              <a:gd name="connsiteX1905" fmla="*/ 2358127 w 6530564"/>
              <a:gd name="connsiteY1905" fmla="*/ 4296080 h 6858000"/>
              <a:gd name="connsiteX1906" fmla="*/ 2360528 w 6530564"/>
              <a:gd name="connsiteY1906" fmla="*/ 4300238 h 6858000"/>
              <a:gd name="connsiteX1907" fmla="*/ 2362929 w 6530564"/>
              <a:gd name="connsiteY1907" fmla="*/ 4304398 h 6858000"/>
              <a:gd name="connsiteX1908" fmla="*/ 2367731 w 6530564"/>
              <a:gd name="connsiteY1908" fmla="*/ 4312715 h 6858000"/>
              <a:gd name="connsiteX1909" fmla="*/ 2359695 w 6530564"/>
              <a:gd name="connsiteY1909" fmla="*/ 4299246 h 6858000"/>
              <a:gd name="connsiteX1910" fmla="*/ 2353339 w 6530564"/>
              <a:gd name="connsiteY1910" fmla="*/ 4287828 h 6858000"/>
              <a:gd name="connsiteX1911" fmla="*/ 2353323 w 6530564"/>
              <a:gd name="connsiteY1911" fmla="*/ 4287760 h 6858000"/>
              <a:gd name="connsiteX1912" fmla="*/ 2353292 w 6530564"/>
              <a:gd name="connsiteY1912" fmla="*/ 4287741 h 6858000"/>
              <a:gd name="connsiteX1913" fmla="*/ 2352724 w 6530564"/>
              <a:gd name="connsiteY1913" fmla="*/ 4286721 h 6858000"/>
              <a:gd name="connsiteX1914" fmla="*/ 2358361 w 6530564"/>
              <a:gd name="connsiteY1914" fmla="*/ 4282080 h 6858000"/>
              <a:gd name="connsiteX1915" fmla="*/ 2331068 w 6530564"/>
              <a:gd name="connsiteY1915" fmla="*/ 4239607 h 6858000"/>
              <a:gd name="connsiteX1916" fmla="*/ 2330190 w 6530564"/>
              <a:gd name="connsiteY1916" fmla="*/ 4242888 h 6858000"/>
              <a:gd name="connsiteX1917" fmla="*/ 2322985 w 6530564"/>
              <a:gd name="connsiteY1917" fmla="*/ 4230410 h 6858000"/>
              <a:gd name="connsiteX1918" fmla="*/ 2323865 w 6530564"/>
              <a:gd name="connsiteY1918" fmla="*/ 4227129 h 6858000"/>
              <a:gd name="connsiteX1919" fmla="*/ 2320584 w 6530564"/>
              <a:gd name="connsiteY1919" fmla="*/ 4226251 h 6858000"/>
              <a:gd name="connsiteX1920" fmla="*/ 2321464 w 6530564"/>
              <a:gd name="connsiteY1920" fmla="*/ 4222972 h 6858000"/>
              <a:gd name="connsiteX1921" fmla="*/ 2316660 w 6530564"/>
              <a:gd name="connsiteY1921" fmla="*/ 4214652 h 6858000"/>
              <a:gd name="connsiteX1922" fmla="*/ 2310979 w 6530564"/>
              <a:gd name="connsiteY1922" fmla="*/ 4209615 h 6858000"/>
              <a:gd name="connsiteX1923" fmla="*/ 2308578 w 6530564"/>
              <a:gd name="connsiteY1923" fmla="*/ 4205456 h 6858000"/>
              <a:gd name="connsiteX1924" fmla="*/ 2301373 w 6530564"/>
              <a:gd name="connsiteY1924" fmla="*/ 4192977 h 6858000"/>
              <a:gd name="connsiteX1925" fmla="*/ 2298093 w 6530564"/>
              <a:gd name="connsiteY1925" fmla="*/ 4192099 h 6858000"/>
              <a:gd name="connsiteX1926" fmla="*/ 2295692 w 6530564"/>
              <a:gd name="connsiteY1926" fmla="*/ 4187939 h 6858000"/>
              <a:gd name="connsiteX1927" fmla="*/ 2277360 w 6530564"/>
              <a:gd name="connsiteY1927" fmla="*/ 4151385 h 6858000"/>
              <a:gd name="connsiteX1928" fmla="*/ 2281520 w 6530564"/>
              <a:gd name="connsiteY1928" fmla="*/ 4148984 h 6858000"/>
              <a:gd name="connsiteX1929" fmla="*/ 2283921 w 6530564"/>
              <a:gd name="connsiteY1929" fmla="*/ 4153142 h 6858000"/>
              <a:gd name="connsiteX1930" fmla="*/ 2286322 w 6530564"/>
              <a:gd name="connsiteY1930" fmla="*/ 4157302 h 6858000"/>
              <a:gd name="connsiteX1931" fmla="*/ 2287202 w 6530564"/>
              <a:gd name="connsiteY1931" fmla="*/ 4154022 h 6858000"/>
              <a:gd name="connsiteX1932" fmla="*/ 2284799 w 6530564"/>
              <a:gd name="connsiteY1932" fmla="*/ 4149863 h 6858000"/>
              <a:gd name="connsiteX1933" fmla="*/ 2282398 w 6530564"/>
              <a:gd name="connsiteY1933" fmla="*/ 4145704 h 6858000"/>
              <a:gd name="connsiteX1934" fmla="*/ 2279118 w 6530564"/>
              <a:gd name="connsiteY1934" fmla="*/ 4144824 h 6858000"/>
              <a:gd name="connsiteX1935" fmla="*/ 2275837 w 6530564"/>
              <a:gd name="connsiteY1935" fmla="*/ 4143945 h 6858000"/>
              <a:gd name="connsiteX1936" fmla="*/ 2260788 w 6530564"/>
              <a:gd name="connsiteY1936" fmla="*/ 4108270 h 6858000"/>
              <a:gd name="connsiteX1937" fmla="*/ 2257507 w 6530564"/>
              <a:gd name="connsiteY1937" fmla="*/ 4107391 h 6858000"/>
              <a:gd name="connsiteX1938" fmla="*/ 2229163 w 6530564"/>
              <a:gd name="connsiteY1938" fmla="*/ 4029480 h 6858000"/>
              <a:gd name="connsiteX1939" fmla="*/ 2191448 w 6530564"/>
              <a:gd name="connsiteY1939" fmla="*/ 3920932 h 6858000"/>
              <a:gd name="connsiteX1940" fmla="*/ 2183600 w 6530564"/>
              <a:gd name="connsiteY1940" fmla="*/ 3897734 h 6858000"/>
              <a:gd name="connsiteX1941" fmla="*/ 2184480 w 6530564"/>
              <a:gd name="connsiteY1941" fmla="*/ 3894454 h 6858000"/>
              <a:gd name="connsiteX1942" fmla="*/ 2183836 w 6530564"/>
              <a:gd name="connsiteY1942" fmla="*/ 3883736 h 6858000"/>
              <a:gd name="connsiteX1943" fmla="*/ 2181435 w 6530564"/>
              <a:gd name="connsiteY1943" fmla="*/ 3879574 h 6858000"/>
              <a:gd name="connsiteX1944" fmla="*/ 2180556 w 6530564"/>
              <a:gd name="connsiteY1944" fmla="*/ 3882855 h 6858000"/>
              <a:gd name="connsiteX1945" fmla="*/ 2164217 w 6530564"/>
              <a:gd name="connsiteY1945" fmla="*/ 3825741 h 6858000"/>
              <a:gd name="connsiteX1946" fmla="*/ 2151803 w 6530564"/>
              <a:gd name="connsiteY1946" fmla="*/ 3780225 h 6858000"/>
              <a:gd name="connsiteX1947" fmla="*/ 2151319 w 6530564"/>
              <a:gd name="connsiteY1947" fmla="*/ 3777854 h 6858000"/>
              <a:gd name="connsiteX1948" fmla="*/ 2151009 w 6530564"/>
              <a:gd name="connsiteY1948" fmla="*/ 3776873 h 6858000"/>
              <a:gd name="connsiteX1949" fmla="*/ 2132922 w 6530564"/>
              <a:gd name="connsiteY1949" fmla="*/ 3694412 h 6858000"/>
              <a:gd name="connsiteX1950" fmla="*/ 2132655 w 6530564"/>
              <a:gd name="connsiteY1950" fmla="*/ 3694230 h 6858000"/>
              <a:gd name="connsiteX1951" fmla="*/ 2130626 w 6530564"/>
              <a:gd name="connsiteY1951" fmla="*/ 3683943 h 6858000"/>
              <a:gd name="connsiteX1952" fmla="*/ 2101976 w 6530564"/>
              <a:gd name="connsiteY1952" fmla="*/ 3553318 h 6858000"/>
              <a:gd name="connsiteX1953" fmla="*/ 2087236 w 6530564"/>
              <a:gd name="connsiteY1953" fmla="*/ 3095430 h 6858000"/>
              <a:gd name="connsiteX1954" fmla="*/ 2061056 w 6530564"/>
              <a:gd name="connsiteY1954" fmla="*/ 3512229 h 6858000"/>
              <a:gd name="connsiteX1955" fmla="*/ 2059495 w 6530564"/>
              <a:gd name="connsiteY1955" fmla="*/ 3512181 h 6858000"/>
              <a:gd name="connsiteX1956" fmla="*/ 2065891 w 6530564"/>
              <a:gd name="connsiteY1956" fmla="*/ 3549772 h 6858000"/>
              <a:gd name="connsiteX1957" fmla="*/ 2079120 w 6530564"/>
              <a:gd name="connsiteY1957" fmla="*/ 3644728 h 6858000"/>
              <a:gd name="connsiteX1958" fmla="*/ 2083923 w 6530564"/>
              <a:gd name="connsiteY1958" fmla="*/ 3653046 h 6858000"/>
              <a:gd name="connsiteX1959" fmla="*/ 2080643 w 6530564"/>
              <a:gd name="connsiteY1959" fmla="*/ 3652168 h 6858000"/>
              <a:gd name="connsiteX1960" fmla="*/ 2093056 w 6530564"/>
              <a:gd name="connsiteY1960" fmla="*/ 3697684 h 6858000"/>
              <a:gd name="connsiteX1961" fmla="*/ 2093464 w 6530564"/>
              <a:gd name="connsiteY1961" fmla="*/ 3722403 h 6858000"/>
              <a:gd name="connsiteX1962" fmla="*/ 2100904 w 6530564"/>
              <a:gd name="connsiteY1962" fmla="*/ 3720880 h 6858000"/>
              <a:gd name="connsiteX1963" fmla="*/ 2106350 w 6530564"/>
              <a:gd name="connsiteY1963" fmla="*/ 3739919 h 6858000"/>
              <a:gd name="connsiteX1964" fmla="*/ 2100433 w 6530564"/>
              <a:gd name="connsiteY1964" fmla="*/ 3748881 h 6858000"/>
              <a:gd name="connsiteX1965" fmla="*/ 2129421 w 6530564"/>
              <a:gd name="connsiteY1965" fmla="*/ 3837513 h 6858000"/>
              <a:gd name="connsiteX1966" fmla="*/ 2130944 w 6530564"/>
              <a:gd name="connsiteY1966" fmla="*/ 3844951 h 6858000"/>
              <a:gd name="connsiteX1967" fmla="*/ 2133346 w 6530564"/>
              <a:gd name="connsiteY1967" fmla="*/ 3849111 h 6858000"/>
              <a:gd name="connsiteX1968" fmla="*/ 2134224 w 6530564"/>
              <a:gd name="connsiteY1968" fmla="*/ 3845831 h 6858000"/>
              <a:gd name="connsiteX1969" fmla="*/ 2135102 w 6530564"/>
              <a:gd name="connsiteY1969" fmla="*/ 3842550 h 6858000"/>
              <a:gd name="connsiteX1970" fmla="*/ 2165614 w 6530564"/>
              <a:gd name="connsiteY1970" fmla="*/ 3938620 h 6858000"/>
              <a:gd name="connsiteX1971" fmla="*/ 2159697 w 6530564"/>
              <a:gd name="connsiteY1971" fmla="*/ 3947583 h 6858000"/>
              <a:gd name="connsiteX1972" fmla="*/ 2219023 w 6530564"/>
              <a:gd name="connsiteY1972" fmla="*/ 4093565 h 6858000"/>
              <a:gd name="connsiteX1973" fmla="*/ 2289069 w 6530564"/>
              <a:gd name="connsiteY1973" fmla="*/ 4238901 h 6858000"/>
              <a:gd name="connsiteX1974" fmla="*/ 2269214 w 6530564"/>
              <a:gd name="connsiteY1974" fmla="*/ 4194907 h 6858000"/>
              <a:gd name="connsiteX1975" fmla="*/ 2268572 w 6530564"/>
              <a:gd name="connsiteY1975" fmla="*/ 4184188 h 6858000"/>
              <a:gd name="connsiteX1976" fmla="*/ 2224939 w 6530564"/>
              <a:gd name="connsiteY1976" fmla="*/ 4084603 h 6858000"/>
              <a:gd name="connsiteX1977" fmla="*/ 2176741 w 6530564"/>
              <a:gd name="connsiteY1977" fmla="*/ 3962696 h 6858000"/>
              <a:gd name="connsiteX1978" fmla="*/ 2176977 w 6530564"/>
              <a:gd name="connsiteY1978" fmla="*/ 3948697 h 6858000"/>
              <a:gd name="connsiteX1979" fmla="*/ 2152556 w 6530564"/>
              <a:gd name="connsiteY1979" fmla="*/ 3882385 h 6858000"/>
              <a:gd name="connsiteX1980" fmla="*/ 2154313 w 6530564"/>
              <a:gd name="connsiteY1980" fmla="*/ 3875824 h 6858000"/>
              <a:gd name="connsiteX1981" fmla="*/ 2147753 w 6530564"/>
              <a:gd name="connsiteY1981" fmla="*/ 3874066 h 6858000"/>
              <a:gd name="connsiteX1982" fmla="*/ 2128605 w 6530564"/>
              <a:gd name="connsiteY1982" fmla="*/ 3788073 h 6858000"/>
              <a:gd name="connsiteX1983" fmla="*/ 2132530 w 6530564"/>
              <a:gd name="connsiteY1983" fmla="*/ 3799672 h 6858000"/>
              <a:gd name="connsiteX1984" fmla="*/ 2145180 w 6530564"/>
              <a:gd name="connsiteY1984" fmla="*/ 3831186 h 6858000"/>
              <a:gd name="connsiteX1985" fmla="*/ 2168079 w 6530564"/>
              <a:gd name="connsiteY1985" fmla="*/ 3890059 h 6858000"/>
              <a:gd name="connsiteX1986" fmla="*/ 2169600 w 6530564"/>
              <a:gd name="connsiteY1986" fmla="*/ 3897500 h 6858000"/>
              <a:gd name="connsiteX1987" fmla="*/ 2167841 w 6530564"/>
              <a:gd name="connsiteY1987" fmla="*/ 3904059 h 6858000"/>
              <a:gd name="connsiteX1988" fmla="*/ 2179849 w 6530564"/>
              <a:gd name="connsiteY1988" fmla="*/ 3924856 h 6858000"/>
              <a:gd name="connsiteX1989" fmla="*/ 2190097 w 6530564"/>
              <a:gd name="connsiteY1989" fmla="*/ 3952213 h 6858000"/>
              <a:gd name="connsiteX1990" fmla="*/ 2201633 w 6530564"/>
              <a:gd name="connsiteY1990" fmla="*/ 4001009 h 6858000"/>
              <a:gd name="connsiteX1991" fmla="*/ 2204914 w 6530564"/>
              <a:gd name="connsiteY1991" fmla="*/ 4001887 h 6858000"/>
              <a:gd name="connsiteX1992" fmla="*/ 2211239 w 6530564"/>
              <a:gd name="connsiteY1992" fmla="*/ 4017646 h 6858000"/>
              <a:gd name="connsiteX1993" fmla="*/ 2213640 w 6530564"/>
              <a:gd name="connsiteY1993" fmla="*/ 4021805 h 6858000"/>
              <a:gd name="connsiteX1994" fmla="*/ 2226290 w 6530564"/>
              <a:gd name="connsiteY1994" fmla="*/ 4053321 h 6858000"/>
              <a:gd name="connsiteX1995" fmla="*/ 2232615 w 6530564"/>
              <a:gd name="connsiteY1995" fmla="*/ 4069080 h 6858000"/>
              <a:gd name="connsiteX1996" fmla="*/ 2251590 w 6530564"/>
              <a:gd name="connsiteY1996" fmla="*/ 4116353 h 6858000"/>
              <a:gd name="connsiteX1997" fmla="*/ 2260316 w 6530564"/>
              <a:gd name="connsiteY1997" fmla="*/ 4136270 h 6858000"/>
              <a:gd name="connsiteX1998" fmla="*/ 2259437 w 6530564"/>
              <a:gd name="connsiteY1998" fmla="*/ 4139550 h 6858000"/>
              <a:gd name="connsiteX1999" fmla="*/ 2261839 w 6530564"/>
              <a:gd name="connsiteY1999" fmla="*/ 4143710 h 6858000"/>
              <a:gd name="connsiteX2000" fmla="*/ 2265118 w 6530564"/>
              <a:gd name="connsiteY2000" fmla="*/ 4144590 h 6858000"/>
              <a:gd name="connsiteX2001" fmla="*/ 2264239 w 6530564"/>
              <a:gd name="connsiteY2001" fmla="*/ 4147869 h 6858000"/>
              <a:gd name="connsiteX2002" fmla="*/ 2303304 w 6530564"/>
              <a:gd name="connsiteY2002" fmla="*/ 4225136 h 6858000"/>
              <a:gd name="connsiteX2003" fmla="*/ 2304827 w 6530564"/>
              <a:gd name="connsiteY2003" fmla="*/ 4232576 h 6858000"/>
              <a:gd name="connsiteX2004" fmla="*/ 2303948 w 6530564"/>
              <a:gd name="connsiteY2004" fmla="*/ 4235857 h 6858000"/>
              <a:gd name="connsiteX2005" fmla="*/ 2306349 w 6530564"/>
              <a:gd name="connsiteY2005" fmla="*/ 4240017 h 6858000"/>
              <a:gd name="connsiteX2006" fmla="*/ 2309629 w 6530564"/>
              <a:gd name="connsiteY2006" fmla="*/ 4240895 h 6858000"/>
              <a:gd name="connsiteX2007" fmla="*/ 2329718 w 6530564"/>
              <a:gd name="connsiteY2007" fmla="*/ 4270889 h 6858000"/>
              <a:gd name="connsiteX2008" fmla="*/ 2332119 w 6530564"/>
              <a:gd name="connsiteY2008" fmla="*/ 4275047 h 6858000"/>
              <a:gd name="connsiteX2009" fmla="*/ 2337802 w 6530564"/>
              <a:gd name="connsiteY2009" fmla="*/ 4280087 h 6858000"/>
              <a:gd name="connsiteX2010" fmla="*/ 2339523 w 6530564"/>
              <a:gd name="connsiteY2010" fmla="*/ 4273662 h 6858000"/>
              <a:gd name="connsiteX2011" fmla="*/ 2344252 w 6530564"/>
              <a:gd name="connsiteY2011" fmla="*/ 4282253 h 6858000"/>
              <a:gd name="connsiteX2012" fmla="*/ 2353292 w 6530564"/>
              <a:gd name="connsiteY2012" fmla="*/ 4287741 h 6858000"/>
              <a:gd name="connsiteX2013" fmla="*/ 2353339 w 6530564"/>
              <a:gd name="connsiteY2013" fmla="*/ 4287828 h 6858000"/>
              <a:gd name="connsiteX2014" fmla="*/ 2356398 w 6530564"/>
              <a:gd name="connsiteY2014" fmla="*/ 4300890 h 6858000"/>
              <a:gd name="connsiteX2015" fmla="*/ 2366853 w 6530564"/>
              <a:gd name="connsiteY2015" fmla="*/ 4315997 h 6858000"/>
              <a:gd name="connsiteX2016" fmla="*/ 2365974 w 6530564"/>
              <a:gd name="connsiteY2016" fmla="*/ 4319277 h 6858000"/>
              <a:gd name="connsiteX2017" fmla="*/ 2369254 w 6530564"/>
              <a:gd name="connsiteY2017" fmla="*/ 4320156 h 6858000"/>
              <a:gd name="connsiteX2018" fmla="*/ 2372534 w 6530564"/>
              <a:gd name="connsiteY2018" fmla="*/ 4321034 h 6858000"/>
              <a:gd name="connsiteX2019" fmla="*/ 2373178 w 6530564"/>
              <a:gd name="connsiteY2019" fmla="*/ 4331754 h 6858000"/>
              <a:gd name="connsiteX2020" fmla="*/ 2370777 w 6530564"/>
              <a:gd name="connsiteY2020" fmla="*/ 4327595 h 6858000"/>
              <a:gd name="connsiteX2021" fmla="*/ 2365094 w 6530564"/>
              <a:gd name="connsiteY2021" fmla="*/ 4322557 h 6858000"/>
              <a:gd name="connsiteX2022" fmla="*/ 2366617 w 6530564"/>
              <a:gd name="connsiteY2022" fmla="*/ 4329996 h 6858000"/>
              <a:gd name="connsiteX2023" fmla="*/ 2365738 w 6530564"/>
              <a:gd name="connsiteY2023" fmla="*/ 4333277 h 6858000"/>
              <a:gd name="connsiteX2024" fmla="*/ 2352853 w 6530564"/>
              <a:gd name="connsiteY2024" fmla="*/ 4315761 h 6858000"/>
              <a:gd name="connsiteX2025" fmla="*/ 2430574 w 6530564"/>
              <a:gd name="connsiteY2025" fmla="*/ 4445576 h 6858000"/>
              <a:gd name="connsiteX2026" fmla="*/ 2441059 w 6530564"/>
              <a:gd name="connsiteY2026" fmla="*/ 4458934 h 6858000"/>
              <a:gd name="connsiteX2027" fmla="*/ 2443460 w 6530564"/>
              <a:gd name="connsiteY2027" fmla="*/ 4463092 h 6858000"/>
              <a:gd name="connsiteX2028" fmla="*/ 2533015 w 6530564"/>
              <a:gd name="connsiteY2028" fmla="*/ 4574984 h 6858000"/>
              <a:gd name="connsiteX2029" fmla="*/ 2537817 w 6530564"/>
              <a:gd name="connsiteY2029" fmla="*/ 4583302 h 6858000"/>
              <a:gd name="connsiteX2030" fmla="*/ 2529736 w 6530564"/>
              <a:gd name="connsiteY2030" fmla="*/ 4574104 h 6858000"/>
              <a:gd name="connsiteX2031" fmla="*/ 2523175 w 6530564"/>
              <a:gd name="connsiteY2031" fmla="*/ 4572347 h 6858000"/>
              <a:gd name="connsiteX2032" fmla="*/ 2511810 w 6530564"/>
              <a:gd name="connsiteY2032" fmla="*/ 4562270 h 6858000"/>
              <a:gd name="connsiteX2033" fmla="*/ 2509409 w 6530564"/>
              <a:gd name="connsiteY2033" fmla="*/ 4558111 h 6858000"/>
              <a:gd name="connsiteX2034" fmla="*/ 2506129 w 6530564"/>
              <a:gd name="connsiteY2034" fmla="*/ 4557232 h 6858000"/>
              <a:gd name="connsiteX2035" fmla="*/ 2480123 w 6530564"/>
              <a:gd name="connsiteY2035" fmla="*/ 4536200 h 6858000"/>
              <a:gd name="connsiteX2036" fmla="*/ 2485806 w 6530564"/>
              <a:gd name="connsiteY2036" fmla="*/ 4541239 h 6858000"/>
              <a:gd name="connsiteX2037" fmla="*/ 2479243 w 6530564"/>
              <a:gd name="connsiteY2037" fmla="*/ 4539480 h 6858000"/>
              <a:gd name="connsiteX2038" fmla="*/ 2480766 w 6530564"/>
              <a:gd name="connsiteY2038" fmla="*/ 4546920 h 6858000"/>
              <a:gd name="connsiteX2039" fmla="*/ 2477486 w 6530564"/>
              <a:gd name="connsiteY2039" fmla="*/ 4546041 h 6858000"/>
              <a:gd name="connsiteX2040" fmla="*/ 2475085 w 6530564"/>
              <a:gd name="connsiteY2040" fmla="*/ 4541882 h 6858000"/>
              <a:gd name="connsiteX2041" fmla="*/ 2471804 w 6530564"/>
              <a:gd name="connsiteY2041" fmla="*/ 4541004 h 6858000"/>
              <a:gd name="connsiteX2042" fmla="*/ 2454760 w 6530564"/>
              <a:gd name="connsiteY2042" fmla="*/ 4525889 h 6858000"/>
              <a:gd name="connsiteX2043" fmla="*/ 2451480 w 6530564"/>
              <a:gd name="connsiteY2043" fmla="*/ 4525010 h 6858000"/>
              <a:gd name="connsiteX2044" fmla="*/ 2453881 w 6530564"/>
              <a:gd name="connsiteY2044" fmla="*/ 4529170 h 6858000"/>
              <a:gd name="connsiteX2045" fmla="*/ 2453001 w 6530564"/>
              <a:gd name="connsiteY2045" fmla="*/ 4532449 h 6858000"/>
              <a:gd name="connsiteX2046" fmla="*/ 2402746 w 6530564"/>
              <a:gd name="connsiteY2046" fmla="*/ 4483825 h 6858000"/>
              <a:gd name="connsiteX2047" fmla="*/ 2356651 w 6530564"/>
              <a:gd name="connsiteY2047" fmla="*/ 4432800 h 6858000"/>
              <a:gd name="connsiteX2048" fmla="*/ 2353370 w 6530564"/>
              <a:gd name="connsiteY2048" fmla="*/ 4431922 h 6858000"/>
              <a:gd name="connsiteX2049" fmla="*/ 2354248 w 6530564"/>
              <a:gd name="connsiteY2049" fmla="*/ 4428641 h 6858000"/>
              <a:gd name="connsiteX2050" fmla="*/ 2350968 w 6530564"/>
              <a:gd name="connsiteY2050" fmla="*/ 4427762 h 6858000"/>
              <a:gd name="connsiteX2051" fmla="*/ 2348567 w 6530564"/>
              <a:gd name="connsiteY2051" fmla="*/ 4423602 h 6858000"/>
              <a:gd name="connsiteX2052" fmla="*/ 2340484 w 6530564"/>
              <a:gd name="connsiteY2052" fmla="*/ 4414406 h 6858000"/>
              <a:gd name="connsiteX2053" fmla="*/ 2333924 w 6530564"/>
              <a:gd name="connsiteY2053" fmla="*/ 4412648 h 6858000"/>
              <a:gd name="connsiteX2054" fmla="*/ 2345288 w 6530564"/>
              <a:gd name="connsiteY2054" fmla="*/ 4422724 h 6858000"/>
              <a:gd name="connsiteX2055" fmla="*/ 2344408 w 6530564"/>
              <a:gd name="connsiteY2055" fmla="*/ 4426004 h 6858000"/>
              <a:gd name="connsiteX2056" fmla="*/ 2341128 w 6530564"/>
              <a:gd name="connsiteY2056" fmla="*/ 4425125 h 6858000"/>
              <a:gd name="connsiteX2057" fmla="*/ 2343530 w 6530564"/>
              <a:gd name="connsiteY2057" fmla="*/ 4429285 h 6858000"/>
              <a:gd name="connsiteX2058" fmla="*/ 2346809 w 6530564"/>
              <a:gd name="connsiteY2058" fmla="*/ 4430163 h 6858000"/>
              <a:gd name="connsiteX2059" fmla="*/ 2349211 w 6530564"/>
              <a:gd name="connsiteY2059" fmla="*/ 4434323 h 6858000"/>
              <a:gd name="connsiteX2060" fmla="*/ 2357293 w 6530564"/>
              <a:gd name="connsiteY2060" fmla="*/ 4443519 h 6858000"/>
              <a:gd name="connsiteX2061" fmla="*/ 2363854 w 6530564"/>
              <a:gd name="connsiteY2061" fmla="*/ 4445278 h 6858000"/>
              <a:gd name="connsiteX2062" fmla="*/ 2362096 w 6530564"/>
              <a:gd name="connsiteY2062" fmla="*/ 4451837 h 6858000"/>
              <a:gd name="connsiteX2063" fmla="*/ 2382421 w 6530564"/>
              <a:gd name="connsiteY2063" fmla="*/ 4467832 h 6858000"/>
              <a:gd name="connsiteX2064" fmla="*/ 2414753 w 6530564"/>
              <a:gd name="connsiteY2064" fmla="*/ 4504621 h 6858000"/>
              <a:gd name="connsiteX2065" fmla="*/ 2415632 w 6530564"/>
              <a:gd name="connsiteY2065" fmla="*/ 4501341 h 6858000"/>
              <a:gd name="connsiteX2066" fmla="*/ 2420434 w 6530564"/>
              <a:gd name="connsiteY2066" fmla="*/ 4509659 h 6858000"/>
              <a:gd name="connsiteX2067" fmla="*/ 2426995 w 6530564"/>
              <a:gd name="connsiteY2067" fmla="*/ 4511417 h 6858000"/>
              <a:gd name="connsiteX2068" fmla="*/ 2426115 w 6530564"/>
              <a:gd name="connsiteY2068" fmla="*/ 4514697 h 6858000"/>
              <a:gd name="connsiteX2069" fmla="*/ 2430919 w 6530564"/>
              <a:gd name="connsiteY2069" fmla="*/ 4523015 h 6858000"/>
              <a:gd name="connsiteX2070" fmla="*/ 2470691 w 6530564"/>
              <a:gd name="connsiteY2070" fmla="*/ 4558283 h 6858000"/>
              <a:gd name="connsiteX2071" fmla="*/ 2472448 w 6530564"/>
              <a:gd name="connsiteY2071" fmla="*/ 4551724 h 6858000"/>
              <a:gd name="connsiteX2072" fmla="*/ 2534066 w 6530564"/>
              <a:gd name="connsiteY2072" fmla="*/ 4610424 h 6858000"/>
              <a:gd name="connsiteX2073" fmla="*/ 2585200 w 6530564"/>
              <a:gd name="connsiteY2073" fmla="*/ 4655767 h 6858000"/>
              <a:gd name="connsiteX2074" fmla="*/ 2584321 w 6530564"/>
              <a:gd name="connsiteY2074" fmla="*/ 4659048 h 6858000"/>
              <a:gd name="connsiteX2075" fmla="*/ 2618411 w 6530564"/>
              <a:gd name="connsiteY2075" fmla="*/ 4689276 h 6858000"/>
              <a:gd name="connsiteX2076" fmla="*/ 2608571 w 6530564"/>
              <a:gd name="connsiteY2076" fmla="*/ 4686639 h 6858000"/>
              <a:gd name="connsiteX2077" fmla="*/ 2622570 w 6530564"/>
              <a:gd name="connsiteY2077" fmla="*/ 4686874 h 6858000"/>
              <a:gd name="connsiteX2078" fmla="*/ 2658183 w 6530564"/>
              <a:gd name="connsiteY2078" fmla="*/ 4724543 h 6858000"/>
              <a:gd name="connsiteX2079" fmla="*/ 2660584 w 6530564"/>
              <a:gd name="connsiteY2079" fmla="*/ 4728703 h 6858000"/>
              <a:gd name="connsiteX2080" fmla="*/ 2663864 w 6530564"/>
              <a:gd name="connsiteY2080" fmla="*/ 4729582 h 6858000"/>
              <a:gd name="connsiteX2081" fmla="*/ 2664742 w 6530564"/>
              <a:gd name="connsiteY2081" fmla="*/ 4726302 h 6858000"/>
              <a:gd name="connsiteX2082" fmla="*/ 2670424 w 6530564"/>
              <a:gd name="connsiteY2082" fmla="*/ 4731340 h 6858000"/>
              <a:gd name="connsiteX2083" fmla="*/ 2667143 w 6530564"/>
              <a:gd name="connsiteY2083" fmla="*/ 4730462 h 6858000"/>
              <a:gd name="connsiteX2084" fmla="*/ 2666265 w 6530564"/>
              <a:gd name="connsiteY2084" fmla="*/ 4733741 h 6858000"/>
              <a:gd name="connsiteX2085" fmla="*/ 2672825 w 6530564"/>
              <a:gd name="connsiteY2085" fmla="*/ 4735499 h 6858000"/>
              <a:gd name="connsiteX2086" fmla="*/ 2675227 w 6530564"/>
              <a:gd name="connsiteY2086" fmla="*/ 4739658 h 6858000"/>
              <a:gd name="connsiteX2087" fmla="*/ 2685067 w 6530564"/>
              <a:gd name="connsiteY2087" fmla="*/ 4742295 h 6858000"/>
              <a:gd name="connsiteX2088" fmla="*/ 2690749 w 6530564"/>
              <a:gd name="connsiteY2088" fmla="*/ 4747334 h 6858000"/>
              <a:gd name="connsiteX2089" fmla="*/ 2688348 w 6530564"/>
              <a:gd name="connsiteY2089" fmla="*/ 4743174 h 6858000"/>
              <a:gd name="connsiteX2090" fmla="*/ 2685948 w 6530564"/>
              <a:gd name="connsiteY2090" fmla="*/ 4739014 h 6858000"/>
              <a:gd name="connsiteX2091" fmla="*/ 2692507 w 6530564"/>
              <a:gd name="connsiteY2091" fmla="*/ 4740773 h 6858000"/>
              <a:gd name="connsiteX2092" fmla="*/ 2709552 w 6530564"/>
              <a:gd name="connsiteY2092" fmla="*/ 4755887 h 6858000"/>
              <a:gd name="connsiteX2093" fmla="*/ 2741239 w 6530564"/>
              <a:gd name="connsiteY2093" fmla="*/ 4781956 h 6858000"/>
              <a:gd name="connsiteX2094" fmla="*/ 2743642 w 6530564"/>
              <a:gd name="connsiteY2094" fmla="*/ 4786115 h 6858000"/>
              <a:gd name="connsiteX2095" fmla="*/ 2746921 w 6530564"/>
              <a:gd name="connsiteY2095" fmla="*/ 4786995 h 6858000"/>
              <a:gd name="connsiteX2096" fmla="*/ 2761565 w 6530564"/>
              <a:gd name="connsiteY2096" fmla="*/ 4797950 h 6858000"/>
              <a:gd name="connsiteX2097" fmla="*/ 2773807 w 6530564"/>
              <a:gd name="connsiteY2097" fmla="*/ 4804745 h 6858000"/>
              <a:gd name="connsiteX2098" fmla="*/ 2793253 w 6530564"/>
              <a:gd name="connsiteY2098" fmla="*/ 4824020 h 6858000"/>
              <a:gd name="connsiteX2099" fmla="*/ 2792374 w 6530564"/>
              <a:gd name="connsiteY2099" fmla="*/ 4827301 h 6858000"/>
              <a:gd name="connsiteX2100" fmla="*/ 2798935 w 6530564"/>
              <a:gd name="connsiteY2100" fmla="*/ 4829058 h 6858000"/>
              <a:gd name="connsiteX2101" fmla="*/ 2802215 w 6530564"/>
              <a:gd name="connsiteY2101" fmla="*/ 4829937 h 6858000"/>
              <a:gd name="connsiteX2102" fmla="*/ 2799813 w 6530564"/>
              <a:gd name="connsiteY2102" fmla="*/ 4825779 h 6858000"/>
              <a:gd name="connsiteX2103" fmla="*/ 2820139 w 6530564"/>
              <a:gd name="connsiteY2103" fmla="*/ 4841771 h 6858000"/>
              <a:gd name="connsiteX2104" fmla="*/ 2822540 w 6530564"/>
              <a:gd name="connsiteY2104" fmla="*/ 4845931 h 6858000"/>
              <a:gd name="connsiteX2105" fmla="*/ 2825821 w 6530564"/>
              <a:gd name="connsiteY2105" fmla="*/ 4846810 h 6858000"/>
              <a:gd name="connsiteX2106" fmla="*/ 2847025 w 6530564"/>
              <a:gd name="connsiteY2106" fmla="*/ 4859523 h 6858000"/>
              <a:gd name="connsiteX2107" fmla="*/ 2843744 w 6530564"/>
              <a:gd name="connsiteY2107" fmla="*/ 4858645 h 6858000"/>
              <a:gd name="connsiteX2108" fmla="*/ 2833903 w 6530564"/>
              <a:gd name="connsiteY2108" fmla="*/ 4856008 h 6858000"/>
              <a:gd name="connsiteX2109" fmla="*/ 2839585 w 6530564"/>
              <a:gd name="connsiteY2109" fmla="*/ 4861046 h 6858000"/>
              <a:gd name="connsiteX2110" fmla="*/ 2841985 w 6530564"/>
              <a:gd name="connsiteY2110" fmla="*/ 4865204 h 6858000"/>
              <a:gd name="connsiteX2111" fmla="*/ 2829743 w 6530564"/>
              <a:gd name="connsiteY2111" fmla="*/ 4858407 h 6858000"/>
              <a:gd name="connsiteX2112" fmla="*/ 2824705 w 6530564"/>
              <a:gd name="connsiteY2112" fmla="*/ 4864090 h 6858000"/>
              <a:gd name="connsiteX2113" fmla="*/ 2845031 w 6530564"/>
              <a:gd name="connsiteY2113" fmla="*/ 4880083 h 6858000"/>
              <a:gd name="connsiteX2114" fmla="*/ 2847433 w 6530564"/>
              <a:gd name="connsiteY2114" fmla="*/ 4884243 h 6858000"/>
              <a:gd name="connsiteX2115" fmla="*/ 2850711 w 6530564"/>
              <a:gd name="connsiteY2115" fmla="*/ 4885122 h 6858000"/>
              <a:gd name="connsiteX2116" fmla="*/ 2853993 w 6530564"/>
              <a:gd name="connsiteY2116" fmla="*/ 4886000 h 6858000"/>
              <a:gd name="connsiteX2117" fmla="*/ 2851592 w 6530564"/>
              <a:gd name="connsiteY2117" fmla="*/ 4881842 h 6858000"/>
              <a:gd name="connsiteX2118" fmla="*/ 2861432 w 6530564"/>
              <a:gd name="connsiteY2118" fmla="*/ 4884479 h 6858000"/>
              <a:gd name="connsiteX2119" fmla="*/ 2865592 w 6530564"/>
              <a:gd name="connsiteY2119" fmla="*/ 4882076 h 6858000"/>
              <a:gd name="connsiteX2120" fmla="*/ 2850949 w 6530564"/>
              <a:gd name="connsiteY2120" fmla="*/ 4871121 h 6858000"/>
              <a:gd name="connsiteX2121" fmla="*/ 2854228 w 6530564"/>
              <a:gd name="connsiteY2121" fmla="*/ 4872001 h 6858000"/>
              <a:gd name="connsiteX2122" fmla="*/ 2861667 w 6530564"/>
              <a:gd name="connsiteY2122" fmla="*/ 4870478 h 6858000"/>
              <a:gd name="connsiteX2123" fmla="*/ 2856769 w 6530564"/>
              <a:gd name="connsiteY2123" fmla="*/ 4866135 h 6858000"/>
              <a:gd name="connsiteX2124" fmla="*/ 2862737 w 6530564"/>
              <a:gd name="connsiteY2124" fmla="*/ 4868128 h 6858000"/>
              <a:gd name="connsiteX2125" fmla="*/ 2877189 w 6530564"/>
              <a:gd name="connsiteY2125" fmla="*/ 4878154 h 6858000"/>
              <a:gd name="connsiteX2126" fmla="*/ 2889669 w 6530564"/>
              <a:gd name="connsiteY2126" fmla="*/ 4870949 h 6858000"/>
              <a:gd name="connsiteX2127" fmla="*/ 2885509 w 6530564"/>
              <a:gd name="connsiteY2127" fmla="*/ 4873350 h 6858000"/>
              <a:gd name="connsiteX2128" fmla="*/ 2884630 w 6530564"/>
              <a:gd name="connsiteY2128" fmla="*/ 4876631 h 6858000"/>
              <a:gd name="connsiteX2129" fmla="*/ 2883750 w 6530564"/>
              <a:gd name="connsiteY2129" fmla="*/ 4879911 h 6858000"/>
              <a:gd name="connsiteX2130" fmla="*/ 2890311 w 6530564"/>
              <a:gd name="connsiteY2130" fmla="*/ 4881670 h 6858000"/>
              <a:gd name="connsiteX2131" fmla="*/ 2893590 w 6530564"/>
              <a:gd name="connsiteY2131" fmla="*/ 4882548 h 6858000"/>
              <a:gd name="connsiteX2132" fmla="*/ 2898394 w 6530564"/>
              <a:gd name="connsiteY2132" fmla="*/ 4890866 h 6858000"/>
              <a:gd name="connsiteX2133" fmla="*/ 2891834 w 6530564"/>
              <a:gd name="connsiteY2133" fmla="*/ 4889109 h 6858000"/>
              <a:gd name="connsiteX2134" fmla="*/ 2890953 w 6530564"/>
              <a:gd name="connsiteY2134" fmla="*/ 4892389 h 6858000"/>
              <a:gd name="connsiteX2135" fmla="*/ 2896636 w 6530564"/>
              <a:gd name="connsiteY2135" fmla="*/ 4897427 h 6858000"/>
              <a:gd name="connsiteX2136" fmla="*/ 2903197 w 6530564"/>
              <a:gd name="connsiteY2136" fmla="*/ 4899185 h 6858000"/>
              <a:gd name="connsiteX2137" fmla="*/ 2911514 w 6530564"/>
              <a:gd name="connsiteY2137" fmla="*/ 4894383 h 6858000"/>
              <a:gd name="connsiteX2138" fmla="*/ 2915674 w 6530564"/>
              <a:gd name="connsiteY2138" fmla="*/ 4891980 h 6858000"/>
              <a:gd name="connsiteX2139" fmla="*/ 2913273 w 6530564"/>
              <a:gd name="connsiteY2139" fmla="*/ 4887822 h 6858000"/>
              <a:gd name="connsiteX2140" fmla="*/ 2928796 w 6530564"/>
              <a:gd name="connsiteY2140" fmla="*/ 4895497 h 6858000"/>
              <a:gd name="connsiteX2141" fmla="*/ 2918954 w 6530564"/>
              <a:gd name="connsiteY2141" fmla="*/ 4892860 h 6858000"/>
              <a:gd name="connsiteX2142" fmla="*/ 2930317 w 6530564"/>
              <a:gd name="connsiteY2142" fmla="*/ 4902935 h 6858000"/>
              <a:gd name="connsiteX2143" fmla="*/ 2929439 w 6530564"/>
              <a:gd name="connsiteY2143" fmla="*/ 4906217 h 6858000"/>
              <a:gd name="connsiteX2144" fmla="*/ 2932718 w 6530564"/>
              <a:gd name="connsiteY2144" fmla="*/ 4907095 h 6858000"/>
              <a:gd name="connsiteX2145" fmla="*/ 2935999 w 6530564"/>
              <a:gd name="connsiteY2145" fmla="*/ 4907975 h 6858000"/>
              <a:gd name="connsiteX2146" fmla="*/ 2936878 w 6530564"/>
              <a:gd name="connsiteY2146" fmla="*/ 4904694 h 6858000"/>
              <a:gd name="connsiteX2147" fmla="*/ 2941680 w 6530564"/>
              <a:gd name="connsiteY2147" fmla="*/ 4913011 h 6858000"/>
              <a:gd name="connsiteX2148" fmla="*/ 2961363 w 6530564"/>
              <a:gd name="connsiteY2148" fmla="*/ 4918285 h 6858000"/>
              <a:gd name="connsiteX2149" fmla="*/ 2954802 w 6530564"/>
              <a:gd name="connsiteY2149" fmla="*/ 4916527 h 6858000"/>
              <a:gd name="connsiteX2150" fmla="*/ 2972726 w 6530564"/>
              <a:gd name="connsiteY2150" fmla="*/ 4928362 h 6858000"/>
              <a:gd name="connsiteX2151" fmla="*/ 2968566 w 6530564"/>
              <a:gd name="connsiteY2151" fmla="*/ 4930764 h 6858000"/>
              <a:gd name="connsiteX2152" fmla="*/ 2971848 w 6530564"/>
              <a:gd name="connsiteY2152" fmla="*/ 4931642 h 6858000"/>
              <a:gd name="connsiteX2153" fmla="*/ 2970967 w 6530564"/>
              <a:gd name="connsiteY2153" fmla="*/ 4934923 h 6858000"/>
              <a:gd name="connsiteX2154" fmla="*/ 2966810 w 6530564"/>
              <a:gd name="connsiteY2154" fmla="*/ 4937324 h 6858000"/>
              <a:gd name="connsiteX2155" fmla="*/ 2939043 w 6530564"/>
              <a:gd name="connsiteY2155" fmla="*/ 4922854 h 6858000"/>
              <a:gd name="connsiteX2156" fmla="*/ 2939923 w 6530564"/>
              <a:gd name="connsiteY2156" fmla="*/ 4919573 h 6858000"/>
              <a:gd name="connsiteX2157" fmla="*/ 2927680 w 6530564"/>
              <a:gd name="connsiteY2157" fmla="*/ 4912777 h 6858000"/>
              <a:gd name="connsiteX2158" fmla="*/ 2935764 w 6530564"/>
              <a:gd name="connsiteY2158" fmla="*/ 4921974 h 6858000"/>
              <a:gd name="connsiteX2159" fmla="*/ 2920241 w 6530564"/>
              <a:gd name="connsiteY2159" fmla="*/ 4914300 h 6858000"/>
              <a:gd name="connsiteX2160" fmla="*/ 2917839 w 6530564"/>
              <a:gd name="connsiteY2160" fmla="*/ 4910140 h 6858000"/>
              <a:gd name="connsiteX2161" fmla="*/ 2914560 w 6530564"/>
              <a:gd name="connsiteY2161" fmla="*/ 4909260 h 6858000"/>
              <a:gd name="connsiteX2162" fmla="*/ 2910401 w 6530564"/>
              <a:gd name="connsiteY2162" fmla="*/ 4911663 h 6858000"/>
              <a:gd name="connsiteX2163" fmla="*/ 2912801 w 6530564"/>
              <a:gd name="connsiteY2163" fmla="*/ 4915821 h 6858000"/>
              <a:gd name="connsiteX2164" fmla="*/ 2918484 w 6530564"/>
              <a:gd name="connsiteY2164" fmla="*/ 4920859 h 6858000"/>
              <a:gd name="connsiteX2165" fmla="*/ 2921765 w 6530564"/>
              <a:gd name="connsiteY2165" fmla="*/ 4921739 h 6858000"/>
              <a:gd name="connsiteX2166" fmla="*/ 2922643 w 6530564"/>
              <a:gd name="connsiteY2166" fmla="*/ 4918458 h 6858000"/>
              <a:gd name="connsiteX2167" fmla="*/ 2965929 w 6530564"/>
              <a:gd name="connsiteY2167" fmla="*/ 4940604 h 6858000"/>
              <a:gd name="connsiteX2168" fmla="*/ 2968331 w 6530564"/>
              <a:gd name="connsiteY2168" fmla="*/ 4944764 h 6858000"/>
              <a:gd name="connsiteX2169" fmla="*/ 2971612 w 6530564"/>
              <a:gd name="connsiteY2169" fmla="*/ 4945642 h 6858000"/>
              <a:gd name="connsiteX2170" fmla="*/ 2974892 w 6530564"/>
              <a:gd name="connsiteY2170" fmla="*/ 4946522 h 6858000"/>
              <a:gd name="connsiteX2171" fmla="*/ 2992815 w 6530564"/>
              <a:gd name="connsiteY2171" fmla="*/ 4958356 h 6858000"/>
              <a:gd name="connsiteX2172" fmla="*/ 2993695 w 6530564"/>
              <a:gd name="connsiteY2172" fmla="*/ 4955076 h 6858000"/>
              <a:gd name="connsiteX2173" fmla="*/ 2996095 w 6530564"/>
              <a:gd name="connsiteY2173" fmla="*/ 4959234 h 6858000"/>
              <a:gd name="connsiteX2174" fmla="*/ 3001778 w 6530564"/>
              <a:gd name="connsiteY2174" fmla="*/ 4964274 h 6858000"/>
              <a:gd name="connsiteX2175" fmla="*/ 3005937 w 6530564"/>
              <a:gd name="connsiteY2175" fmla="*/ 4961873 h 6858000"/>
              <a:gd name="connsiteX2176" fmla="*/ 3075465 w 6530564"/>
              <a:gd name="connsiteY2176" fmla="*/ 4991048 h 6858000"/>
              <a:gd name="connsiteX2177" fmla="*/ 3081147 w 6530564"/>
              <a:gd name="connsiteY2177" fmla="*/ 4996088 h 6858000"/>
              <a:gd name="connsiteX2178" fmla="*/ 3084428 w 6530564"/>
              <a:gd name="connsiteY2178" fmla="*/ 4996967 h 6858000"/>
              <a:gd name="connsiteX2179" fmla="*/ 3085306 w 6530564"/>
              <a:gd name="connsiteY2179" fmla="*/ 4993685 h 6858000"/>
              <a:gd name="connsiteX2180" fmla="*/ 3103230 w 6530564"/>
              <a:gd name="connsiteY2180" fmla="*/ 5005520 h 6858000"/>
              <a:gd name="connsiteX2181" fmla="*/ 3106511 w 6530564"/>
              <a:gd name="connsiteY2181" fmla="*/ 5006399 h 6858000"/>
              <a:gd name="connsiteX2182" fmla="*/ 3113070 w 6530564"/>
              <a:gd name="connsiteY2182" fmla="*/ 5008157 h 6858000"/>
              <a:gd name="connsiteX2183" fmla="*/ 3116351 w 6530564"/>
              <a:gd name="connsiteY2183" fmla="*/ 5009036 h 6858000"/>
              <a:gd name="connsiteX2184" fmla="*/ 3118751 w 6530564"/>
              <a:gd name="connsiteY2184" fmla="*/ 5013195 h 6858000"/>
              <a:gd name="connsiteX2185" fmla="*/ 3122032 w 6530564"/>
              <a:gd name="connsiteY2185" fmla="*/ 5014073 h 6858000"/>
              <a:gd name="connsiteX2186" fmla="*/ 3141713 w 6530564"/>
              <a:gd name="connsiteY2186" fmla="*/ 5019348 h 6858000"/>
              <a:gd name="connsiteX2187" fmla="*/ 3144995 w 6530564"/>
              <a:gd name="connsiteY2187" fmla="*/ 5020227 h 6858000"/>
              <a:gd name="connsiteX2188" fmla="*/ 3151555 w 6530564"/>
              <a:gd name="connsiteY2188" fmla="*/ 5021985 h 6858000"/>
              <a:gd name="connsiteX2189" fmla="*/ 3154835 w 6530564"/>
              <a:gd name="connsiteY2189" fmla="*/ 5022864 h 6858000"/>
              <a:gd name="connsiteX2190" fmla="*/ 3177797 w 6530564"/>
              <a:gd name="connsiteY2190" fmla="*/ 5029016 h 6858000"/>
              <a:gd name="connsiteX2191" fmla="*/ 3189161 w 6530564"/>
              <a:gd name="connsiteY2191" fmla="*/ 5039093 h 6858000"/>
              <a:gd name="connsiteX2192" fmla="*/ 3191561 w 6530564"/>
              <a:gd name="connsiteY2192" fmla="*/ 5043251 h 6858000"/>
              <a:gd name="connsiteX2193" fmla="*/ 3194841 w 6530564"/>
              <a:gd name="connsiteY2193" fmla="*/ 5044131 h 6858000"/>
              <a:gd name="connsiteX2194" fmla="*/ 3195720 w 6530564"/>
              <a:gd name="connsiteY2194" fmla="*/ 5040850 h 6858000"/>
              <a:gd name="connsiteX2195" fmla="*/ 3192440 w 6530564"/>
              <a:gd name="connsiteY2195" fmla="*/ 5039972 h 6858000"/>
              <a:gd name="connsiteX2196" fmla="*/ 3206440 w 6530564"/>
              <a:gd name="connsiteY2196" fmla="*/ 5040207 h 6858000"/>
              <a:gd name="connsiteX2197" fmla="*/ 3204682 w 6530564"/>
              <a:gd name="connsiteY2197" fmla="*/ 5046768 h 6858000"/>
              <a:gd name="connsiteX2198" fmla="*/ 3200777 w 6530564"/>
              <a:gd name="connsiteY2198" fmla="*/ 5049024 h 6858000"/>
              <a:gd name="connsiteX2199" fmla="*/ 3182802 w 6530564"/>
              <a:gd name="connsiteY2199" fmla="*/ 5042937 h 6858000"/>
              <a:gd name="connsiteX2200" fmla="*/ 3134918 w 6530564"/>
              <a:gd name="connsiteY2200" fmla="*/ 5031590 h 6858000"/>
              <a:gd name="connsiteX2201" fmla="*/ 3132517 w 6530564"/>
              <a:gd name="connsiteY2201" fmla="*/ 5027430 h 6858000"/>
              <a:gd name="connsiteX2202" fmla="*/ 3129237 w 6530564"/>
              <a:gd name="connsiteY2202" fmla="*/ 5026552 h 6858000"/>
              <a:gd name="connsiteX2203" fmla="*/ 3111956 w 6530564"/>
              <a:gd name="connsiteY2203" fmla="*/ 5025438 h 6858000"/>
              <a:gd name="connsiteX2204" fmla="*/ 3125078 w 6530564"/>
              <a:gd name="connsiteY2204" fmla="*/ 5028953 h 6858000"/>
              <a:gd name="connsiteX2205" fmla="*/ 3120918 w 6530564"/>
              <a:gd name="connsiteY2205" fmla="*/ 5031354 h 6858000"/>
              <a:gd name="connsiteX2206" fmla="*/ 3124199 w 6530564"/>
              <a:gd name="connsiteY2206" fmla="*/ 5032234 h 6858000"/>
              <a:gd name="connsiteX2207" fmla="*/ 3127479 w 6530564"/>
              <a:gd name="connsiteY2207" fmla="*/ 5033113 h 6858000"/>
              <a:gd name="connsiteX2208" fmla="*/ 3130758 w 6530564"/>
              <a:gd name="connsiteY2208" fmla="*/ 5033991 h 6858000"/>
              <a:gd name="connsiteX2209" fmla="*/ 3159167 w 6530564"/>
              <a:gd name="connsiteY2209" fmla="*/ 5059182 h 6858000"/>
              <a:gd name="connsiteX2210" fmla="*/ 3223421 w 6530564"/>
              <a:gd name="connsiteY2210" fmla="*/ 5108042 h 6858000"/>
              <a:gd name="connsiteX2211" fmla="*/ 3225824 w 6530564"/>
              <a:gd name="connsiteY2211" fmla="*/ 5112200 h 6858000"/>
              <a:gd name="connsiteX2212" fmla="*/ 3228223 w 6530564"/>
              <a:gd name="connsiteY2212" fmla="*/ 5116360 h 6858000"/>
              <a:gd name="connsiteX2213" fmla="*/ 3224065 w 6530564"/>
              <a:gd name="connsiteY2213" fmla="*/ 5118761 h 6858000"/>
              <a:gd name="connsiteX2214" fmla="*/ 3233907 w 6530564"/>
              <a:gd name="connsiteY2214" fmla="*/ 5121398 h 6858000"/>
              <a:gd name="connsiteX2215" fmla="*/ 3292714 w 6530564"/>
              <a:gd name="connsiteY2215" fmla="*/ 5151219 h 6858000"/>
              <a:gd name="connsiteX2216" fmla="*/ 3285275 w 6530564"/>
              <a:gd name="connsiteY2216" fmla="*/ 5152742 h 6858000"/>
              <a:gd name="connsiteX2217" fmla="*/ 3319365 w 6530564"/>
              <a:gd name="connsiteY2217" fmla="*/ 5182971 h 6858000"/>
              <a:gd name="connsiteX2218" fmla="*/ 3312805 w 6530564"/>
              <a:gd name="connsiteY2218" fmla="*/ 5181213 h 6858000"/>
              <a:gd name="connsiteX2219" fmla="*/ 3309524 w 6530564"/>
              <a:gd name="connsiteY2219" fmla="*/ 5180334 h 6858000"/>
              <a:gd name="connsiteX2220" fmla="*/ 3311927 w 6530564"/>
              <a:gd name="connsiteY2220" fmla="*/ 5184492 h 6858000"/>
              <a:gd name="connsiteX2221" fmla="*/ 3318486 w 6530564"/>
              <a:gd name="connsiteY2221" fmla="*/ 5186251 h 6858000"/>
              <a:gd name="connsiteX2222" fmla="*/ 3266002 w 6530564"/>
              <a:gd name="connsiteY2222" fmla="*/ 5172187 h 6858000"/>
              <a:gd name="connsiteX2223" fmla="*/ 3342499 w 6530564"/>
              <a:gd name="connsiteY2223" fmla="*/ 5227844 h 6858000"/>
              <a:gd name="connsiteX2224" fmla="*/ 3348824 w 6530564"/>
              <a:gd name="connsiteY2224" fmla="*/ 5243600 h 6858000"/>
              <a:gd name="connsiteX2225" fmla="*/ 3338105 w 6530564"/>
              <a:gd name="connsiteY2225" fmla="*/ 5244245 h 6858000"/>
              <a:gd name="connsiteX2226" fmla="*/ 3260257 w 6530564"/>
              <a:gd name="connsiteY2226" fmla="*/ 5219869 h 6858000"/>
              <a:gd name="connsiteX2227" fmla="*/ 3243621 w 6530564"/>
              <a:gd name="connsiteY2227" fmla="*/ 5229475 h 6858000"/>
              <a:gd name="connsiteX2228" fmla="*/ 3201857 w 6530564"/>
              <a:gd name="connsiteY2228" fmla="*/ 5214769 h 6858000"/>
              <a:gd name="connsiteX2229" fmla="*/ 3219780 w 6530564"/>
              <a:gd name="connsiteY2229" fmla="*/ 5226604 h 6858000"/>
              <a:gd name="connsiteX2230" fmla="*/ 3193538 w 6530564"/>
              <a:gd name="connsiteY2230" fmla="*/ 5219573 h 6858000"/>
              <a:gd name="connsiteX2231" fmla="*/ 3204023 w 6530564"/>
              <a:gd name="connsiteY2231" fmla="*/ 5232929 h 6858000"/>
              <a:gd name="connsiteX2232" fmla="*/ 3042882 w 6530564"/>
              <a:gd name="connsiteY2232" fmla="*/ 5165139 h 6858000"/>
              <a:gd name="connsiteX2233" fmla="*/ 3027359 w 6530564"/>
              <a:gd name="connsiteY2233" fmla="*/ 5157464 h 6858000"/>
              <a:gd name="connsiteX2234" fmla="*/ 1894782 w 6530564"/>
              <a:gd name="connsiteY2234" fmla="*/ 3584788 h 6858000"/>
              <a:gd name="connsiteX2235" fmla="*/ 1895662 w 6530564"/>
              <a:gd name="connsiteY2235" fmla="*/ 3581506 h 6858000"/>
              <a:gd name="connsiteX2236" fmla="*/ 1896540 w 6530564"/>
              <a:gd name="connsiteY2236" fmla="*/ 3578226 h 6858000"/>
              <a:gd name="connsiteX2237" fmla="*/ 1900698 w 6530564"/>
              <a:gd name="connsiteY2237" fmla="*/ 3575825 h 6858000"/>
              <a:gd name="connsiteX2238" fmla="*/ 1902221 w 6530564"/>
              <a:gd name="connsiteY2238" fmla="*/ 3583265 h 6858000"/>
              <a:gd name="connsiteX2239" fmla="*/ 1908782 w 6530564"/>
              <a:gd name="connsiteY2239" fmla="*/ 3585022 h 6858000"/>
              <a:gd name="connsiteX2240" fmla="*/ 1907259 w 6530564"/>
              <a:gd name="connsiteY2240" fmla="*/ 3577584 h 6858000"/>
              <a:gd name="connsiteX2241" fmla="*/ 1904858 w 6530564"/>
              <a:gd name="connsiteY2241" fmla="*/ 3573425 h 6858000"/>
              <a:gd name="connsiteX2242" fmla="*/ 1905737 w 6530564"/>
              <a:gd name="connsiteY2242" fmla="*/ 3570143 h 6858000"/>
              <a:gd name="connsiteX2243" fmla="*/ 1911655 w 6530564"/>
              <a:gd name="connsiteY2243" fmla="*/ 3561181 h 6858000"/>
              <a:gd name="connsiteX2244" fmla="*/ 1902693 w 6530564"/>
              <a:gd name="connsiteY2244" fmla="*/ 3555264 h 6858000"/>
              <a:gd name="connsiteX2245" fmla="*/ 1904214 w 6530564"/>
              <a:gd name="connsiteY2245" fmla="*/ 3562704 h 6858000"/>
              <a:gd name="connsiteX2246" fmla="*/ 1898533 w 6530564"/>
              <a:gd name="connsiteY2246" fmla="*/ 3557666 h 6858000"/>
              <a:gd name="connsiteX2247" fmla="*/ 1899176 w 6530564"/>
              <a:gd name="connsiteY2247" fmla="*/ 3568386 h 6858000"/>
              <a:gd name="connsiteX2248" fmla="*/ 1901577 w 6530564"/>
              <a:gd name="connsiteY2248" fmla="*/ 3572544 h 6858000"/>
              <a:gd name="connsiteX2249" fmla="*/ 1895896 w 6530564"/>
              <a:gd name="connsiteY2249" fmla="*/ 3567506 h 6858000"/>
              <a:gd name="connsiteX2250" fmla="*/ 1896775 w 6530564"/>
              <a:gd name="connsiteY2250" fmla="*/ 3564227 h 6858000"/>
              <a:gd name="connsiteX2251" fmla="*/ 1894373 w 6530564"/>
              <a:gd name="connsiteY2251" fmla="*/ 3560067 h 6858000"/>
              <a:gd name="connsiteX2252" fmla="*/ 1891094 w 6530564"/>
              <a:gd name="connsiteY2252" fmla="*/ 3559188 h 6858000"/>
              <a:gd name="connsiteX2253" fmla="*/ 1879920 w 6530564"/>
              <a:gd name="connsiteY2253" fmla="*/ 3390951 h 6858000"/>
              <a:gd name="connsiteX2254" fmla="*/ 1885837 w 6530564"/>
              <a:gd name="connsiteY2254" fmla="*/ 3381989 h 6858000"/>
              <a:gd name="connsiteX2255" fmla="*/ 1882557 w 6530564"/>
              <a:gd name="connsiteY2255" fmla="*/ 3381111 h 6858000"/>
              <a:gd name="connsiteX2256" fmla="*/ 1949501 w 6530564"/>
              <a:gd name="connsiteY2256" fmla="*/ 2829488 h 6858000"/>
              <a:gd name="connsiteX2257" fmla="*/ 2643562 w 6530564"/>
              <a:gd name="connsiteY2257" fmla="*/ 1774383 h 6858000"/>
              <a:gd name="connsiteX2258" fmla="*/ 2640925 w 6530564"/>
              <a:gd name="connsiteY2258" fmla="*/ 1784224 h 6858000"/>
              <a:gd name="connsiteX2259" fmla="*/ 2686913 w 6530564"/>
              <a:gd name="connsiteY2259" fmla="*/ 1743809 h 6858000"/>
              <a:gd name="connsiteX2260" fmla="*/ 2683632 w 6530564"/>
              <a:gd name="connsiteY2260" fmla="*/ 1742931 h 6858000"/>
              <a:gd name="connsiteX2261" fmla="*/ 2744497 w 6530564"/>
              <a:gd name="connsiteY2261" fmla="*/ 1699471 h 6858000"/>
              <a:gd name="connsiteX2262" fmla="*/ 2782809 w 6530564"/>
              <a:gd name="connsiteY2262" fmla="*/ 1674577 h 6858000"/>
              <a:gd name="connsiteX2263" fmla="*/ 2786969 w 6530564"/>
              <a:gd name="connsiteY2263" fmla="*/ 1672176 h 6858000"/>
              <a:gd name="connsiteX2264" fmla="*/ 2787847 w 6530564"/>
              <a:gd name="connsiteY2264" fmla="*/ 1668896 h 6858000"/>
              <a:gd name="connsiteX2265" fmla="*/ 2795287 w 6530564"/>
              <a:gd name="connsiteY2265" fmla="*/ 1667374 h 6858000"/>
              <a:gd name="connsiteX2266" fmla="*/ 2812803 w 6530564"/>
              <a:gd name="connsiteY2266" fmla="*/ 1654488 h 6858000"/>
              <a:gd name="connsiteX2267" fmla="*/ 2867751 w 6530564"/>
              <a:gd name="connsiteY2267" fmla="*/ 1619990 h 6858000"/>
              <a:gd name="connsiteX2268" fmla="*/ 2892707 w 6530564"/>
              <a:gd name="connsiteY2268" fmla="*/ 1605583 h 6858000"/>
              <a:gd name="connsiteX2269" fmla="*/ 2945898 w 6530564"/>
              <a:gd name="connsiteY2269" fmla="*/ 1577646 h 6858000"/>
              <a:gd name="connsiteX2270" fmla="*/ 2945019 w 6530564"/>
              <a:gd name="connsiteY2270" fmla="*/ 1580925 h 6858000"/>
              <a:gd name="connsiteX2271" fmla="*/ 2954215 w 6530564"/>
              <a:gd name="connsiteY2271" fmla="*/ 1572842 h 6858000"/>
              <a:gd name="connsiteX2272" fmla="*/ 3187642 w 6530564"/>
              <a:gd name="connsiteY2272" fmla="*/ 1469266 h 6858000"/>
              <a:gd name="connsiteX2273" fmla="*/ 3206518 w 6530564"/>
              <a:gd name="connsiteY2273" fmla="*/ 1462968 h 6858000"/>
              <a:gd name="connsiteX2274" fmla="*/ 3279061 w 6530564"/>
              <a:gd name="connsiteY2274" fmla="*/ 1433119 h 6858000"/>
              <a:gd name="connsiteX2275" fmla="*/ 3268731 w 6530564"/>
              <a:gd name="connsiteY2275" fmla="*/ 1435621 h 6858000"/>
              <a:gd name="connsiteX2276" fmla="*/ 3291288 w 6530564"/>
              <a:gd name="connsiteY2276" fmla="*/ 1428088 h 6858000"/>
              <a:gd name="connsiteX2277" fmla="*/ 3299007 w 6530564"/>
              <a:gd name="connsiteY2277" fmla="*/ 1424913 h 6858000"/>
              <a:gd name="connsiteX2278" fmla="*/ 2502762 w 6530564"/>
              <a:gd name="connsiteY2278" fmla="*/ 1367737 h 6858000"/>
              <a:gd name="connsiteX2279" fmla="*/ 2499088 w 6530564"/>
              <a:gd name="connsiteY2279" fmla="*/ 1373406 h 6858000"/>
              <a:gd name="connsiteX2280" fmla="*/ 2508432 w 6530564"/>
              <a:gd name="connsiteY2280" fmla="*/ 1371410 h 6858000"/>
              <a:gd name="connsiteX2281" fmla="*/ 2472589 w 6530564"/>
              <a:gd name="connsiteY2281" fmla="*/ 1406541 h 6858000"/>
              <a:gd name="connsiteX2282" fmla="*/ 2428360 w 6530564"/>
              <a:gd name="connsiteY2282" fmla="*/ 1430993 h 6858000"/>
              <a:gd name="connsiteX2283" fmla="*/ 2427665 w 6530564"/>
              <a:gd name="connsiteY2283" fmla="*/ 1427740 h 6858000"/>
              <a:gd name="connsiteX2284" fmla="*/ 2423991 w 6530564"/>
              <a:gd name="connsiteY2284" fmla="*/ 1433409 h 6858000"/>
              <a:gd name="connsiteX2285" fmla="*/ 2406305 w 6530564"/>
              <a:gd name="connsiteY2285" fmla="*/ 1442071 h 6858000"/>
              <a:gd name="connsiteX2286" fmla="*/ 2401635 w 6530564"/>
              <a:gd name="connsiteY2286" fmla="*/ 1443068 h 6858000"/>
              <a:gd name="connsiteX2287" fmla="*/ 2402632 w 6530564"/>
              <a:gd name="connsiteY2287" fmla="*/ 1447739 h 6858000"/>
              <a:gd name="connsiteX2288" fmla="*/ 2397962 w 6530564"/>
              <a:gd name="connsiteY2288" fmla="*/ 1448738 h 6858000"/>
              <a:gd name="connsiteX2289" fmla="*/ 2368524 w 6530564"/>
              <a:gd name="connsiteY2289" fmla="*/ 1462091 h 6858000"/>
              <a:gd name="connsiteX2290" fmla="*/ 2436136 w 6530564"/>
              <a:gd name="connsiteY2290" fmla="*/ 1405006 h 6858000"/>
              <a:gd name="connsiteX2291" fmla="*/ 2447028 w 6530564"/>
              <a:gd name="connsiteY2291" fmla="*/ 1404065 h 6858000"/>
              <a:gd name="connsiteX2292" fmla="*/ 2493419 w 6530564"/>
              <a:gd name="connsiteY2292" fmla="*/ 1369732 h 6858000"/>
              <a:gd name="connsiteX2293" fmla="*/ 2502762 w 6530564"/>
              <a:gd name="connsiteY2293" fmla="*/ 1367737 h 6858000"/>
              <a:gd name="connsiteX2294" fmla="*/ 3694920 w 6530564"/>
              <a:gd name="connsiteY2294" fmla="*/ 1351768 h 6858000"/>
              <a:gd name="connsiteX2295" fmla="*/ 3592642 w 6530564"/>
              <a:gd name="connsiteY2295" fmla="*/ 1364711 h 6858000"/>
              <a:gd name="connsiteX2296" fmla="*/ 3590251 w 6530564"/>
              <a:gd name="connsiteY2296" fmla="*/ 1366035 h 6858000"/>
              <a:gd name="connsiteX2297" fmla="*/ 3570147 w 6530564"/>
              <a:gd name="connsiteY2297" fmla="*/ 1371907 h 6858000"/>
              <a:gd name="connsiteX2298" fmla="*/ 3581954 w 6530564"/>
              <a:gd name="connsiteY2298" fmla="*/ 1369853 h 6858000"/>
              <a:gd name="connsiteX2299" fmla="*/ 3656160 w 6530564"/>
              <a:gd name="connsiteY2299" fmla="*/ 1363370 h 6858000"/>
              <a:gd name="connsiteX2300" fmla="*/ 2840435 w 6530564"/>
              <a:gd name="connsiteY2300" fmla="*/ 1256522 h 6858000"/>
              <a:gd name="connsiteX2301" fmla="*/ 2754000 w 6530564"/>
              <a:gd name="connsiteY2301" fmla="*/ 1309177 h 6858000"/>
              <a:gd name="connsiteX2302" fmla="*/ 2675675 w 6530564"/>
              <a:gd name="connsiteY2302" fmla="*/ 1354070 h 6858000"/>
              <a:gd name="connsiteX2303" fmla="*/ 2664839 w 6530564"/>
              <a:gd name="connsiteY2303" fmla="*/ 1363575 h 6858000"/>
              <a:gd name="connsiteX2304" fmla="*/ 2606905 w 6530564"/>
              <a:gd name="connsiteY2304" fmla="*/ 1394572 h 6858000"/>
              <a:gd name="connsiteX2305" fmla="*/ 2606162 w 6530564"/>
              <a:gd name="connsiteY2305" fmla="*/ 1394488 h 6858000"/>
              <a:gd name="connsiteX2306" fmla="*/ 2606032 w 6530564"/>
              <a:gd name="connsiteY2306" fmla="*/ 1395039 h 6858000"/>
              <a:gd name="connsiteX2307" fmla="*/ 2569460 w 6530564"/>
              <a:gd name="connsiteY2307" fmla="*/ 1414607 h 6858000"/>
              <a:gd name="connsiteX2308" fmla="*/ 2535666 w 6530564"/>
              <a:gd name="connsiteY2308" fmla="*/ 1437142 h 6858000"/>
              <a:gd name="connsiteX2309" fmla="*/ 2557774 w 6530564"/>
              <a:gd name="connsiteY2309" fmla="*/ 1419478 h 6858000"/>
              <a:gd name="connsiteX2310" fmla="*/ 2743660 w 6530564"/>
              <a:gd name="connsiteY2310" fmla="*/ 1306503 h 6858000"/>
              <a:gd name="connsiteX2311" fmla="*/ 2803068 w 6530564"/>
              <a:gd name="connsiteY2311" fmla="*/ 1264505 h 6858000"/>
              <a:gd name="connsiteX2312" fmla="*/ 2840435 w 6530564"/>
              <a:gd name="connsiteY2312" fmla="*/ 1256522 h 6858000"/>
              <a:gd name="connsiteX2313" fmla="*/ 4291945 w 6530564"/>
              <a:gd name="connsiteY2313" fmla="*/ 1253435 h 6858000"/>
              <a:gd name="connsiteX2314" fmla="*/ 4284137 w 6530564"/>
              <a:gd name="connsiteY2314" fmla="*/ 1260101 h 6858000"/>
              <a:gd name="connsiteX2315" fmla="*/ 4298921 w 6530564"/>
              <a:gd name="connsiteY2315" fmla="*/ 1275741 h 6858000"/>
              <a:gd name="connsiteX2316" fmla="*/ 4450293 w 6530564"/>
              <a:gd name="connsiteY2316" fmla="*/ 1304623 h 6858000"/>
              <a:gd name="connsiteX2317" fmla="*/ 4748991 w 6530564"/>
              <a:gd name="connsiteY2317" fmla="*/ 1398504 h 6858000"/>
              <a:gd name="connsiteX2318" fmla="*/ 4900593 w 6530564"/>
              <a:gd name="connsiteY2318" fmla="*/ 1470664 h 6858000"/>
              <a:gd name="connsiteX2319" fmla="*/ 4850303 w 6530564"/>
              <a:gd name="connsiteY2319" fmla="*/ 1427852 h 6858000"/>
              <a:gd name="connsiteX2320" fmla="*/ 4826319 w 6530564"/>
              <a:gd name="connsiteY2320" fmla="*/ 1412622 h 6858000"/>
              <a:gd name="connsiteX2321" fmla="*/ 4657237 w 6530564"/>
              <a:gd name="connsiteY2321" fmla="*/ 1344015 h 6858000"/>
              <a:gd name="connsiteX2322" fmla="*/ 4341169 w 6530564"/>
              <a:gd name="connsiteY2322" fmla="*/ 1265164 h 6858000"/>
              <a:gd name="connsiteX2323" fmla="*/ 4302669 w 6530564"/>
              <a:gd name="connsiteY2323" fmla="*/ 1256309 h 6858000"/>
              <a:gd name="connsiteX2324" fmla="*/ 4291945 w 6530564"/>
              <a:gd name="connsiteY2324" fmla="*/ 1253435 h 6858000"/>
              <a:gd name="connsiteX2325" fmla="*/ 3498102 w 6530564"/>
              <a:gd name="connsiteY2325" fmla="*/ 1245800 h 6858000"/>
              <a:gd name="connsiteX2326" fmla="*/ 3459267 w 6530564"/>
              <a:gd name="connsiteY2326" fmla="*/ 1255133 h 6858000"/>
              <a:gd name="connsiteX2327" fmla="*/ 3459939 w 6530564"/>
              <a:gd name="connsiteY2327" fmla="*/ 1258420 h 6858000"/>
              <a:gd name="connsiteX2328" fmla="*/ 5350802 w 6530564"/>
              <a:gd name="connsiteY2328" fmla="*/ 1233036 h 6858000"/>
              <a:gd name="connsiteX2329" fmla="*/ 5351799 w 6530564"/>
              <a:gd name="connsiteY2329" fmla="*/ 1237706 h 6858000"/>
              <a:gd name="connsiteX2330" fmla="*/ 5346131 w 6530564"/>
              <a:gd name="connsiteY2330" fmla="*/ 1234033 h 6858000"/>
              <a:gd name="connsiteX2331" fmla="*/ 5350802 w 6530564"/>
              <a:gd name="connsiteY2331" fmla="*/ 1233036 h 6858000"/>
              <a:gd name="connsiteX2332" fmla="*/ 5345813 w 6530564"/>
              <a:gd name="connsiteY2332" fmla="*/ 1209681 h 6858000"/>
              <a:gd name="connsiteX2333" fmla="*/ 5351481 w 6530564"/>
              <a:gd name="connsiteY2333" fmla="*/ 1213353 h 6858000"/>
              <a:gd name="connsiteX2334" fmla="*/ 5346810 w 6530564"/>
              <a:gd name="connsiteY2334" fmla="*/ 1214352 h 6858000"/>
              <a:gd name="connsiteX2335" fmla="*/ 5345813 w 6530564"/>
              <a:gd name="connsiteY2335" fmla="*/ 1209681 h 6858000"/>
              <a:gd name="connsiteX2336" fmla="*/ 5343817 w 6530564"/>
              <a:gd name="connsiteY2336" fmla="*/ 1200338 h 6858000"/>
              <a:gd name="connsiteX2337" fmla="*/ 5349485 w 6530564"/>
              <a:gd name="connsiteY2337" fmla="*/ 1204011 h 6858000"/>
              <a:gd name="connsiteX2338" fmla="*/ 5339148 w 6530564"/>
              <a:gd name="connsiteY2338" fmla="*/ 1201337 h 6858000"/>
              <a:gd name="connsiteX2339" fmla="*/ 2761703 w 6530564"/>
              <a:gd name="connsiteY2339" fmla="*/ 1151674 h 6858000"/>
              <a:gd name="connsiteX2340" fmla="*/ 2748959 w 6530564"/>
              <a:gd name="connsiteY2340" fmla="*/ 1165559 h 6858000"/>
              <a:gd name="connsiteX2341" fmla="*/ 2722385 w 6530564"/>
              <a:gd name="connsiteY2341" fmla="*/ 1184058 h 6858000"/>
              <a:gd name="connsiteX2342" fmla="*/ 2716716 w 6530564"/>
              <a:gd name="connsiteY2342" fmla="*/ 1180384 h 6858000"/>
              <a:gd name="connsiteX2343" fmla="*/ 2657309 w 6530564"/>
              <a:gd name="connsiteY2343" fmla="*/ 1222382 h 6858000"/>
              <a:gd name="connsiteX2344" fmla="*/ 2660982 w 6530564"/>
              <a:gd name="connsiteY2344" fmla="*/ 1216713 h 6858000"/>
              <a:gd name="connsiteX2345" fmla="*/ 2595906 w 6530564"/>
              <a:gd name="connsiteY2345" fmla="*/ 1255037 h 6858000"/>
              <a:gd name="connsiteX2346" fmla="*/ 2592233 w 6530564"/>
              <a:gd name="connsiteY2346" fmla="*/ 1260706 h 6858000"/>
              <a:gd name="connsiteX2347" fmla="*/ 2606247 w 6530564"/>
              <a:gd name="connsiteY2347" fmla="*/ 1257713 h 6858000"/>
              <a:gd name="connsiteX2348" fmla="*/ 2577796 w 6530564"/>
              <a:gd name="connsiteY2348" fmla="*/ 1276001 h 6858000"/>
              <a:gd name="connsiteX2349" fmla="*/ 2560312 w 6530564"/>
              <a:gd name="connsiteY2349" fmla="*/ 1291636 h 6858000"/>
              <a:gd name="connsiteX2350" fmla="*/ 2559859 w 6530564"/>
              <a:gd name="connsiteY2350" fmla="*/ 1291860 h 6858000"/>
              <a:gd name="connsiteX2351" fmla="*/ 2560069 w 6530564"/>
              <a:gd name="connsiteY2351" fmla="*/ 1281620 h 6858000"/>
              <a:gd name="connsiteX2352" fmla="*/ 2548516 w 6530564"/>
              <a:gd name="connsiteY2352" fmla="*/ 1284699 h 6858000"/>
              <a:gd name="connsiteX2353" fmla="*/ 2549928 w 6530564"/>
              <a:gd name="connsiteY2353" fmla="*/ 1294165 h 6858000"/>
              <a:gd name="connsiteX2354" fmla="*/ 2549342 w 6530564"/>
              <a:gd name="connsiteY2354" fmla="*/ 1297035 h 6858000"/>
              <a:gd name="connsiteX2355" fmla="*/ 2541806 w 6530564"/>
              <a:gd name="connsiteY2355" fmla="*/ 1300742 h 6858000"/>
              <a:gd name="connsiteX2356" fmla="*/ 2470077 w 6530564"/>
              <a:gd name="connsiteY2356" fmla="*/ 1321264 h 6858000"/>
              <a:gd name="connsiteX2357" fmla="*/ 2536602 w 6530564"/>
              <a:gd name="connsiteY2357" fmla="*/ 1262438 h 6858000"/>
              <a:gd name="connsiteX2358" fmla="*/ 2712436 w 6530564"/>
              <a:gd name="connsiteY2358" fmla="*/ 1174174 h 6858000"/>
              <a:gd name="connsiteX2359" fmla="*/ 2745575 w 6530564"/>
              <a:gd name="connsiteY2359" fmla="*/ 1156796 h 6858000"/>
              <a:gd name="connsiteX2360" fmla="*/ 4763650 w 6530564"/>
              <a:gd name="connsiteY2360" fmla="*/ 1149529 h 6858000"/>
              <a:gd name="connsiteX2361" fmla="*/ 4771720 w 6530564"/>
              <a:gd name="connsiteY2361" fmla="*/ 1151618 h 6858000"/>
              <a:gd name="connsiteX2362" fmla="*/ 4767049 w 6530564"/>
              <a:gd name="connsiteY2362" fmla="*/ 1152615 h 6858000"/>
              <a:gd name="connsiteX2363" fmla="*/ 3314885 w 6530564"/>
              <a:gd name="connsiteY2363" fmla="*/ 1145389 h 6858000"/>
              <a:gd name="connsiteX2364" fmla="*/ 3311211 w 6530564"/>
              <a:gd name="connsiteY2364" fmla="*/ 1151058 h 6858000"/>
              <a:gd name="connsiteX2365" fmla="*/ 3306541 w 6530564"/>
              <a:gd name="connsiteY2365" fmla="*/ 1152057 h 6858000"/>
              <a:gd name="connsiteX2366" fmla="*/ 3287857 w 6530564"/>
              <a:gd name="connsiteY2366" fmla="*/ 1156047 h 6858000"/>
              <a:gd name="connsiteX2367" fmla="*/ 3264500 w 6530564"/>
              <a:gd name="connsiteY2367" fmla="*/ 1161037 h 6858000"/>
              <a:gd name="connsiteX2368" fmla="*/ 3259830 w 6530564"/>
              <a:gd name="connsiteY2368" fmla="*/ 1162034 h 6858000"/>
              <a:gd name="connsiteX2369" fmla="*/ 4063207 w 6530564"/>
              <a:gd name="connsiteY2369" fmla="*/ 1058776 h 6858000"/>
              <a:gd name="connsiteX2370" fmla="*/ 4059509 w 6530564"/>
              <a:gd name="connsiteY2370" fmla="*/ 1058914 h 6858000"/>
              <a:gd name="connsiteX2371" fmla="*/ 4059417 w 6530564"/>
              <a:gd name="connsiteY2371" fmla="*/ 1058899 h 6858000"/>
              <a:gd name="connsiteX2372" fmla="*/ 4063207 w 6530564"/>
              <a:gd name="connsiteY2372" fmla="*/ 1058776 h 6858000"/>
              <a:gd name="connsiteX2373" fmla="*/ 4081891 w 6530564"/>
              <a:gd name="connsiteY2373" fmla="*/ 1054786 h 6858000"/>
              <a:gd name="connsiteX2374" fmla="*/ 4111912 w 6530564"/>
              <a:gd name="connsiteY2374" fmla="*/ 1058138 h 6858000"/>
              <a:gd name="connsiteX2375" fmla="*/ 4112910 w 6530564"/>
              <a:gd name="connsiteY2375" fmla="*/ 1062810 h 6858000"/>
              <a:gd name="connsiteX2376" fmla="*/ 4191639 w 6530564"/>
              <a:gd name="connsiteY2376" fmla="*/ 1065528 h 6858000"/>
              <a:gd name="connsiteX2377" fmla="*/ 4224337 w 6530564"/>
              <a:gd name="connsiteY2377" fmla="*/ 1058542 h 6858000"/>
              <a:gd name="connsiteX2378" fmla="*/ 4215991 w 6530564"/>
              <a:gd name="connsiteY2378" fmla="*/ 1065208 h 6858000"/>
              <a:gd name="connsiteX2379" fmla="*/ 4290049 w 6530564"/>
              <a:gd name="connsiteY2379" fmla="*/ 1068923 h 6858000"/>
              <a:gd name="connsiteX2380" fmla="*/ 4379117 w 6530564"/>
              <a:gd name="connsiteY2380" fmla="*/ 1074315 h 6858000"/>
              <a:gd name="connsiteX2381" fmla="*/ 4385785 w 6530564"/>
              <a:gd name="connsiteY2381" fmla="*/ 1082660 h 6858000"/>
              <a:gd name="connsiteX2382" fmla="*/ 4398799 w 6530564"/>
              <a:gd name="connsiteY2382" fmla="*/ 1074995 h 6858000"/>
              <a:gd name="connsiteX2383" fmla="*/ 4443833 w 6530564"/>
              <a:gd name="connsiteY2383" fmla="*/ 1080026 h 6858000"/>
              <a:gd name="connsiteX2384" fmla="*/ 4461839 w 6530564"/>
              <a:gd name="connsiteY2384" fmla="*/ 1095716 h 6858000"/>
              <a:gd name="connsiteX2385" fmla="*/ 4489863 w 6530564"/>
              <a:gd name="connsiteY2385" fmla="*/ 1089728 h 6858000"/>
              <a:gd name="connsiteX2386" fmla="*/ 4486191 w 6530564"/>
              <a:gd name="connsiteY2386" fmla="*/ 1095398 h 6858000"/>
              <a:gd name="connsiteX2387" fmla="*/ 4565917 w 6530564"/>
              <a:gd name="connsiteY2387" fmla="*/ 1102785 h 6858000"/>
              <a:gd name="connsiteX2388" fmla="*/ 4547233 w 6530564"/>
              <a:gd name="connsiteY2388" fmla="*/ 1106777 h 6858000"/>
              <a:gd name="connsiteX2389" fmla="*/ 4609273 w 6530564"/>
              <a:gd name="connsiteY2389" fmla="*/ 1122827 h 6858000"/>
              <a:gd name="connsiteX2390" fmla="*/ 4611947 w 6530564"/>
              <a:gd name="connsiteY2390" fmla="*/ 1112488 h 6858000"/>
              <a:gd name="connsiteX2391" fmla="*/ 4628956 w 6530564"/>
              <a:gd name="connsiteY2391" fmla="*/ 1123507 h 6858000"/>
              <a:gd name="connsiteX2392" fmla="*/ 4668320 w 6530564"/>
              <a:gd name="connsiteY2392" fmla="*/ 1124867 h 6858000"/>
              <a:gd name="connsiteX2393" fmla="*/ 4679657 w 6530564"/>
              <a:gd name="connsiteY2393" fmla="*/ 1132212 h 6858000"/>
              <a:gd name="connsiteX2394" fmla="*/ 4685326 w 6530564"/>
              <a:gd name="connsiteY2394" fmla="*/ 1135884 h 6858000"/>
              <a:gd name="connsiteX2395" fmla="*/ 4684329 w 6530564"/>
              <a:gd name="connsiteY2395" fmla="*/ 1131215 h 6858000"/>
              <a:gd name="connsiteX2396" fmla="*/ 4673989 w 6530564"/>
              <a:gd name="connsiteY2396" fmla="*/ 1128538 h 6858000"/>
              <a:gd name="connsiteX2397" fmla="*/ 4716346 w 6530564"/>
              <a:gd name="connsiteY2397" fmla="*/ 1143910 h 6858000"/>
              <a:gd name="connsiteX2398" fmla="*/ 4737026 w 6530564"/>
              <a:gd name="connsiteY2398" fmla="*/ 1149261 h 6858000"/>
              <a:gd name="connsiteX2399" fmla="*/ 4733035 w 6530564"/>
              <a:gd name="connsiteY2399" fmla="*/ 1130577 h 6858000"/>
              <a:gd name="connsiteX2400" fmla="*/ 4760516 w 6530564"/>
              <a:gd name="connsiteY2400" fmla="*/ 1146683 h 6858000"/>
              <a:gd name="connsiteX2401" fmla="*/ 4763650 w 6530564"/>
              <a:gd name="connsiteY2401" fmla="*/ 1149529 h 6858000"/>
              <a:gd name="connsiteX2402" fmla="*/ 4761379 w 6530564"/>
              <a:gd name="connsiteY2402" fmla="*/ 1148942 h 6858000"/>
              <a:gd name="connsiteX2403" fmla="*/ 4752037 w 6530564"/>
              <a:gd name="connsiteY2403" fmla="*/ 1150938 h 6858000"/>
              <a:gd name="connsiteX2404" fmla="*/ 4757706 w 6530564"/>
              <a:gd name="connsiteY2404" fmla="*/ 1154611 h 6858000"/>
              <a:gd name="connsiteX2405" fmla="*/ 4772717 w 6530564"/>
              <a:gd name="connsiteY2405" fmla="*/ 1156287 h 6858000"/>
              <a:gd name="connsiteX2406" fmla="*/ 4799066 w 6530564"/>
              <a:gd name="connsiteY2406" fmla="*/ 1165310 h 6858000"/>
              <a:gd name="connsiteX2407" fmla="*/ 4881786 w 6530564"/>
              <a:gd name="connsiteY2407" fmla="*/ 1186712 h 6858000"/>
              <a:gd name="connsiteX2408" fmla="*/ 4886457 w 6530564"/>
              <a:gd name="connsiteY2408" fmla="*/ 1185713 h 6858000"/>
              <a:gd name="connsiteX2409" fmla="*/ 4878113 w 6530564"/>
              <a:gd name="connsiteY2409" fmla="*/ 1192381 h 6858000"/>
              <a:gd name="connsiteX2410" fmla="*/ 4883782 w 6530564"/>
              <a:gd name="connsiteY2410" fmla="*/ 1196053 h 6858000"/>
              <a:gd name="connsiteX2411" fmla="*/ 4887456 w 6530564"/>
              <a:gd name="connsiteY2411" fmla="*/ 1190385 h 6858000"/>
              <a:gd name="connsiteX2412" fmla="*/ 4920471 w 6530564"/>
              <a:gd name="connsiteY2412" fmla="*/ 1207753 h 6858000"/>
              <a:gd name="connsiteX2413" fmla="*/ 4968499 w 6530564"/>
              <a:gd name="connsiteY2413" fmla="*/ 1226796 h 6858000"/>
              <a:gd name="connsiteX2414" fmla="*/ 4972171 w 6530564"/>
              <a:gd name="connsiteY2414" fmla="*/ 1221128 h 6858000"/>
              <a:gd name="connsiteX2415" fmla="*/ 4988181 w 6530564"/>
              <a:gd name="connsiteY2415" fmla="*/ 1227477 h 6858000"/>
              <a:gd name="connsiteX2416" fmla="*/ 4996843 w 6530564"/>
              <a:gd name="connsiteY2416" fmla="*/ 1245163 h 6858000"/>
              <a:gd name="connsiteX2417" fmla="*/ 5025867 w 6530564"/>
              <a:gd name="connsiteY2417" fmla="*/ 1243845 h 6858000"/>
              <a:gd name="connsiteX2418" fmla="*/ 5026865 w 6530564"/>
              <a:gd name="connsiteY2418" fmla="*/ 1248516 h 6858000"/>
              <a:gd name="connsiteX2419" fmla="*/ 5039201 w 6530564"/>
              <a:gd name="connsiteY2419" fmla="*/ 1260533 h 6858000"/>
              <a:gd name="connsiteX2420" fmla="*/ 5054211 w 6530564"/>
              <a:gd name="connsiteY2420" fmla="*/ 1262212 h 6858000"/>
              <a:gd name="connsiteX2421" fmla="*/ 5059881 w 6530564"/>
              <a:gd name="connsiteY2421" fmla="*/ 1265883 h 6858000"/>
              <a:gd name="connsiteX2422" fmla="*/ 5060879 w 6530564"/>
              <a:gd name="connsiteY2422" fmla="*/ 1270554 h 6858000"/>
              <a:gd name="connsiteX2423" fmla="*/ 5065550 w 6530564"/>
              <a:gd name="connsiteY2423" fmla="*/ 1269557 h 6858000"/>
              <a:gd name="connsiteX2424" fmla="*/ 5063554 w 6530564"/>
              <a:gd name="connsiteY2424" fmla="*/ 1260214 h 6858000"/>
              <a:gd name="connsiteX2425" fmla="*/ 5085233 w 6530564"/>
              <a:gd name="connsiteY2425" fmla="*/ 1270236 h 6858000"/>
              <a:gd name="connsiteX2426" fmla="*/ 5089903 w 6530564"/>
              <a:gd name="connsiteY2426" fmla="*/ 1269239 h 6858000"/>
              <a:gd name="connsiteX2427" fmla="*/ 5092897 w 6530564"/>
              <a:gd name="connsiteY2427" fmla="*/ 1283251 h 6858000"/>
              <a:gd name="connsiteX2428" fmla="*/ 5135255 w 6530564"/>
              <a:gd name="connsiteY2428" fmla="*/ 1298622 h 6858000"/>
              <a:gd name="connsiteX2429" fmla="*/ 5140923 w 6530564"/>
              <a:gd name="connsiteY2429" fmla="*/ 1302296 h 6858000"/>
              <a:gd name="connsiteX2430" fmla="*/ 5136253 w 6530564"/>
              <a:gd name="connsiteY2430" fmla="*/ 1303293 h 6858000"/>
              <a:gd name="connsiteX2431" fmla="*/ 5125914 w 6530564"/>
              <a:gd name="connsiteY2431" fmla="*/ 1300618 h 6858000"/>
              <a:gd name="connsiteX2432" fmla="*/ 5126911 w 6530564"/>
              <a:gd name="connsiteY2432" fmla="*/ 1305290 h 6858000"/>
              <a:gd name="connsiteX2433" fmla="*/ 5141923 w 6530564"/>
              <a:gd name="connsiteY2433" fmla="*/ 1306967 h 6858000"/>
              <a:gd name="connsiteX2434" fmla="*/ 5185279 w 6530564"/>
              <a:gd name="connsiteY2434" fmla="*/ 1327010 h 6858000"/>
              <a:gd name="connsiteX2435" fmla="*/ 5188951 w 6530564"/>
              <a:gd name="connsiteY2435" fmla="*/ 1321339 h 6858000"/>
              <a:gd name="connsiteX2436" fmla="*/ 5201287 w 6530564"/>
              <a:gd name="connsiteY2436" fmla="*/ 1333357 h 6858000"/>
              <a:gd name="connsiteX2437" fmla="*/ 5212625 w 6530564"/>
              <a:gd name="connsiteY2437" fmla="*/ 1340704 h 6858000"/>
              <a:gd name="connsiteX2438" fmla="*/ 5234302 w 6530564"/>
              <a:gd name="connsiteY2438" fmla="*/ 1350726 h 6858000"/>
              <a:gd name="connsiteX2439" fmla="*/ 5261651 w 6530564"/>
              <a:gd name="connsiteY2439" fmla="*/ 1364420 h 6858000"/>
              <a:gd name="connsiteX2440" fmla="*/ 5263645 w 6530564"/>
              <a:gd name="connsiteY2440" fmla="*/ 1373761 h 6858000"/>
              <a:gd name="connsiteX2441" fmla="*/ 5269315 w 6530564"/>
              <a:gd name="connsiteY2441" fmla="*/ 1377435 h 6858000"/>
              <a:gd name="connsiteX2442" fmla="*/ 5279654 w 6530564"/>
              <a:gd name="connsiteY2442" fmla="*/ 1380109 h 6858000"/>
              <a:gd name="connsiteX2443" fmla="*/ 5284325 w 6530564"/>
              <a:gd name="connsiteY2443" fmla="*/ 1379110 h 6858000"/>
              <a:gd name="connsiteX2444" fmla="*/ 5307001 w 6530564"/>
              <a:gd name="connsiteY2444" fmla="*/ 1393803 h 6858000"/>
              <a:gd name="connsiteX2445" fmla="*/ 5311671 w 6530564"/>
              <a:gd name="connsiteY2445" fmla="*/ 1392806 h 6858000"/>
              <a:gd name="connsiteX2446" fmla="*/ 5374031 w 6530564"/>
              <a:gd name="connsiteY2446" fmla="*/ 1433210 h 6858000"/>
              <a:gd name="connsiteX2447" fmla="*/ 5375029 w 6530564"/>
              <a:gd name="connsiteY2447" fmla="*/ 1437880 h 6858000"/>
              <a:gd name="connsiteX2448" fmla="*/ 5379701 w 6530564"/>
              <a:gd name="connsiteY2448" fmla="*/ 1436882 h 6858000"/>
              <a:gd name="connsiteX2449" fmla="*/ 5497073 w 6530564"/>
              <a:gd name="connsiteY2449" fmla="*/ 1529027 h 6858000"/>
              <a:gd name="connsiteX2450" fmla="*/ 5580429 w 6530564"/>
              <a:gd name="connsiteY2450" fmla="*/ 1599135 h 6858000"/>
              <a:gd name="connsiteX2451" fmla="*/ 5606099 w 6530564"/>
              <a:gd name="connsiteY2451" fmla="*/ 1627840 h 6858000"/>
              <a:gd name="connsiteX2452" fmla="*/ 5746464 w 6530564"/>
              <a:gd name="connsiteY2452" fmla="*/ 1759030 h 6858000"/>
              <a:gd name="connsiteX2453" fmla="*/ 5757803 w 6530564"/>
              <a:gd name="connsiteY2453" fmla="*/ 1766375 h 6858000"/>
              <a:gd name="connsiteX2454" fmla="*/ 5758800 w 6530564"/>
              <a:gd name="connsiteY2454" fmla="*/ 1771047 h 6858000"/>
              <a:gd name="connsiteX2455" fmla="*/ 5801477 w 6530564"/>
              <a:gd name="connsiteY2455" fmla="*/ 1810771 h 6858000"/>
              <a:gd name="connsiteX2456" fmla="*/ 5807146 w 6530564"/>
              <a:gd name="connsiteY2456" fmla="*/ 1814445 h 6858000"/>
              <a:gd name="connsiteX2457" fmla="*/ 5812815 w 6530564"/>
              <a:gd name="connsiteY2457" fmla="*/ 1818118 h 6858000"/>
              <a:gd name="connsiteX2458" fmla="*/ 5863156 w 6530564"/>
              <a:gd name="connsiteY2458" fmla="*/ 1870858 h 6858000"/>
              <a:gd name="connsiteX2459" fmla="*/ 5854493 w 6530564"/>
              <a:gd name="connsiteY2459" fmla="*/ 1853171 h 6858000"/>
              <a:gd name="connsiteX2460" fmla="*/ 5860163 w 6530564"/>
              <a:gd name="connsiteY2460" fmla="*/ 1856844 h 6858000"/>
              <a:gd name="connsiteX2461" fmla="*/ 5861160 w 6530564"/>
              <a:gd name="connsiteY2461" fmla="*/ 1861515 h 6858000"/>
              <a:gd name="connsiteX2462" fmla="*/ 5865831 w 6530564"/>
              <a:gd name="connsiteY2462" fmla="*/ 1860516 h 6858000"/>
              <a:gd name="connsiteX2463" fmla="*/ 5870503 w 6530564"/>
              <a:gd name="connsiteY2463" fmla="*/ 1859519 h 6858000"/>
              <a:gd name="connsiteX2464" fmla="*/ 5876171 w 6530564"/>
              <a:gd name="connsiteY2464" fmla="*/ 1863192 h 6858000"/>
              <a:gd name="connsiteX2465" fmla="*/ 5901841 w 6530564"/>
              <a:gd name="connsiteY2465" fmla="*/ 1891897 h 6858000"/>
              <a:gd name="connsiteX2466" fmla="*/ 5900842 w 6530564"/>
              <a:gd name="connsiteY2466" fmla="*/ 1887226 h 6858000"/>
              <a:gd name="connsiteX2467" fmla="*/ 5906513 w 6530564"/>
              <a:gd name="connsiteY2467" fmla="*/ 1890900 h 6858000"/>
              <a:gd name="connsiteX2468" fmla="*/ 5913179 w 6530564"/>
              <a:gd name="connsiteY2468" fmla="*/ 1899244 h 6858000"/>
              <a:gd name="connsiteX2469" fmla="*/ 5897169 w 6530564"/>
              <a:gd name="connsiteY2469" fmla="*/ 1892896 h 6858000"/>
              <a:gd name="connsiteX2470" fmla="*/ 5904836 w 6530564"/>
              <a:gd name="connsiteY2470" fmla="*/ 1905910 h 6858000"/>
              <a:gd name="connsiteX2471" fmla="*/ 5900163 w 6530564"/>
              <a:gd name="connsiteY2471" fmla="*/ 1906909 h 6858000"/>
              <a:gd name="connsiteX2472" fmla="*/ 5901161 w 6530564"/>
              <a:gd name="connsiteY2472" fmla="*/ 1911580 h 6858000"/>
              <a:gd name="connsiteX2473" fmla="*/ 5911502 w 6530564"/>
              <a:gd name="connsiteY2473" fmla="*/ 1914255 h 6858000"/>
              <a:gd name="connsiteX2474" fmla="*/ 5925833 w 6530564"/>
              <a:gd name="connsiteY2474" fmla="*/ 1935614 h 6858000"/>
              <a:gd name="connsiteX2475" fmla="*/ 5922160 w 6530564"/>
              <a:gd name="connsiteY2475" fmla="*/ 1941283 h 6858000"/>
              <a:gd name="connsiteX2476" fmla="*/ 5943160 w 6530564"/>
              <a:gd name="connsiteY2476" fmla="*/ 1970986 h 6858000"/>
              <a:gd name="connsiteX2477" fmla="*/ 5948829 w 6530564"/>
              <a:gd name="connsiteY2477" fmla="*/ 1974660 h 6858000"/>
              <a:gd name="connsiteX2478" fmla="*/ 5955496 w 6530564"/>
              <a:gd name="connsiteY2478" fmla="*/ 1983002 h 6858000"/>
              <a:gd name="connsiteX2479" fmla="*/ 5965836 w 6530564"/>
              <a:gd name="connsiteY2479" fmla="*/ 1985679 h 6858000"/>
              <a:gd name="connsiteX2480" fmla="*/ 5966833 w 6530564"/>
              <a:gd name="connsiteY2480" fmla="*/ 1990349 h 6858000"/>
              <a:gd name="connsiteX2481" fmla="*/ 5963161 w 6530564"/>
              <a:gd name="connsiteY2481" fmla="*/ 1996018 h 6858000"/>
              <a:gd name="connsiteX2482" fmla="*/ 5964158 w 6530564"/>
              <a:gd name="connsiteY2482" fmla="*/ 2000689 h 6858000"/>
              <a:gd name="connsiteX2483" fmla="*/ 5969828 w 6530564"/>
              <a:gd name="connsiteY2483" fmla="*/ 2004363 h 6858000"/>
              <a:gd name="connsiteX2484" fmla="*/ 5973499 w 6530564"/>
              <a:gd name="connsiteY2484" fmla="*/ 1998694 h 6858000"/>
              <a:gd name="connsiteX2485" fmla="*/ 5972502 w 6530564"/>
              <a:gd name="connsiteY2485" fmla="*/ 1994021 h 6858000"/>
              <a:gd name="connsiteX2486" fmla="*/ 5971505 w 6530564"/>
              <a:gd name="connsiteY2486" fmla="*/ 1989352 h 6858000"/>
              <a:gd name="connsiteX2487" fmla="*/ 5975177 w 6530564"/>
              <a:gd name="connsiteY2487" fmla="*/ 1983681 h 6858000"/>
              <a:gd name="connsiteX2488" fmla="*/ 5979849 w 6530564"/>
              <a:gd name="connsiteY2488" fmla="*/ 1982684 h 6858000"/>
              <a:gd name="connsiteX2489" fmla="*/ 5986515 w 6530564"/>
              <a:gd name="connsiteY2489" fmla="*/ 1991028 h 6858000"/>
              <a:gd name="connsiteX2490" fmla="*/ 5987513 w 6530564"/>
              <a:gd name="connsiteY2490" fmla="*/ 1995699 h 6858000"/>
              <a:gd name="connsiteX2491" fmla="*/ 5983841 w 6530564"/>
              <a:gd name="connsiteY2491" fmla="*/ 2001368 h 6858000"/>
              <a:gd name="connsiteX2492" fmla="*/ 5991504 w 6530564"/>
              <a:gd name="connsiteY2492" fmla="*/ 2014383 h 6858000"/>
              <a:gd name="connsiteX2493" fmla="*/ 5997174 w 6530564"/>
              <a:gd name="connsiteY2493" fmla="*/ 2018057 h 6858000"/>
              <a:gd name="connsiteX2494" fmla="*/ 5996177 w 6530564"/>
              <a:gd name="connsiteY2494" fmla="*/ 2013386 h 6858000"/>
              <a:gd name="connsiteX2495" fmla="*/ 5989508 w 6530564"/>
              <a:gd name="connsiteY2495" fmla="*/ 2005041 h 6858000"/>
              <a:gd name="connsiteX2496" fmla="*/ 5993182 w 6530564"/>
              <a:gd name="connsiteY2496" fmla="*/ 1999373 h 6858000"/>
              <a:gd name="connsiteX2497" fmla="*/ 5999848 w 6530564"/>
              <a:gd name="connsiteY2497" fmla="*/ 2007716 h 6858000"/>
              <a:gd name="connsiteX2498" fmla="*/ 6017173 w 6530564"/>
              <a:gd name="connsiteY2498" fmla="*/ 2043089 h 6858000"/>
              <a:gd name="connsiteX2499" fmla="*/ 6013501 w 6530564"/>
              <a:gd name="connsiteY2499" fmla="*/ 2048758 h 6858000"/>
              <a:gd name="connsiteX2500" fmla="*/ 6002163 w 6530564"/>
              <a:gd name="connsiteY2500" fmla="*/ 2041411 h 6858000"/>
              <a:gd name="connsiteX2501" fmla="*/ 6039490 w 6530564"/>
              <a:gd name="connsiteY2501" fmla="*/ 2101816 h 6858000"/>
              <a:gd name="connsiteX2502" fmla="*/ 6064163 w 6530564"/>
              <a:gd name="connsiteY2502" fmla="*/ 2125850 h 6858000"/>
              <a:gd name="connsiteX2503" fmla="*/ 6068833 w 6530564"/>
              <a:gd name="connsiteY2503" fmla="*/ 2124853 h 6858000"/>
              <a:gd name="connsiteX2504" fmla="*/ 6076497 w 6530564"/>
              <a:gd name="connsiteY2504" fmla="*/ 2137868 h 6858000"/>
              <a:gd name="connsiteX2505" fmla="*/ 6080171 w 6530564"/>
              <a:gd name="connsiteY2505" fmla="*/ 2132198 h 6858000"/>
              <a:gd name="connsiteX2506" fmla="*/ 6081170 w 6530564"/>
              <a:gd name="connsiteY2506" fmla="*/ 2136869 h 6858000"/>
              <a:gd name="connsiteX2507" fmla="*/ 6095499 w 6530564"/>
              <a:gd name="connsiteY2507" fmla="*/ 2158228 h 6858000"/>
              <a:gd name="connsiteX2508" fmla="*/ 6108834 w 6530564"/>
              <a:gd name="connsiteY2508" fmla="*/ 2174916 h 6858000"/>
              <a:gd name="connsiteX2509" fmla="*/ 6118495 w 6530564"/>
              <a:gd name="connsiteY2509" fmla="*/ 2197274 h 6858000"/>
              <a:gd name="connsiteX2510" fmla="*/ 6133507 w 6530564"/>
              <a:gd name="connsiteY2510" fmla="*/ 2198951 h 6858000"/>
              <a:gd name="connsiteX2511" fmla="*/ 6135503 w 6530564"/>
              <a:gd name="connsiteY2511" fmla="*/ 2208293 h 6858000"/>
              <a:gd name="connsiteX2512" fmla="*/ 6130831 w 6530564"/>
              <a:gd name="connsiteY2512" fmla="*/ 2209292 h 6858000"/>
              <a:gd name="connsiteX2513" fmla="*/ 6131829 w 6530564"/>
              <a:gd name="connsiteY2513" fmla="*/ 2213962 h 6858000"/>
              <a:gd name="connsiteX2514" fmla="*/ 6132827 w 6530564"/>
              <a:gd name="connsiteY2514" fmla="*/ 2218633 h 6858000"/>
              <a:gd name="connsiteX2515" fmla="*/ 6124482 w 6530564"/>
              <a:gd name="connsiteY2515" fmla="*/ 2225300 h 6858000"/>
              <a:gd name="connsiteX2516" fmla="*/ 6219136 w 6530564"/>
              <a:gd name="connsiteY2516" fmla="*/ 2371140 h 6858000"/>
              <a:gd name="connsiteX2517" fmla="*/ 6233467 w 6530564"/>
              <a:gd name="connsiteY2517" fmla="*/ 2392499 h 6858000"/>
              <a:gd name="connsiteX2518" fmla="*/ 6244127 w 6530564"/>
              <a:gd name="connsiteY2518" fmla="*/ 2419528 h 6858000"/>
              <a:gd name="connsiteX2519" fmla="*/ 6260453 w 6530564"/>
              <a:gd name="connsiteY2519" fmla="*/ 2450229 h 6858000"/>
              <a:gd name="connsiteX2520" fmla="*/ 6279775 w 6530564"/>
              <a:gd name="connsiteY2520" fmla="*/ 2494943 h 6858000"/>
              <a:gd name="connsiteX2521" fmla="*/ 6295105 w 6530564"/>
              <a:gd name="connsiteY2521" fmla="*/ 2520973 h 6858000"/>
              <a:gd name="connsiteX2522" fmla="*/ 6296102 w 6530564"/>
              <a:gd name="connsiteY2522" fmla="*/ 2525645 h 6858000"/>
              <a:gd name="connsiteX2523" fmla="*/ 6313429 w 6530564"/>
              <a:gd name="connsiteY2523" fmla="*/ 2561017 h 6858000"/>
              <a:gd name="connsiteX2524" fmla="*/ 6329756 w 6530564"/>
              <a:gd name="connsiteY2524" fmla="*/ 2591718 h 6858000"/>
              <a:gd name="connsiteX2525" fmla="*/ 6337421 w 6530564"/>
              <a:gd name="connsiteY2525" fmla="*/ 2604732 h 6858000"/>
              <a:gd name="connsiteX2526" fmla="*/ 6338419 w 6530564"/>
              <a:gd name="connsiteY2526" fmla="*/ 2609405 h 6858000"/>
              <a:gd name="connsiteX2527" fmla="*/ 6336741 w 6530564"/>
              <a:gd name="connsiteY2527" fmla="*/ 2624414 h 6858000"/>
              <a:gd name="connsiteX2528" fmla="*/ 6337739 w 6530564"/>
              <a:gd name="connsiteY2528" fmla="*/ 2629085 h 6858000"/>
              <a:gd name="connsiteX2529" fmla="*/ 6344407 w 6530564"/>
              <a:gd name="connsiteY2529" fmla="*/ 2637430 h 6858000"/>
              <a:gd name="connsiteX2530" fmla="*/ 6349077 w 6530564"/>
              <a:gd name="connsiteY2530" fmla="*/ 2636431 h 6858000"/>
              <a:gd name="connsiteX2531" fmla="*/ 6354067 w 6530564"/>
              <a:gd name="connsiteY2531" fmla="*/ 2659786 h 6858000"/>
              <a:gd name="connsiteX2532" fmla="*/ 6359736 w 6530564"/>
              <a:gd name="connsiteY2532" fmla="*/ 2663460 h 6858000"/>
              <a:gd name="connsiteX2533" fmla="*/ 6358737 w 6530564"/>
              <a:gd name="connsiteY2533" fmla="*/ 2658789 h 6858000"/>
              <a:gd name="connsiteX2534" fmla="*/ 6349077 w 6530564"/>
              <a:gd name="connsiteY2534" fmla="*/ 2636431 h 6858000"/>
              <a:gd name="connsiteX2535" fmla="*/ 6353747 w 6530564"/>
              <a:gd name="connsiteY2535" fmla="*/ 2635434 h 6858000"/>
              <a:gd name="connsiteX2536" fmla="*/ 6355743 w 6530564"/>
              <a:gd name="connsiteY2536" fmla="*/ 2644776 h 6858000"/>
              <a:gd name="connsiteX2537" fmla="*/ 6356743 w 6530564"/>
              <a:gd name="connsiteY2537" fmla="*/ 2649446 h 6858000"/>
              <a:gd name="connsiteX2538" fmla="*/ 6364407 w 6530564"/>
              <a:gd name="connsiteY2538" fmla="*/ 2662461 h 6858000"/>
              <a:gd name="connsiteX2539" fmla="*/ 6368398 w 6530564"/>
              <a:gd name="connsiteY2539" fmla="*/ 2681145 h 6858000"/>
              <a:gd name="connsiteX2540" fmla="*/ 6362729 w 6530564"/>
              <a:gd name="connsiteY2540" fmla="*/ 2677473 h 6858000"/>
              <a:gd name="connsiteX2541" fmla="*/ 6364725 w 6530564"/>
              <a:gd name="connsiteY2541" fmla="*/ 2686814 h 6858000"/>
              <a:gd name="connsiteX2542" fmla="*/ 6366721 w 6530564"/>
              <a:gd name="connsiteY2542" fmla="*/ 2696158 h 6858000"/>
              <a:gd name="connsiteX2543" fmla="*/ 6374387 w 6530564"/>
              <a:gd name="connsiteY2543" fmla="*/ 2709173 h 6858000"/>
              <a:gd name="connsiteX2544" fmla="*/ 6376383 w 6530564"/>
              <a:gd name="connsiteY2544" fmla="*/ 2718513 h 6858000"/>
              <a:gd name="connsiteX2545" fmla="*/ 6382051 w 6530564"/>
              <a:gd name="connsiteY2545" fmla="*/ 2722187 h 6858000"/>
              <a:gd name="connsiteX2546" fmla="*/ 6389717 w 6530564"/>
              <a:gd name="connsiteY2546" fmla="*/ 2735202 h 6858000"/>
              <a:gd name="connsiteX2547" fmla="*/ 6391713 w 6530564"/>
              <a:gd name="connsiteY2547" fmla="*/ 2744545 h 6858000"/>
              <a:gd name="connsiteX2548" fmla="*/ 6388038 w 6530564"/>
              <a:gd name="connsiteY2548" fmla="*/ 2750212 h 6858000"/>
              <a:gd name="connsiteX2549" fmla="*/ 6393708 w 6530564"/>
              <a:gd name="connsiteY2549" fmla="*/ 2753886 h 6858000"/>
              <a:gd name="connsiteX2550" fmla="*/ 6391033 w 6530564"/>
              <a:gd name="connsiteY2550" fmla="*/ 2764226 h 6858000"/>
              <a:gd name="connsiteX2551" fmla="*/ 6397701 w 6530564"/>
              <a:gd name="connsiteY2551" fmla="*/ 2772572 h 6858000"/>
              <a:gd name="connsiteX2552" fmla="*/ 6401373 w 6530564"/>
              <a:gd name="connsiteY2552" fmla="*/ 2766901 h 6858000"/>
              <a:gd name="connsiteX2553" fmla="*/ 6404367 w 6530564"/>
              <a:gd name="connsiteY2553" fmla="*/ 2780914 h 6858000"/>
              <a:gd name="connsiteX2554" fmla="*/ 6405364 w 6530564"/>
              <a:gd name="connsiteY2554" fmla="*/ 2785585 h 6858000"/>
              <a:gd name="connsiteX2555" fmla="*/ 6414027 w 6530564"/>
              <a:gd name="connsiteY2555" fmla="*/ 2803272 h 6858000"/>
              <a:gd name="connsiteX2556" fmla="*/ 6418019 w 6530564"/>
              <a:gd name="connsiteY2556" fmla="*/ 2821954 h 6858000"/>
              <a:gd name="connsiteX2557" fmla="*/ 6421013 w 6530564"/>
              <a:gd name="connsiteY2557" fmla="*/ 2835968 h 6858000"/>
              <a:gd name="connsiteX2558" fmla="*/ 6427000 w 6530564"/>
              <a:gd name="connsiteY2558" fmla="*/ 2863995 h 6858000"/>
              <a:gd name="connsiteX2559" fmla="*/ 6425323 w 6530564"/>
              <a:gd name="connsiteY2559" fmla="*/ 2879006 h 6858000"/>
              <a:gd name="connsiteX2560" fmla="*/ 6419655 w 6530564"/>
              <a:gd name="connsiteY2560" fmla="*/ 2875334 h 6858000"/>
              <a:gd name="connsiteX2561" fmla="*/ 6413985 w 6530564"/>
              <a:gd name="connsiteY2561" fmla="*/ 2871660 h 6858000"/>
              <a:gd name="connsiteX2562" fmla="*/ 6414983 w 6530564"/>
              <a:gd name="connsiteY2562" fmla="*/ 2876331 h 6858000"/>
              <a:gd name="connsiteX2563" fmla="*/ 6415981 w 6530564"/>
              <a:gd name="connsiteY2563" fmla="*/ 2881001 h 6858000"/>
              <a:gd name="connsiteX2564" fmla="*/ 6421651 w 6530564"/>
              <a:gd name="connsiteY2564" fmla="*/ 2884673 h 6858000"/>
              <a:gd name="connsiteX2565" fmla="*/ 6427318 w 6530564"/>
              <a:gd name="connsiteY2565" fmla="*/ 2888347 h 6858000"/>
              <a:gd name="connsiteX2566" fmla="*/ 6431991 w 6530564"/>
              <a:gd name="connsiteY2566" fmla="*/ 2887350 h 6858000"/>
              <a:gd name="connsiteX2567" fmla="*/ 6431673 w 6530564"/>
              <a:gd name="connsiteY2567" fmla="*/ 2862996 h 6858000"/>
              <a:gd name="connsiteX2568" fmla="*/ 6430674 w 6530564"/>
              <a:gd name="connsiteY2568" fmla="*/ 2858326 h 6858000"/>
              <a:gd name="connsiteX2569" fmla="*/ 6426681 w 6530564"/>
              <a:gd name="connsiteY2569" fmla="*/ 2839641 h 6858000"/>
              <a:gd name="connsiteX2570" fmla="*/ 6424687 w 6530564"/>
              <a:gd name="connsiteY2570" fmla="*/ 2830300 h 6858000"/>
              <a:gd name="connsiteX2571" fmla="*/ 6434347 w 6530564"/>
              <a:gd name="connsiteY2571" fmla="*/ 2852656 h 6858000"/>
              <a:gd name="connsiteX2572" fmla="*/ 6445005 w 6530564"/>
              <a:gd name="connsiteY2572" fmla="*/ 2879684 h 6858000"/>
              <a:gd name="connsiteX2573" fmla="*/ 6442331 w 6530564"/>
              <a:gd name="connsiteY2573" fmla="*/ 2890025 h 6858000"/>
              <a:gd name="connsiteX2574" fmla="*/ 6444325 w 6530564"/>
              <a:gd name="connsiteY2574" fmla="*/ 2899366 h 6858000"/>
              <a:gd name="connsiteX2575" fmla="*/ 6449315 w 6530564"/>
              <a:gd name="connsiteY2575" fmla="*/ 2922721 h 6858000"/>
              <a:gd name="connsiteX2576" fmla="*/ 6443648 w 6530564"/>
              <a:gd name="connsiteY2576" fmla="*/ 2919049 h 6858000"/>
              <a:gd name="connsiteX2577" fmla="*/ 6438977 w 6530564"/>
              <a:gd name="connsiteY2577" fmla="*/ 2920046 h 6858000"/>
              <a:gd name="connsiteX2578" fmla="*/ 6439974 w 6530564"/>
              <a:gd name="connsiteY2578" fmla="*/ 2924716 h 6858000"/>
              <a:gd name="connsiteX2579" fmla="*/ 6440971 w 6530564"/>
              <a:gd name="connsiteY2579" fmla="*/ 2929388 h 6858000"/>
              <a:gd name="connsiteX2580" fmla="*/ 6446641 w 6530564"/>
              <a:gd name="connsiteY2580" fmla="*/ 2933062 h 6858000"/>
              <a:gd name="connsiteX2581" fmla="*/ 6447639 w 6530564"/>
              <a:gd name="connsiteY2581" fmla="*/ 2937733 h 6858000"/>
              <a:gd name="connsiteX2582" fmla="*/ 6448636 w 6530564"/>
              <a:gd name="connsiteY2582" fmla="*/ 2942403 h 6858000"/>
              <a:gd name="connsiteX2583" fmla="*/ 6457299 w 6530564"/>
              <a:gd name="connsiteY2583" fmla="*/ 2960089 h 6858000"/>
              <a:gd name="connsiteX2584" fmla="*/ 6462289 w 6530564"/>
              <a:gd name="connsiteY2584" fmla="*/ 2983446 h 6858000"/>
              <a:gd name="connsiteX2585" fmla="*/ 6458617 w 6530564"/>
              <a:gd name="connsiteY2585" fmla="*/ 2989113 h 6858000"/>
              <a:gd name="connsiteX2586" fmla="*/ 6452947 w 6530564"/>
              <a:gd name="connsiteY2586" fmla="*/ 2985442 h 6858000"/>
              <a:gd name="connsiteX2587" fmla="*/ 6436301 w 6530564"/>
              <a:gd name="connsiteY2587" fmla="*/ 2930386 h 6858000"/>
              <a:gd name="connsiteX2588" fmla="*/ 6435303 w 6530564"/>
              <a:gd name="connsiteY2588" fmla="*/ 2925715 h 6858000"/>
              <a:gd name="connsiteX2589" fmla="*/ 6431630 w 6530564"/>
              <a:gd name="connsiteY2589" fmla="*/ 2931384 h 6858000"/>
              <a:gd name="connsiteX2590" fmla="*/ 6448275 w 6530564"/>
              <a:gd name="connsiteY2590" fmla="*/ 2986439 h 6858000"/>
              <a:gd name="connsiteX2591" fmla="*/ 6436259 w 6530564"/>
              <a:gd name="connsiteY2591" fmla="*/ 2998774 h 6858000"/>
              <a:gd name="connsiteX2592" fmla="*/ 6437895 w 6530564"/>
              <a:gd name="connsiteY2592" fmla="*/ 3052152 h 6858000"/>
              <a:gd name="connsiteX2593" fmla="*/ 6440443 w 6530564"/>
              <a:gd name="connsiteY2593" fmla="*/ 3246975 h 6858000"/>
              <a:gd name="connsiteX2594" fmla="*/ 6441441 w 6530564"/>
              <a:gd name="connsiteY2594" fmla="*/ 3251646 h 6858000"/>
              <a:gd name="connsiteX2595" fmla="*/ 6442439 w 6530564"/>
              <a:gd name="connsiteY2595" fmla="*/ 3256318 h 6858000"/>
              <a:gd name="connsiteX2596" fmla="*/ 6446113 w 6530564"/>
              <a:gd name="connsiteY2596" fmla="*/ 3250648 h 6858000"/>
              <a:gd name="connsiteX2597" fmla="*/ 6444561 w 6530564"/>
              <a:gd name="connsiteY2597" fmla="*/ 3060496 h 6858000"/>
              <a:gd name="connsiteX2598" fmla="*/ 6445559 w 6530564"/>
              <a:gd name="connsiteY2598" fmla="*/ 3065167 h 6858000"/>
              <a:gd name="connsiteX2599" fmla="*/ 6452905 w 6530564"/>
              <a:gd name="connsiteY2599" fmla="*/ 3053828 h 6858000"/>
              <a:gd name="connsiteX2600" fmla="*/ 6455899 w 6530564"/>
              <a:gd name="connsiteY2600" fmla="*/ 3067841 h 6858000"/>
              <a:gd name="connsiteX2601" fmla="*/ 6451227 w 6530564"/>
              <a:gd name="connsiteY2601" fmla="*/ 3068840 h 6858000"/>
              <a:gd name="connsiteX2602" fmla="*/ 6452226 w 6530564"/>
              <a:gd name="connsiteY2602" fmla="*/ 3073511 h 6858000"/>
              <a:gd name="connsiteX2603" fmla="*/ 6453223 w 6530564"/>
              <a:gd name="connsiteY2603" fmla="*/ 3078181 h 6858000"/>
              <a:gd name="connsiteX2604" fmla="*/ 6457895 w 6530564"/>
              <a:gd name="connsiteY2604" fmla="*/ 3077183 h 6858000"/>
              <a:gd name="connsiteX2605" fmla="*/ 6458213 w 6530564"/>
              <a:gd name="connsiteY2605" fmla="*/ 3101536 h 6858000"/>
              <a:gd name="connsiteX2606" fmla="*/ 6460209 w 6530564"/>
              <a:gd name="connsiteY2606" fmla="*/ 3110879 h 6858000"/>
              <a:gd name="connsiteX2607" fmla="*/ 6463203 w 6530564"/>
              <a:gd name="connsiteY2607" fmla="*/ 3124891 h 6858000"/>
              <a:gd name="connsiteX2608" fmla="*/ 6464201 w 6530564"/>
              <a:gd name="connsiteY2608" fmla="*/ 3129561 h 6858000"/>
              <a:gd name="connsiteX2609" fmla="*/ 6460527 w 6530564"/>
              <a:gd name="connsiteY2609" fmla="*/ 3135231 h 6858000"/>
              <a:gd name="connsiteX2610" fmla="*/ 6462523 w 6530564"/>
              <a:gd name="connsiteY2610" fmla="*/ 3144574 h 6858000"/>
              <a:gd name="connsiteX2611" fmla="*/ 6468192 w 6530564"/>
              <a:gd name="connsiteY2611" fmla="*/ 3148246 h 6858000"/>
              <a:gd name="connsiteX2612" fmla="*/ 6492143 w 6530564"/>
              <a:gd name="connsiteY2612" fmla="*/ 3260351 h 6858000"/>
              <a:gd name="connsiteX2613" fmla="*/ 6493779 w 6530564"/>
              <a:gd name="connsiteY2613" fmla="*/ 3313728 h 6858000"/>
              <a:gd name="connsiteX2614" fmla="*/ 6497452 w 6530564"/>
              <a:gd name="connsiteY2614" fmla="*/ 3308059 h 6858000"/>
              <a:gd name="connsiteX2615" fmla="*/ 6508067 w 6530564"/>
              <a:gd name="connsiteY2615" fmla="*/ 3403475 h 6858000"/>
              <a:gd name="connsiteX2616" fmla="*/ 6513737 w 6530564"/>
              <a:gd name="connsiteY2616" fmla="*/ 3407147 h 6858000"/>
              <a:gd name="connsiteX2617" fmla="*/ 6514056 w 6530564"/>
              <a:gd name="connsiteY2617" fmla="*/ 3431501 h 6858000"/>
              <a:gd name="connsiteX2618" fmla="*/ 6510383 w 6530564"/>
              <a:gd name="connsiteY2618" fmla="*/ 3437170 h 6858000"/>
              <a:gd name="connsiteX2619" fmla="*/ 6517049 w 6530564"/>
              <a:gd name="connsiteY2619" fmla="*/ 3445513 h 6858000"/>
              <a:gd name="connsiteX2620" fmla="*/ 6518367 w 6530564"/>
              <a:gd name="connsiteY2620" fmla="*/ 3474537 h 6858000"/>
              <a:gd name="connsiteX2621" fmla="*/ 6519363 w 6530564"/>
              <a:gd name="connsiteY2621" fmla="*/ 3479209 h 6858000"/>
              <a:gd name="connsiteX2622" fmla="*/ 6517687 w 6530564"/>
              <a:gd name="connsiteY2622" fmla="*/ 3494220 h 6858000"/>
              <a:gd name="connsiteX2623" fmla="*/ 6518686 w 6530564"/>
              <a:gd name="connsiteY2623" fmla="*/ 3498890 h 6858000"/>
              <a:gd name="connsiteX2624" fmla="*/ 6519683 w 6530564"/>
              <a:gd name="connsiteY2624" fmla="*/ 3503561 h 6858000"/>
              <a:gd name="connsiteX2625" fmla="*/ 6517965 w 6530564"/>
              <a:gd name="connsiteY2625" fmla="*/ 3586960 h 6858000"/>
              <a:gd name="connsiteX2626" fmla="*/ 6520957 w 6530564"/>
              <a:gd name="connsiteY2626" fmla="*/ 3600973 h 6858000"/>
              <a:gd name="connsiteX2627" fmla="*/ 6521957 w 6530564"/>
              <a:gd name="connsiteY2627" fmla="*/ 3605644 h 6858000"/>
              <a:gd name="connsiteX2628" fmla="*/ 6525949 w 6530564"/>
              <a:gd name="connsiteY2628" fmla="*/ 3624328 h 6858000"/>
              <a:gd name="connsiteX2629" fmla="*/ 6518240 w 6530564"/>
              <a:gd name="connsiteY2629" fmla="*/ 3679702 h 6858000"/>
              <a:gd name="connsiteX2630" fmla="*/ 6499429 w 6530564"/>
              <a:gd name="connsiteY2630" fmla="*/ 3888856 h 6858000"/>
              <a:gd name="connsiteX2631" fmla="*/ 6500429 w 6530564"/>
              <a:gd name="connsiteY2631" fmla="*/ 3893529 h 6858000"/>
              <a:gd name="connsiteX2632" fmla="*/ 6496756 w 6530564"/>
              <a:gd name="connsiteY2632" fmla="*/ 3899196 h 6858000"/>
              <a:gd name="connsiteX2633" fmla="*/ 6474945 w 6530564"/>
              <a:gd name="connsiteY2633" fmla="*/ 3968571 h 6858000"/>
              <a:gd name="connsiteX2634" fmla="*/ 6456817 w 6530564"/>
              <a:gd name="connsiteY2634" fmla="*/ 4036740 h 6858000"/>
              <a:gd name="connsiteX2635" fmla="*/ 6457067 w 6530564"/>
              <a:gd name="connsiteY2635" fmla="*/ 4035275 h 6858000"/>
              <a:gd name="connsiteX2636" fmla="*/ 6458983 w 6530564"/>
              <a:gd name="connsiteY2636" fmla="*/ 4019603 h 6858000"/>
              <a:gd name="connsiteX2637" fmla="*/ 6461660 w 6530564"/>
              <a:gd name="connsiteY2637" fmla="*/ 4009263 h 6858000"/>
              <a:gd name="connsiteX2638" fmla="*/ 6468688 w 6530564"/>
              <a:gd name="connsiteY2638" fmla="*/ 3973572 h 6858000"/>
              <a:gd name="connsiteX2639" fmla="*/ 6480067 w 6530564"/>
              <a:gd name="connsiteY2639" fmla="*/ 3912531 h 6858000"/>
              <a:gd name="connsiteX2640" fmla="*/ 6482742 w 6530564"/>
              <a:gd name="connsiteY2640" fmla="*/ 3902189 h 6858000"/>
              <a:gd name="connsiteX2641" fmla="*/ 6485417 w 6530564"/>
              <a:gd name="connsiteY2641" fmla="*/ 3891851 h 6858000"/>
              <a:gd name="connsiteX2642" fmla="*/ 6479749 w 6530564"/>
              <a:gd name="connsiteY2642" fmla="*/ 3888177 h 6858000"/>
              <a:gd name="connsiteX2643" fmla="*/ 6469727 w 6530564"/>
              <a:gd name="connsiteY2643" fmla="*/ 3909856 h 6858000"/>
              <a:gd name="connsiteX2644" fmla="*/ 6470724 w 6530564"/>
              <a:gd name="connsiteY2644" fmla="*/ 3914527 h 6858000"/>
              <a:gd name="connsiteX2645" fmla="*/ 6451319 w 6530564"/>
              <a:gd name="connsiteY2645" fmla="*/ 4006588 h 6858000"/>
              <a:gd name="connsiteX2646" fmla="*/ 6452317 w 6530564"/>
              <a:gd name="connsiteY2646" fmla="*/ 4011259 h 6858000"/>
              <a:gd name="connsiteX2647" fmla="*/ 6438623 w 6530564"/>
              <a:gd name="connsiteY2647" fmla="*/ 4038605 h 6858000"/>
              <a:gd name="connsiteX2648" fmla="*/ 6430597 w 6530564"/>
              <a:gd name="connsiteY2648" fmla="*/ 4069625 h 6858000"/>
              <a:gd name="connsiteX2649" fmla="*/ 6417467 w 6530564"/>
              <a:gd name="connsiteY2649" fmla="*/ 4131042 h 6858000"/>
              <a:gd name="connsiteX2650" fmla="*/ 6397652 w 6530564"/>
              <a:gd name="connsiteY2650" fmla="*/ 4184394 h 6858000"/>
              <a:gd name="connsiteX2651" fmla="*/ 6395501 w 6530564"/>
              <a:gd name="connsiteY2651" fmla="*/ 4179691 h 6858000"/>
              <a:gd name="connsiteX2652" fmla="*/ 6310617 w 6530564"/>
              <a:gd name="connsiteY2652" fmla="*/ 4422501 h 6858000"/>
              <a:gd name="connsiteX2653" fmla="*/ 6305947 w 6530564"/>
              <a:gd name="connsiteY2653" fmla="*/ 4423498 h 6858000"/>
              <a:gd name="connsiteX2654" fmla="*/ 6306945 w 6530564"/>
              <a:gd name="connsiteY2654" fmla="*/ 4428171 h 6858000"/>
              <a:gd name="connsiteX2655" fmla="*/ 6307942 w 6530564"/>
              <a:gd name="connsiteY2655" fmla="*/ 4432841 h 6858000"/>
              <a:gd name="connsiteX2656" fmla="*/ 6292252 w 6530564"/>
              <a:gd name="connsiteY2656" fmla="*/ 4450844 h 6858000"/>
              <a:gd name="connsiteX2657" fmla="*/ 6268855 w 6530564"/>
              <a:gd name="connsiteY2657" fmla="*/ 4524223 h 6858000"/>
              <a:gd name="connsiteX2658" fmla="*/ 6265862 w 6530564"/>
              <a:gd name="connsiteY2658" fmla="*/ 4510210 h 6858000"/>
              <a:gd name="connsiteX2659" fmla="*/ 6258833 w 6530564"/>
              <a:gd name="connsiteY2659" fmla="*/ 4545902 h 6858000"/>
              <a:gd name="connsiteX2660" fmla="*/ 6253165 w 6530564"/>
              <a:gd name="connsiteY2660" fmla="*/ 4542228 h 6858000"/>
              <a:gd name="connsiteX2661" fmla="*/ 6214077 w 6530564"/>
              <a:gd name="connsiteY2661" fmla="*/ 4633610 h 6858000"/>
              <a:gd name="connsiteX2662" fmla="*/ 6209407 w 6530564"/>
              <a:gd name="connsiteY2662" fmla="*/ 4634608 h 6858000"/>
              <a:gd name="connsiteX2663" fmla="*/ 6170001 w 6530564"/>
              <a:gd name="connsiteY2663" fmla="*/ 4701637 h 6858000"/>
              <a:gd name="connsiteX2664" fmla="*/ 6124246 w 6530564"/>
              <a:gd name="connsiteY2664" fmla="*/ 4784676 h 6858000"/>
              <a:gd name="connsiteX2665" fmla="*/ 6094991 w 6530564"/>
              <a:gd name="connsiteY2665" fmla="*/ 4822064 h 6858000"/>
              <a:gd name="connsiteX2666" fmla="*/ 6068122 w 6530564"/>
              <a:gd name="connsiteY2666" fmla="*/ 4864900 h 6858000"/>
              <a:gd name="connsiteX2667" fmla="*/ 6067155 w 6530564"/>
              <a:gd name="connsiteY2667" fmla="*/ 4860368 h 6858000"/>
              <a:gd name="connsiteX2668" fmla="*/ 6063481 w 6530564"/>
              <a:gd name="connsiteY2668" fmla="*/ 4866038 h 6858000"/>
              <a:gd name="connsiteX2669" fmla="*/ 6060805 w 6530564"/>
              <a:gd name="connsiteY2669" fmla="*/ 4876378 h 6858000"/>
              <a:gd name="connsiteX2670" fmla="*/ 6059807 w 6530564"/>
              <a:gd name="connsiteY2670" fmla="*/ 4871705 h 6858000"/>
              <a:gd name="connsiteX2671" fmla="*/ 6037769 w 6530564"/>
              <a:gd name="connsiteY2671" fmla="*/ 4905720 h 6858000"/>
              <a:gd name="connsiteX2672" fmla="*/ 6038767 w 6530564"/>
              <a:gd name="connsiteY2672" fmla="*/ 4910391 h 6858000"/>
              <a:gd name="connsiteX2673" fmla="*/ 6036091 w 6530564"/>
              <a:gd name="connsiteY2673" fmla="*/ 4920731 h 6858000"/>
              <a:gd name="connsiteX2674" fmla="*/ 6034095 w 6530564"/>
              <a:gd name="connsiteY2674" fmla="*/ 4911389 h 6858000"/>
              <a:gd name="connsiteX2675" fmla="*/ 6023077 w 6530564"/>
              <a:gd name="connsiteY2675" fmla="*/ 4928396 h 6858000"/>
              <a:gd name="connsiteX2676" fmla="*/ 6022078 w 6530564"/>
              <a:gd name="connsiteY2676" fmla="*/ 4923723 h 6858000"/>
              <a:gd name="connsiteX2677" fmla="*/ 6021081 w 6530564"/>
              <a:gd name="connsiteY2677" fmla="*/ 4919054 h 6858000"/>
              <a:gd name="connsiteX2678" fmla="*/ 6016409 w 6530564"/>
              <a:gd name="connsiteY2678" fmla="*/ 4920052 h 6858000"/>
              <a:gd name="connsiteX2679" fmla="*/ 6018405 w 6530564"/>
              <a:gd name="connsiteY2679" fmla="*/ 4929393 h 6858000"/>
              <a:gd name="connsiteX2680" fmla="*/ 6019404 w 6530564"/>
              <a:gd name="connsiteY2680" fmla="*/ 4934065 h 6858000"/>
              <a:gd name="connsiteX2681" fmla="*/ 6015730 w 6530564"/>
              <a:gd name="connsiteY2681" fmla="*/ 4939735 h 6858000"/>
              <a:gd name="connsiteX2682" fmla="*/ 6011059 w 6530564"/>
              <a:gd name="connsiteY2682" fmla="*/ 4940732 h 6858000"/>
              <a:gd name="connsiteX2683" fmla="*/ 6006389 w 6530564"/>
              <a:gd name="connsiteY2683" fmla="*/ 4941731 h 6858000"/>
              <a:gd name="connsiteX2684" fmla="*/ 6007386 w 6530564"/>
              <a:gd name="connsiteY2684" fmla="*/ 4946401 h 6858000"/>
              <a:gd name="connsiteX2685" fmla="*/ 6008383 w 6530564"/>
              <a:gd name="connsiteY2685" fmla="*/ 4951071 h 6858000"/>
              <a:gd name="connsiteX2686" fmla="*/ 5996367 w 6530564"/>
              <a:gd name="connsiteY2686" fmla="*/ 4963407 h 6858000"/>
              <a:gd name="connsiteX2687" fmla="*/ 5995370 w 6530564"/>
              <a:gd name="connsiteY2687" fmla="*/ 4958737 h 6858000"/>
              <a:gd name="connsiteX2688" fmla="*/ 5991696 w 6530564"/>
              <a:gd name="connsiteY2688" fmla="*/ 4964406 h 6858000"/>
              <a:gd name="connsiteX2689" fmla="*/ 5988022 w 6530564"/>
              <a:gd name="connsiteY2689" fmla="*/ 4970074 h 6858000"/>
              <a:gd name="connsiteX2690" fmla="*/ 5985347 w 6530564"/>
              <a:gd name="connsiteY2690" fmla="*/ 4980414 h 6858000"/>
              <a:gd name="connsiteX2691" fmla="*/ 5984349 w 6530564"/>
              <a:gd name="connsiteY2691" fmla="*/ 4975743 h 6858000"/>
              <a:gd name="connsiteX2692" fmla="*/ 5967661 w 6530564"/>
              <a:gd name="connsiteY2692" fmla="*/ 4989076 h 6858000"/>
              <a:gd name="connsiteX2693" fmla="*/ 5965665 w 6530564"/>
              <a:gd name="connsiteY2693" fmla="*/ 4979735 h 6858000"/>
              <a:gd name="connsiteX2694" fmla="*/ 5949975 w 6530564"/>
              <a:gd name="connsiteY2694" fmla="*/ 4997740 h 6858000"/>
              <a:gd name="connsiteX2695" fmla="*/ 5948977 w 6530564"/>
              <a:gd name="connsiteY2695" fmla="*/ 4993069 h 6858000"/>
              <a:gd name="connsiteX2696" fmla="*/ 5952650 w 6530564"/>
              <a:gd name="connsiteY2696" fmla="*/ 4987400 h 6858000"/>
              <a:gd name="connsiteX2697" fmla="*/ 5951653 w 6530564"/>
              <a:gd name="connsiteY2697" fmla="*/ 4982729 h 6858000"/>
              <a:gd name="connsiteX2698" fmla="*/ 5947981 w 6530564"/>
              <a:gd name="connsiteY2698" fmla="*/ 4988397 h 6858000"/>
              <a:gd name="connsiteX2699" fmla="*/ 5944307 w 6530564"/>
              <a:gd name="connsiteY2699" fmla="*/ 4994067 h 6858000"/>
              <a:gd name="connsiteX2700" fmla="*/ 5941631 w 6530564"/>
              <a:gd name="connsiteY2700" fmla="*/ 5004407 h 6858000"/>
              <a:gd name="connsiteX2701" fmla="*/ 5950973 w 6530564"/>
              <a:gd name="connsiteY2701" fmla="*/ 5002410 h 6858000"/>
              <a:gd name="connsiteX2702" fmla="*/ 5947299 w 6530564"/>
              <a:gd name="connsiteY2702" fmla="*/ 5008080 h 6858000"/>
              <a:gd name="connsiteX2703" fmla="*/ 5929931 w 6530564"/>
              <a:gd name="connsiteY2703" fmla="*/ 5041095 h 6858000"/>
              <a:gd name="connsiteX2704" fmla="*/ 5947618 w 6530564"/>
              <a:gd name="connsiteY2704" fmla="*/ 5032434 h 6858000"/>
              <a:gd name="connsiteX2705" fmla="*/ 5931927 w 6530564"/>
              <a:gd name="connsiteY2705" fmla="*/ 5050439 h 6858000"/>
              <a:gd name="connsiteX2706" fmla="*/ 5920909 w 6530564"/>
              <a:gd name="connsiteY2706" fmla="*/ 5067445 h 6858000"/>
              <a:gd name="connsiteX2707" fmla="*/ 5912565 w 6530564"/>
              <a:gd name="connsiteY2707" fmla="*/ 5074111 h 6858000"/>
              <a:gd name="connsiteX2708" fmla="*/ 5910570 w 6530564"/>
              <a:gd name="connsiteY2708" fmla="*/ 5064770 h 6858000"/>
              <a:gd name="connsiteX2709" fmla="*/ 5895877 w 6530564"/>
              <a:gd name="connsiteY2709" fmla="*/ 5087444 h 6858000"/>
              <a:gd name="connsiteX2710" fmla="*/ 5890208 w 6530564"/>
              <a:gd name="connsiteY2710" fmla="*/ 5083772 h 6858000"/>
              <a:gd name="connsiteX2711" fmla="*/ 5893881 w 6530564"/>
              <a:gd name="connsiteY2711" fmla="*/ 5078103 h 6858000"/>
              <a:gd name="connsiteX2712" fmla="*/ 5892882 w 6530564"/>
              <a:gd name="connsiteY2712" fmla="*/ 5073432 h 6858000"/>
              <a:gd name="connsiteX2713" fmla="*/ 5888211 w 6530564"/>
              <a:gd name="connsiteY2713" fmla="*/ 5074430 h 6858000"/>
              <a:gd name="connsiteX2714" fmla="*/ 5884539 w 6530564"/>
              <a:gd name="connsiteY2714" fmla="*/ 5080098 h 6858000"/>
              <a:gd name="connsiteX2715" fmla="*/ 5885537 w 6530564"/>
              <a:gd name="connsiteY2715" fmla="*/ 5084770 h 6858000"/>
              <a:gd name="connsiteX2716" fmla="*/ 5881863 w 6530564"/>
              <a:gd name="connsiteY2716" fmla="*/ 5090439 h 6858000"/>
              <a:gd name="connsiteX2717" fmla="*/ 5878191 w 6530564"/>
              <a:gd name="connsiteY2717" fmla="*/ 5096109 h 6858000"/>
              <a:gd name="connsiteX2718" fmla="*/ 5873519 w 6530564"/>
              <a:gd name="connsiteY2718" fmla="*/ 5097107 h 6858000"/>
              <a:gd name="connsiteX2719" fmla="*/ 5874517 w 6530564"/>
              <a:gd name="connsiteY2719" fmla="*/ 5101778 h 6858000"/>
              <a:gd name="connsiteX2720" fmla="*/ 5869847 w 6530564"/>
              <a:gd name="connsiteY2720" fmla="*/ 5102775 h 6858000"/>
              <a:gd name="connsiteX2721" fmla="*/ 5868847 w 6530564"/>
              <a:gd name="connsiteY2721" fmla="*/ 5098105 h 6858000"/>
              <a:gd name="connsiteX2722" fmla="*/ 5871523 w 6530564"/>
              <a:gd name="connsiteY2722" fmla="*/ 5087764 h 6858000"/>
              <a:gd name="connsiteX2723" fmla="*/ 5878869 w 6530564"/>
              <a:gd name="connsiteY2723" fmla="*/ 5076427 h 6858000"/>
              <a:gd name="connsiteX2724" fmla="*/ 5874198 w 6530564"/>
              <a:gd name="connsiteY2724" fmla="*/ 5077424 h 6858000"/>
              <a:gd name="connsiteX2725" fmla="*/ 5870525 w 6530564"/>
              <a:gd name="connsiteY2725" fmla="*/ 5083093 h 6858000"/>
              <a:gd name="connsiteX2726" fmla="*/ 5859507 w 6530564"/>
              <a:gd name="connsiteY2726" fmla="*/ 5100100 h 6858000"/>
              <a:gd name="connsiteX2727" fmla="*/ 5860503 w 6530564"/>
              <a:gd name="connsiteY2727" fmla="*/ 5104770 h 6858000"/>
              <a:gd name="connsiteX2728" fmla="*/ 5854156 w 6530564"/>
              <a:gd name="connsiteY2728" fmla="*/ 5120780 h 6858000"/>
              <a:gd name="connsiteX2729" fmla="*/ 5803411 w 6530564"/>
              <a:gd name="connsiteY2729" fmla="*/ 5180463 h 6858000"/>
              <a:gd name="connsiteX2730" fmla="*/ 5798741 w 6530564"/>
              <a:gd name="connsiteY2730" fmla="*/ 5181460 h 6858000"/>
              <a:gd name="connsiteX2731" fmla="*/ 5795068 w 6530564"/>
              <a:gd name="connsiteY2731" fmla="*/ 5187130 h 6858000"/>
              <a:gd name="connsiteX2732" fmla="*/ 5783051 w 6530564"/>
              <a:gd name="connsiteY2732" fmla="*/ 5199465 h 6858000"/>
              <a:gd name="connsiteX2733" fmla="*/ 5779378 w 6530564"/>
              <a:gd name="connsiteY2733" fmla="*/ 5205135 h 6858000"/>
              <a:gd name="connsiteX2734" fmla="*/ 5767360 w 6530564"/>
              <a:gd name="connsiteY2734" fmla="*/ 5217470 h 6858000"/>
              <a:gd name="connsiteX2735" fmla="*/ 5755343 w 6530564"/>
              <a:gd name="connsiteY2735" fmla="*/ 5229806 h 6858000"/>
              <a:gd name="connsiteX2736" fmla="*/ 5718293 w 6530564"/>
              <a:gd name="connsiteY2736" fmla="*/ 5262142 h 6858000"/>
              <a:gd name="connsiteX2737" fmla="*/ 5680564 w 6530564"/>
              <a:gd name="connsiteY2737" fmla="*/ 5314161 h 6858000"/>
              <a:gd name="connsiteX2738" fmla="*/ 5668546 w 6530564"/>
              <a:gd name="connsiteY2738" fmla="*/ 5326497 h 6858000"/>
              <a:gd name="connsiteX2739" fmla="*/ 5679885 w 6530564"/>
              <a:gd name="connsiteY2739" fmla="*/ 5333842 h 6858000"/>
              <a:gd name="connsiteX2740" fmla="*/ 5712263 w 6530564"/>
              <a:gd name="connsiteY2740" fmla="*/ 5302506 h 6858000"/>
              <a:gd name="connsiteX2741" fmla="*/ 5746319 w 6530564"/>
              <a:gd name="connsiteY2741" fmla="*/ 5256155 h 6858000"/>
              <a:gd name="connsiteX2742" fmla="*/ 5762009 w 6530564"/>
              <a:gd name="connsiteY2742" fmla="*/ 5238151 h 6858000"/>
              <a:gd name="connsiteX2743" fmla="*/ 5763007 w 6530564"/>
              <a:gd name="connsiteY2743" fmla="*/ 5242821 h 6858000"/>
              <a:gd name="connsiteX2744" fmla="*/ 5758337 w 6530564"/>
              <a:gd name="connsiteY2744" fmla="*/ 5243820 h 6858000"/>
              <a:gd name="connsiteX2745" fmla="*/ 5759335 w 6530564"/>
              <a:gd name="connsiteY2745" fmla="*/ 5248491 h 6858000"/>
              <a:gd name="connsiteX2746" fmla="*/ 5764005 w 6530564"/>
              <a:gd name="connsiteY2746" fmla="*/ 5247493 h 6858000"/>
              <a:gd name="connsiteX2747" fmla="*/ 5767679 w 6530564"/>
              <a:gd name="connsiteY2747" fmla="*/ 5241824 h 6858000"/>
              <a:gd name="connsiteX2748" fmla="*/ 5764685 w 6530564"/>
              <a:gd name="connsiteY2748" fmla="*/ 5227811 h 6858000"/>
              <a:gd name="connsiteX2749" fmla="*/ 5776701 w 6530564"/>
              <a:gd name="connsiteY2749" fmla="*/ 5215474 h 6858000"/>
              <a:gd name="connsiteX2750" fmla="*/ 5786044 w 6530564"/>
              <a:gd name="connsiteY2750" fmla="*/ 5213479 h 6858000"/>
              <a:gd name="connsiteX2751" fmla="*/ 5787043 w 6530564"/>
              <a:gd name="connsiteY2751" fmla="*/ 5218150 h 6858000"/>
              <a:gd name="connsiteX2752" fmla="*/ 5790713 w 6530564"/>
              <a:gd name="connsiteY2752" fmla="*/ 5212480 h 6858000"/>
              <a:gd name="connsiteX2753" fmla="*/ 5789717 w 6530564"/>
              <a:gd name="connsiteY2753" fmla="*/ 5207810 h 6858000"/>
              <a:gd name="connsiteX2754" fmla="*/ 5792393 w 6530564"/>
              <a:gd name="connsiteY2754" fmla="*/ 5197469 h 6858000"/>
              <a:gd name="connsiteX2755" fmla="*/ 5800735 w 6530564"/>
              <a:gd name="connsiteY2755" fmla="*/ 5190803 h 6858000"/>
              <a:gd name="connsiteX2756" fmla="*/ 5805408 w 6530564"/>
              <a:gd name="connsiteY2756" fmla="*/ 5189806 h 6858000"/>
              <a:gd name="connsiteX2757" fmla="*/ 5804409 w 6530564"/>
              <a:gd name="connsiteY2757" fmla="*/ 5185134 h 6858000"/>
              <a:gd name="connsiteX2758" fmla="*/ 5808082 w 6530564"/>
              <a:gd name="connsiteY2758" fmla="*/ 5179466 h 6858000"/>
              <a:gd name="connsiteX2759" fmla="*/ 5859825 w 6530564"/>
              <a:gd name="connsiteY2759" fmla="*/ 5124453 h 6858000"/>
              <a:gd name="connsiteX2760" fmla="*/ 5863499 w 6530564"/>
              <a:gd name="connsiteY2760" fmla="*/ 5118782 h 6858000"/>
              <a:gd name="connsiteX2761" fmla="*/ 5862500 w 6530564"/>
              <a:gd name="connsiteY2761" fmla="*/ 5114113 h 6858000"/>
              <a:gd name="connsiteX2762" fmla="*/ 5867171 w 6530564"/>
              <a:gd name="connsiteY2762" fmla="*/ 5113115 h 6858000"/>
              <a:gd name="connsiteX2763" fmla="*/ 5868169 w 6530564"/>
              <a:gd name="connsiteY2763" fmla="*/ 5117785 h 6858000"/>
              <a:gd name="connsiteX2764" fmla="*/ 5889529 w 6530564"/>
              <a:gd name="connsiteY2764" fmla="*/ 5103454 h 6858000"/>
              <a:gd name="connsiteX2765" fmla="*/ 5888531 w 6530564"/>
              <a:gd name="connsiteY2765" fmla="*/ 5098783 h 6858000"/>
              <a:gd name="connsiteX2766" fmla="*/ 5886853 w 6530564"/>
              <a:gd name="connsiteY2766" fmla="*/ 5113794 h 6858000"/>
              <a:gd name="connsiteX2767" fmla="*/ 5918235 w 6530564"/>
              <a:gd name="connsiteY2767" fmla="*/ 5077785 h 6858000"/>
              <a:gd name="connsiteX2768" fmla="*/ 5937596 w 6530564"/>
              <a:gd name="connsiteY2768" fmla="*/ 5054110 h 6858000"/>
              <a:gd name="connsiteX2769" fmla="*/ 5956961 w 6530564"/>
              <a:gd name="connsiteY2769" fmla="*/ 5030438 h 6858000"/>
              <a:gd name="connsiteX2770" fmla="*/ 5991015 w 6530564"/>
              <a:gd name="connsiteY2770" fmla="*/ 4984087 h 6858000"/>
              <a:gd name="connsiteX2771" fmla="*/ 6003035 w 6530564"/>
              <a:gd name="connsiteY2771" fmla="*/ 4971752 h 6858000"/>
              <a:gd name="connsiteX2772" fmla="*/ 6010379 w 6530564"/>
              <a:gd name="connsiteY2772" fmla="*/ 4960413 h 6858000"/>
              <a:gd name="connsiteX2773" fmla="*/ 6018723 w 6530564"/>
              <a:gd name="connsiteY2773" fmla="*/ 4953747 h 6858000"/>
              <a:gd name="connsiteX2774" fmla="*/ 6029744 w 6530564"/>
              <a:gd name="connsiteY2774" fmla="*/ 4936740 h 6858000"/>
              <a:gd name="connsiteX2775" fmla="*/ 6041761 w 6530564"/>
              <a:gd name="connsiteY2775" fmla="*/ 4924404 h 6858000"/>
              <a:gd name="connsiteX2776" fmla="*/ 6048109 w 6530564"/>
              <a:gd name="connsiteY2776" fmla="*/ 4908395 h 6858000"/>
              <a:gd name="connsiteX2777" fmla="*/ 6052779 w 6530564"/>
              <a:gd name="connsiteY2777" fmla="*/ 4907398 h 6858000"/>
              <a:gd name="connsiteX2778" fmla="*/ 6166964 w 6530564"/>
              <a:gd name="connsiteY2778" fmla="*/ 4756012 h 6858000"/>
              <a:gd name="connsiteX2779" fmla="*/ 6171634 w 6530564"/>
              <a:gd name="connsiteY2779" fmla="*/ 4755014 h 6858000"/>
              <a:gd name="connsiteX2780" fmla="*/ 6176307 w 6530564"/>
              <a:gd name="connsiteY2780" fmla="*/ 4754017 h 6858000"/>
              <a:gd name="connsiteX2781" fmla="*/ 6168961 w 6530564"/>
              <a:gd name="connsiteY2781" fmla="*/ 4765354 h 6858000"/>
              <a:gd name="connsiteX2782" fmla="*/ 6161614 w 6530564"/>
              <a:gd name="connsiteY2782" fmla="*/ 4776693 h 6858000"/>
              <a:gd name="connsiteX2783" fmla="*/ 6154269 w 6530564"/>
              <a:gd name="connsiteY2783" fmla="*/ 4788031 h 6858000"/>
              <a:gd name="connsiteX2784" fmla="*/ 6155266 w 6530564"/>
              <a:gd name="connsiteY2784" fmla="*/ 4792702 h 6858000"/>
              <a:gd name="connsiteX2785" fmla="*/ 6136901 w 6530564"/>
              <a:gd name="connsiteY2785" fmla="*/ 4821047 h 6858000"/>
              <a:gd name="connsiteX2786" fmla="*/ 6137897 w 6530564"/>
              <a:gd name="connsiteY2786" fmla="*/ 4825717 h 6858000"/>
              <a:gd name="connsiteX2787" fmla="*/ 6142571 w 6530564"/>
              <a:gd name="connsiteY2787" fmla="*/ 4824719 h 6858000"/>
              <a:gd name="connsiteX2788" fmla="*/ 6146243 w 6530564"/>
              <a:gd name="connsiteY2788" fmla="*/ 4819049 h 6858000"/>
              <a:gd name="connsiteX2789" fmla="*/ 6149915 w 6530564"/>
              <a:gd name="connsiteY2789" fmla="*/ 4813382 h 6858000"/>
              <a:gd name="connsiteX2790" fmla="*/ 6153588 w 6530564"/>
              <a:gd name="connsiteY2790" fmla="*/ 4807712 h 6858000"/>
              <a:gd name="connsiteX2791" fmla="*/ 6160935 w 6530564"/>
              <a:gd name="connsiteY2791" fmla="*/ 4796376 h 6858000"/>
              <a:gd name="connsiteX2792" fmla="*/ 6149207 w 6530564"/>
              <a:gd name="connsiteY2792" fmla="*/ 4815058 h 6858000"/>
              <a:gd name="connsiteX2793" fmla="*/ 6138972 w 6530564"/>
              <a:gd name="connsiteY2793" fmla="*/ 4830325 h 6858000"/>
              <a:gd name="connsiteX2794" fmla="*/ 6138897 w 6530564"/>
              <a:gd name="connsiteY2794" fmla="*/ 4830389 h 6858000"/>
              <a:gd name="connsiteX2795" fmla="*/ 6138892 w 6530564"/>
              <a:gd name="connsiteY2795" fmla="*/ 4830440 h 6858000"/>
              <a:gd name="connsiteX2796" fmla="*/ 6137977 w 6530564"/>
              <a:gd name="connsiteY2796" fmla="*/ 4831806 h 6858000"/>
              <a:gd name="connsiteX2797" fmla="*/ 6128557 w 6530564"/>
              <a:gd name="connsiteY2797" fmla="*/ 4827713 h 6858000"/>
              <a:gd name="connsiteX2798" fmla="*/ 6092823 w 6530564"/>
              <a:gd name="connsiteY2798" fmla="*/ 4889075 h 6858000"/>
              <a:gd name="connsiteX2799" fmla="*/ 6097494 w 6530564"/>
              <a:gd name="connsiteY2799" fmla="*/ 4888076 h 6858000"/>
              <a:gd name="connsiteX2800" fmla="*/ 6086475 w 6530564"/>
              <a:gd name="connsiteY2800" fmla="*/ 4905082 h 6858000"/>
              <a:gd name="connsiteX2801" fmla="*/ 6081803 w 6530564"/>
              <a:gd name="connsiteY2801" fmla="*/ 4906081 h 6858000"/>
              <a:gd name="connsiteX2802" fmla="*/ 6082802 w 6530564"/>
              <a:gd name="connsiteY2802" fmla="*/ 4910751 h 6858000"/>
              <a:gd name="connsiteX2803" fmla="*/ 6078133 w 6530564"/>
              <a:gd name="connsiteY2803" fmla="*/ 4911750 h 6858000"/>
              <a:gd name="connsiteX2804" fmla="*/ 6070785 w 6530564"/>
              <a:gd name="connsiteY2804" fmla="*/ 4923087 h 6858000"/>
              <a:gd name="connsiteX2805" fmla="*/ 6068109 w 6530564"/>
              <a:gd name="connsiteY2805" fmla="*/ 4933427 h 6858000"/>
              <a:gd name="connsiteX2806" fmla="*/ 6064437 w 6530564"/>
              <a:gd name="connsiteY2806" fmla="*/ 4939097 h 6858000"/>
              <a:gd name="connsiteX2807" fmla="*/ 6053416 w 6530564"/>
              <a:gd name="connsiteY2807" fmla="*/ 4956103 h 6858000"/>
              <a:gd name="connsiteX2808" fmla="*/ 6054415 w 6530564"/>
              <a:gd name="connsiteY2808" fmla="*/ 4960774 h 6858000"/>
              <a:gd name="connsiteX2809" fmla="*/ 6050743 w 6530564"/>
              <a:gd name="connsiteY2809" fmla="*/ 4966443 h 6858000"/>
              <a:gd name="connsiteX2810" fmla="*/ 6016685 w 6530564"/>
              <a:gd name="connsiteY2810" fmla="*/ 5012793 h 6858000"/>
              <a:gd name="connsiteX2811" fmla="*/ 6011017 w 6530564"/>
              <a:gd name="connsiteY2811" fmla="*/ 5009120 h 6858000"/>
              <a:gd name="connsiteX2812" fmla="*/ 6014690 w 6530564"/>
              <a:gd name="connsiteY2812" fmla="*/ 5003451 h 6858000"/>
              <a:gd name="connsiteX2813" fmla="*/ 6018363 w 6530564"/>
              <a:gd name="connsiteY2813" fmla="*/ 4997783 h 6858000"/>
              <a:gd name="connsiteX2814" fmla="*/ 6013693 w 6530564"/>
              <a:gd name="connsiteY2814" fmla="*/ 4998780 h 6858000"/>
              <a:gd name="connsiteX2815" fmla="*/ 6010020 w 6530564"/>
              <a:gd name="connsiteY2815" fmla="*/ 5004450 h 6858000"/>
              <a:gd name="connsiteX2816" fmla="*/ 6006346 w 6530564"/>
              <a:gd name="connsiteY2816" fmla="*/ 5010117 h 6858000"/>
              <a:gd name="connsiteX2817" fmla="*/ 6007345 w 6530564"/>
              <a:gd name="connsiteY2817" fmla="*/ 5014789 h 6858000"/>
              <a:gd name="connsiteX2818" fmla="*/ 6008343 w 6530564"/>
              <a:gd name="connsiteY2818" fmla="*/ 5019460 h 6858000"/>
              <a:gd name="connsiteX2819" fmla="*/ 5973287 w 6530564"/>
              <a:gd name="connsiteY2819" fmla="*/ 5061138 h 6858000"/>
              <a:gd name="connsiteX2820" fmla="*/ 5974287 w 6530564"/>
              <a:gd name="connsiteY2820" fmla="*/ 5065808 h 6858000"/>
              <a:gd name="connsiteX2821" fmla="*/ 5894837 w 6530564"/>
              <a:gd name="connsiteY2821" fmla="*/ 5151162 h 6858000"/>
              <a:gd name="connsiteX2822" fmla="*/ 5783008 w 6530564"/>
              <a:gd name="connsiteY2822" fmla="*/ 5267853 h 6858000"/>
              <a:gd name="connsiteX2823" fmla="*/ 5758973 w 6530564"/>
              <a:gd name="connsiteY2823" fmla="*/ 5292525 h 6858000"/>
              <a:gd name="connsiteX2824" fmla="*/ 5754302 w 6530564"/>
              <a:gd name="connsiteY2824" fmla="*/ 5293524 h 6858000"/>
              <a:gd name="connsiteX2825" fmla="*/ 5741289 w 6530564"/>
              <a:gd name="connsiteY2825" fmla="*/ 5301187 h 6858000"/>
              <a:gd name="connsiteX2826" fmla="*/ 5737613 w 6530564"/>
              <a:gd name="connsiteY2826" fmla="*/ 5306857 h 6858000"/>
              <a:gd name="connsiteX2827" fmla="*/ 5742285 w 6530564"/>
              <a:gd name="connsiteY2827" fmla="*/ 5305858 h 6858000"/>
              <a:gd name="connsiteX2828" fmla="*/ 5681201 w 6530564"/>
              <a:gd name="connsiteY2828" fmla="*/ 5362868 h 6858000"/>
              <a:gd name="connsiteX2829" fmla="*/ 5632136 w 6530564"/>
              <a:gd name="connsiteY2829" fmla="*/ 5407539 h 6858000"/>
              <a:gd name="connsiteX2830" fmla="*/ 5615447 w 6530564"/>
              <a:gd name="connsiteY2830" fmla="*/ 5420874 h 6858000"/>
              <a:gd name="connsiteX2831" fmla="*/ 5569055 w 6530564"/>
              <a:gd name="connsiteY2831" fmla="*/ 5455206 h 6858000"/>
              <a:gd name="connsiteX2832" fmla="*/ 5536677 w 6530564"/>
              <a:gd name="connsiteY2832" fmla="*/ 5486546 h 6858000"/>
              <a:gd name="connsiteX2833" fmla="*/ 5347435 w 6530564"/>
              <a:gd name="connsiteY2833" fmla="*/ 5629544 h 6858000"/>
              <a:gd name="connsiteX2834" fmla="*/ 5192251 w 6530564"/>
              <a:gd name="connsiteY2834" fmla="*/ 5726192 h 6858000"/>
              <a:gd name="connsiteX2835" fmla="*/ 5029405 w 6530564"/>
              <a:gd name="connsiteY2835" fmla="*/ 5809826 h 6858000"/>
              <a:gd name="connsiteX2836" fmla="*/ 5011718 w 6530564"/>
              <a:gd name="connsiteY2836" fmla="*/ 5818489 h 6858000"/>
              <a:gd name="connsiteX2837" fmla="*/ 4685383 w 6530564"/>
              <a:gd name="connsiteY2837" fmla="*/ 5937051 h 6858000"/>
              <a:gd name="connsiteX2838" fmla="*/ 4514510 w 6530564"/>
              <a:gd name="connsiteY2838" fmla="*/ 5980274 h 6858000"/>
              <a:gd name="connsiteX2839" fmla="*/ 4434660 w 6530564"/>
              <a:gd name="connsiteY2839" fmla="*/ 5991919 h 6858000"/>
              <a:gd name="connsiteX2840" fmla="*/ 4450453 w 6530564"/>
              <a:gd name="connsiteY2840" fmla="*/ 5989074 h 6858000"/>
              <a:gd name="connsiteX2841" fmla="*/ 4493869 w 6530564"/>
              <a:gd name="connsiteY2841" fmla="*/ 5977967 h 6858000"/>
              <a:gd name="connsiteX2842" fmla="*/ 4498541 w 6530564"/>
              <a:gd name="connsiteY2842" fmla="*/ 5976969 h 6858000"/>
              <a:gd name="connsiteX2843" fmla="*/ 4637673 w 6530564"/>
              <a:gd name="connsiteY2843" fmla="*/ 5942359 h 6858000"/>
              <a:gd name="connsiteX2844" fmla="*/ 4642343 w 6530564"/>
              <a:gd name="connsiteY2844" fmla="*/ 5941362 h 6858000"/>
              <a:gd name="connsiteX2845" fmla="*/ 4646017 w 6530564"/>
              <a:gd name="connsiteY2845" fmla="*/ 5935692 h 6858000"/>
              <a:gd name="connsiteX2846" fmla="*/ 4636675 w 6530564"/>
              <a:gd name="connsiteY2846" fmla="*/ 5937688 h 6858000"/>
              <a:gd name="connsiteX2847" fmla="*/ 4637673 w 6530564"/>
              <a:gd name="connsiteY2847" fmla="*/ 5942359 h 6858000"/>
              <a:gd name="connsiteX2848" fmla="*/ 4497543 w 6530564"/>
              <a:gd name="connsiteY2848" fmla="*/ 5972298 h 6858000"/>
              <a:gd name="connsiteX2849" fmla="*/ 4490875 w 6530564"/>
              <a:gd name="connsiteY2849" fmla="*/ 5963954 h 6858000"/>
              <a:gd name="connsiteX2850" fmla="*/ 4486203 w 6530564"/>
              <a:gd name="connsiteY2850" fmla="*/ 5964951 h 6858000"/>
              <a:gd name="connsiteX2851" fmla="*/ 4487203 w 6530564"/>
              <a:gd name="connsiteY2851" fmla="*/ 5969623 h 6858000"/>
              <a:gd name="connsiteX2852" fmla="*/ 4389111 w 6530564"/>
              <a:gd name="connsiteY2852" fmla="*/ 5990578 h 6858000"/>
              <a:gd name="connsiteX2853" fmla="*/ 4390107 w 6530564"/>
              <a:gd name="connsiteY2853" fmla="*/ 5995251 h 6858000"/>
              <a:gd name="connsiteX2854" fmla="*/ 4370427 w 6530564"/>
              <a:gd name="connsiteY2854" fmla="*/ 5994571 h 6858000"/>
              <a:gd name="connsiteX2855" fmla="*/ 4361085 w 6530564"/>
              <a:gd name="connsiteY2855" fmla="*/ 5996567 h 6858000"/>
              <a:gd name="connsiteX2856" fmla="*/ 4361763 w 6530564"/>
              <a:gd name="connsiteY2856" fmla="*/ 5976885 h 6858000"/>
              <a:gd name="connsiteX2857" fmla="*/ 4380447 w 6530564"/>
              <a:gd name="connsiteY2857" fmla="*/ 5972893 h 6858000"/>
              <a:gd name="connsiteX2858" fmla="*/ 4408475 w 6530564"/>
              <a:gd name="connsiteY2858" fmla="*/ 5966906 h 6858000"/>
              <a:gd name="connsiteX2859" fmla="*/ 4413145 w 6530564"/>
              <a:gd name="connsiteY2859" fmla="*/ 5965908 h 6858000"/>
              <a:gd name="connsiteX2860" fmla="*/ 4417816 w 6530564"/>
              <a:gd name="connsiteY2860" fmla="*/ 5964910 h 6858000"/>
              <a:gd name="connsiteX2861" fmla="*/ 4427159 w 6530564"/>
              <a:gd name="connsiteY2861" fmla="*/ 5962914 h 6858000"/>
              <a:gd name="connsiteX2862" fmla="*/ 4431829 w 6530564"/>
              <a:gd name="connsiteY2862" fmla="*/ 5961917 h 6858000"/>
              <a:gd name="connsiteX2863" fmla="*/ 4426161 w 6530564"/>
              <a:gd name="connsiteY2863" fmla="*/ 5958243 h 6858000"/>
              <a:gd name="connsiteX2864" fmla="*/ 4416819 w 6530564"/>
              <a:gd name="connsiteY2864" fmla="*/ 5960239 h 6858000"/>
              <a:gd name="connsiteX2865" fmla="*/ 4412147 w 6530564"/>
              <a:gd name="connsiteY2865" fmla="*/ 5961238 h 6858000"/>
              <a:gd name="connsiteX2866" fmla="*/ 4411149 w 6530564"/>
              <a:gd name="connsiteY2866" fmla="*/ 5956566 h 6858000"/>
              <a:gd name="connsiteX2867" fmla="*/ 4406479 w 6530564"/>
              <a:gd name="connsiteY2867" fmla="*/ 5957564 h 6858000"/>
              <a:gd name="connsiteX2868" fmla="*/ 4401807 w 6530564"/>
              <a:gd name="connsiteY2868" fmla="*/ 5958561 h 6858000"/>
              <a:gd name="connsiteX2869" fmla="*/ 4402805 w 6530564"/>
              <a:gd name="connsiteY2869" fmla="*/ 5963232 h 6858000"/>
              <a:gd name="connsiteX2870" fmla="*/ 4379449 w 6530564"/>
              <a:gd name="connsiteY2870" fmla="*/ 5968223 h 6858000"/>
              <a:gd name="connsiteX2871" fmla="*/ 4360765 w 6530564"/>
              <a:gd name="connsiteY2871" fmla="*/ 5972214 h 6858000"/>
              <a:gd name="connsiteX2872" fmla="*/ 4332741 w 6530564"/>
              <a:gd name="connsiteY2872" fmla="*/ 5978202 h 6858000"/>
              <a:gd name="connsiteX2873" fmla="*/ 4328067 w 6530564"/>
              <a:gd name="connsiteY2873" fmla="*/ 5979200 h 6858000"/>
              <a:gd name="connsiteX2874" fmla="*/ 4333738 w 6530564"/>
              <a:gd name="connsiteY2874" fmla="*/ 5982874 h 6858000"/>
              <a:gd name="connsiteX2875" fmla="*/ 4352421 w 6530564"/>
              <a:gd name="connsiteY2875" fmla="*/ 5978882 h 6858000"/>
              <a:gd name="connsiteX2876" fmla="*/ 4347071 w 6530564"/>
              <a:gd name="connsiteY2876" fmla="*/ 5999562 h 6858000"/>
              <a:gd name="connsiteX2877" fmla="*/ 4337729 w 6530564"/>
              <a:gd name="connsiteY2877" fmla="*/ 6001556 h 6858000"/>
              <a:gd name="connsiteX2878" fmla="*/ 4333057 w 6530564"/>
              <a:gd name="connsiteY2878" fmla="*/ 6002555 h 6858000"/>
              <a:gd name="connsiteX2879" fmla="*/ 4336731 w 6530564"/>
              <a:gd name="connsiteY2879" fmla="*/ 5996886 h 6858000"/>
              <a:gd name="connsiteX2880" fmla="*/ 4331061 w 6530564"/>
              <a:gd name="connsiteY2880" fmla="*/ 5993214 h 6858000"/>
              <a:gd name="connsiteX2881" fmla="*/ 4322719 w 6530564"/>
              <a:gd name="connsiteY2881" fmla="*/ 5999880 h 6858000"/>
              <a:gd name="connsiteX2882" fmla="*/ 4318046 w 6530564"/>
              <a:gd name="connsiteY2882" fmla="*/ 6000879 h 6858000"/>
              <a:gd name="connsiteX2883" fmla="*/ 4298365 w 6530564"/>
              <a:gd name="connsiteY2883" fmla="*/ 6000199 h 6858000"/>
              <a:gd name="connsiteX2884" fmla="*/ 4287027 w 6530564"/>
              <a:gd name="connsiteY2884" fmla="*/ 5992853 h 6858000"/>
              <a:gd name="connsiteX2885" fmla="*/ 4253332 w 6530564"/>
              <a:gd name="connsiteY2885" fmla="*/ 5995167 h 6858000"/>
              <a:gd name="connsiteX2886" fmla="*/ 4250657 w 6530564"/>
              <a:gd name="connsiteY2886" fmla="*/ 6005506 h 6858000"/>
              <a:gd name="connsiteX2887" fmla="*/ 4243989 w 6530564"/>
              <a:gd name="connsiteY2887" fmla="*/ 5997163 h 6858000"/>
              <a:gd name="connsiteX2888" fmla="*/ 4216961 w 6530564"/>
              <a:gd name="connsiteY2888" fmla="*/ 6007822 h 6858000"/>
              <a:gd name="connsiteX2889" fmla="*/ 4183267 w 6530564"/>
              <a:gd name="connsiteY2889" fmla="*/ 6010136 h 6858000"/>
              <a:gd name="connsiteX2890" fmla="*/ 4178595 w 6530564"/>
              <a:gd name="connsiteY2890" fmla="*/ 6011135 h 6858000"/>
              <a:gd name="connsiteX2891" fmla="*/ 4162587 w 6530564"/>
              <a:gd name="connsiteY2891" fmla="*/ 6004786 h 6858000"/>
              <a:gd name="connsiteX2892" fmla="*/ 4126216 w 6530564"/>
              <a:gd name="connsiteY2892" fmla="*/ 6017440 h 6858000"/>
              <a:gd name="connsiteX2893" fmla="*/ 4086851 w 6530564"/>
              <a:gd name="connsiteY2893" fmla="*/ 6016083 h 6858000"/>
              <a:gd name="connsiteX2894" fmla="*/ 4067171 w 6530564"/>
              <a:gd name="connsiteY2894" fmla="*/ 6015403 h 6858000"/>
              <a:gd name="connsiteX2895" fmla="*/ 4040821 w 6530564"/>
              <a:gd name="connsiteY2895" fmla="*/ 6006380 h 6858000"/>
              <a:gd name="connsiteX2896" fmla="*/ 3944405 w 6530564"/>
              <a:gd name="connsiteY2896" fmla="*/ 6012325 h 6858000"/>
              <a:gd name="connsiteX2897" fmla="*/ 3925723 w 6530564"/>
              <a:gd name="connsiteY2897" fmla="*/ 6016317 h 6858000"/>
              <a:gd name="connsiteX2898" fmla="*/ 3911709 w 6530564"/>
              <a:gd name="connsiteY2898" fmla="*/ 6019311 h 6858000"/>
              <a:gd name="connsiteX2899" fmla="*/ 3784954 w 6530564"/>
              <a:gd name="connsiteY2899" fmla="*/ 5997550 h 6858000"/>
              <a:gd name="connsiteX2900" fmla="*/ 3731576 w 6530564"/>
              <a:gd name="connsiteY2900" fmla="*/ 5999185 h 6858000"/>
              <a:gd name="connsiteX2901" fmla="*/ 3701555 w 6530564"/>
              <a:gd name="connsiteY2901" fmla="*/ 5995831 h 6858000"/>
              <a:gd name="connsiteX2902" fmla="*/ 3706225 w 6530564"/>
              <a:gd name="connsiteY2902" fmla="*/ 5994832 h 6858000"/>
              <a:gd name="connsiteX2903" fmla="*/ 3591805 w 6530564"/>
              <a:gd name="connsiteY2903" fmla="*/ 5985087 h 6858000"/>
              <a:gd name="connsiteX2904" fmla="*/ 3573122 w 6530564"/>
              <a:gd name="connsiteY2904" fmla="*/ 5989079 h 6858000"/>
              <a:gd name="connsiteX2905" fmla="*/ 3537430 w 6530564"/>
              <a:gd name="connsiteY2905" fmla="*/ 5982053 h 6858000"/>
              <a:gd name="connsiteX2906" fmla="*/ 3541104 w 6530564"/>
              <a:gd name="connsiteY2906" fmla="*/ 5976384 h 6858000"/>
              <a:gd name="connsiteX2907" fmla="*/ 3465050 w 6530564"/>
              <a:gd name="connsiteY2907" fmla="*/ 5963328 h 6858000"/>
              <a:gd name="connsiteX2908" fmla="*/ 3430358 w 6530564"/>
              <a:gd name="connsiteY2908" fmla="*/ 5960971 h 6858000"/>
              <a:gd name="connsiteX2909" fmla="*/ 3439699 w 6530564"/>
              <a:gd name="connsiteY2909" fmla="*/ 5958974 h 6858000"/>
              <a:gd name="connsiteX2910" fmla="*/ 3363648 w 6530564"/>
              <a:gd name="connsiteY2910" fmla="*/ 5945918 h 6858000"/>
              <a:gd name="connsiteX2911" fmla="*/ 3280927 w 6530564"/>
              <a:gd name="connsiteY2911" fmla="*/ 5924516 h 6858000"/>
              <a:gd name="connsiteX2912" fmla="*/ 3275257 w 6530564"/>
              <a:gd name="connsiteY2912" fmla="*/ 5920844 h 6858000"/>
              <a:gd name="connsiteX2913" fmla="*/ 3261244 w 6530564"/>
              <a:gd name="connsiteY2913" fmla="*/ 5923839 h 6858000"/>
              <a:gd name="connsiteX2914" fmla="*/ 3215214 w 6530564"/>
              <a:gd name="connsiteY2914" fmla="*/ 5914135 h 6858000"/>
              <a:gd name="connsiteX2915" fmla="*/ 3201879 w 6530564"/>
              <a:gd name="connsiteY2915" fmla="*/ 5897447 h 6858000"/>
              <a:gd name="connsiteX2916" fmla="*/ 3172855 w 6530564"/>
              <a:gd name="connsiteY2916" fmla="*/ 5898763 h 6858000"/>
              <a:gd name="connsiteX2917" fmla="*/ 3171857 w 6530564"/>
              <a:gd name="connsiteY2917" fmla="*/ 5894093 h 6858000"/>
              <a:gd name="connsiteX2918" fmla="*/ 3099478 w 6530564"/>
              <a:gd name="connsiteY2918" fmla="*/ 5875367 h 6858000"/>
              <a:gd name="connsiteX2919" fmla="*/ 3119159 w 6530564"/>
              <a:gd name="connsiteY2919" fmla="*/ 5876046 h 6858000"/>
              <a:gd name="connsiteX2920" fmla="*/ 3059795 w 6530564"/>
              <a:gd name="connsiteY2920" fmla="*/ 5849654 h 6858000"/>
              <a:gd name="connsiteX2921" fmla="*/ 3056122 w 6530564"/>
              <a:gd name="connsiteY2921" fmla="*/ 5855324 h 6858000"/>
              <a:gd name="connsiteX2922" fmla="*/ 3039115 w 6530564"/>
              <a:gd name="connsiteY2922" fmla="*/ 5844305 h 6858000"/>
              <a:gd name="connsiteX2923" fmla="*/ 3003423 w 6530564"/>
              <a:gd name="connsiteY2923" fmla="*/ 5837278 h 6858000"/>
              <a:gd name="connsiteX2924" fmla="*/ 2986416 w 6530564"/>
              <a:gd name="connsiteY2924" fmla="*/ 5826258 h 6858000"/>
              <a:gd name="connsiteX2925" fmla="*/ 2981746 w 6530564"/>
              <a:gd name="connsiteY2925" fmla="*/ 5827257 h 6858000"/>
              <a:gd name="connsiteX2926" fmla="*/ 2993083 w 6530564"/>
              <a:gd name="connsiteY2926" fmla="*/ 5834603 h 6858000"/>
              <a:gd name="connsiteX2927" fmla="*/ 2953401 w 6530564"/>
              <a:gd name="connsiteY2927" fmla="*/ 5808891 h 6858000"/>
              <a:gd name="connsiteX2928" fmla="*/ 2937391 w 6530564"/>
              <a:gd name="connsiteY2928" fmla="*/ 5802543 h 6858000"/>
              <a:gd name="connsiteX2929" fmla="*/ 2940386 w 6530564"/>
              <a:gd name="connsiteY2929" fmla="*/ 5816557 h 6858000"/>
              <a:gd name="connsiteX2930" fmla="*/ 2935713 w 6530564"/>
              <a:gd name="connsiteY2930" fmla="*/ 5817555 h 6858000"/>
              <a:gd name="connsiteX2931" fmla="*/ 2902699 w 6530564"/>
              <a:gd name="connsiteY2931" fmla="*/ 5800186 h 6858000"/>
              <a:gd name="connsiteX2932" fmla="*/ 2901701 w 6530564"/>
              <a:gd name="connsiteY2932" fmla="*/ 5795516 h 6858000"/>
              <a:gd name="connsiteX2933" fmla="*/ 2912041 w 6530564"/>
              <a:gd name="connsiteY2933" fmla="*/ 5798190 h 6858000"/>
              <a:gd name="connsiteX2934" fmla="*/ 2917710 w 6530564"/>
              <a:gd name="connsiteY2934" fmla="*/ 5801864 h 6858000"/>
              <a:gd name="connsiteX2935" fmla="*/ 2916711 w 6530564"/>
              <a:gd name="connsiteY2935" fmla="*/ 5797193 h 6858000"/>
              <a:gd name="connsiteX2936" fmla="*/ 2900702 w 6530564"/>
              <a:gd name="connsiteY2936" fmla="*/ 5790845 h 6858000"/>
              <a:gd name="connsiteX2937" fmla="*/ 2878026 w 6530564"/>
              <a:gd name="connsiteY2937" fmla="*/ 5776152 h 6858000"/>
              <a:gd name="connsiteX2938" fmla="*/ 2830996 w 6530564"/>
              <a:gd name="connsiteY2938" fmla="*/ 5761779 h 6858000"/>
              <a:gd name="connsiteX2939" fmla="*/ 2802653 w 6530564"/>
              <a:gd name="connsiteY2939" fmla="*/ 5743413 h 6858000"/>
              <a:gd name="connsiteX2940" fmla="*/ 2796984 w 6530564"/>
              <a:gd name="connsiteY2940" fmla="*/ 5739740 h 6858000"/>
              <a:gd name="connsiteX2941" fmla="*/ 2792311 w 6530564"/>
              <a:gd name="connsiteY2941" fmla="*/ 5740738 h 6858000"/>
              <a:gd name="connsiteX2942" fmla="*/ 2707279 w 6530564"/>
              <a:gd name="connsiteY2942" fmla="*/ 5685642 h 6858000"/>
              <a:gd name="connsiteX2943" fmla="*/ 2676938 w 6530564"/>
              <a:gd name="connsiteY2943" fmla="*/ 5657935 h 6858000"/>
              <a:gd name="connsiteX2944" fmla="*/ 2520882 w 6530564"/>
              <a:gd name="connsiteY2944" fmla="*/ 5544750 h 6858000"/>
              <a:gd name="connsiteX2945" fmla="*/ 2389498 w 6530564"/>
              <a:gd name="connsiteY2945" fmla="*/ 5455598 h 6858000"/>
              <a:gd name="connsiteX2946" fmla="*/ 2399159 w 6530564"/>
              <a:gd name="connsiteY2946" fmla="*/ 5477954 h 6858000"/>
              <a:gd name="connsiteX2947" fmla="*/ 2364147 w 6530564"/>
              <a:gd name="connsiteY2947" fmla="*/ 5451245 h 6858000"/>
              <a:gd name="connsiteX2948" fmla="*/ 2347139 w 6530564"/>
              <a:gd name="connsiteY2948" fmla="*/ 5440226 h 6858000"/>
              <a:gd name="connsiteX2949" fmla="*/ 2345143 w 6530564"/>
              <a:gd name="connsiteY2949" fmla="*/ 5430885 h 6858000"/>
              <a:gd name="connsiteX2950" fmla="*/ 2340472 w 6530564"/>
              <a:gd name="connsiteY2950" fmla="*/ 5431882 h 6858000"/>
              <a:gd name="connsiteX2951" fmla="*/ 2322149 w 6530564"/>
              <a:gd name="connsiteY2951" fmla="*/ 5391840 h 6858000"/>
              <a:gd name="connsiteX2952" fmla="*/ 2315481 w 6530564"/>
              <a:gd name="connsiteY2952" fmla="*/ 5383495 h 6858000"/>
              <a:gd name="connsiteX2953" fmla="*/ 2309813 w 6530564"/>
              <a:gd name="connsiteY2953" fmla="*/ 5379823 h 6858000"/>
              <a:gd name="connsiteX2954" fmla="*/ 2304144 w 6530564"/>
              <a:gd name="connsiteY2954" fmla="*/ 5376149 h 6858000"/>
              <a:gd name="connsiteX2955" fmla="*/ 2280470 w 6530564"/>
              <a:gd name="connsiteY2955" fmla="*/ 5356786 h 6858000"/>
              <a:gd name="connsiteX2956" fmla="*/ 2274800 w 6530564"/>
              <a:gd name="connsiteY2956" fmla="*/ 5353113 h 6858000"/>
              <a:gd name="connsiteX2957" fmla="*/ 2275799 w 6530564"/>
              <a:gd name="connsiteY2957" fmla="*/ 5357784 h 6858000"/>
              <a:gd name="connsiteX2958" fmla="*/ 2282467 w 6530564"/>
              <a:gd name="connsiteY2958" fmla="*/ 5366128 h 6858000"/>
              <a:gd name="connsiteX2959" fmla="*/ 2258113 w 6530564"/>
              <a:gd name="connsiteY2959" fmla="*/ 5366446 h 6858000"/>
              <a:gd name="connsiteX2960" fmla="*/ 2257114 w 6530564"/>
              <a:gd name="connsiteY2960" fmla="*/ 5361775 h 6858000"/>
              <a:gd name="connsiteX2961" fmla="*/ 2230129 w 6530564"/>
              <a:gd name="connsiteY2961" fmla="*/ 5304046 h 6858000"/>
              <a:gd name="connsiteX2962" fmla="*/ 2224460 w 6530564"/>
              <a:gd name="connsiteY2962" fmla="*/ 5300373 h 6858000"/>
              <a:gd name="connsiteX2963" fmla="*/ 2223461 w 6530564"/>
              <a:gd name="connsiteY2963" fmla="*/ 5295703 h 6858000"/>
              <a:gd name="connsiteX2964" fmla="*/ 2184458 w 6530564"/>
              <a:gd name="connsiteY2964" fmla="*/ 5250308 h 6858000"/>
              <a:gd name="connsiteX2965" fmla="*/ 2156113 w 6530564"/>
              <a:gd name="connsiteY2965" fmla="*/ 5231944 h 6858000"/>
              <a:gd name="connsiteX2966" fmla="*/ 2155116 w 6530564"/>
              <a:gd name="connsiteY2966" fmla="*/ 5227273 h 6858000"/>
              <a:gd name="connsiteX2967" fmla="*/ 2150443 w 6530564"/>
              <a:gd name="connsiteY2967" fmla="*/ 5228270 h 6858000"/>
              <a:gd name="connsiteX2968" fmla="*/ 2139106 w 6530564"/>
              <a:gd name="connsiteY2968" fmla="*/ 5220925 h 6858000"/>
              <a:gd name="connsiteX2969" fmla="*/ 2140105 w 6530564"/>
              <a:gd name="connsiteY2969" fmla="*/ 5225596 h 6858000"/>
              <a:gd name="connsiteX2970" fmla="*/ 2146772 w 6530564"/>
              <a:gd name="connsiteY2970" fmla="*/ 5233939 h 6858000"/>
              <a:gd name="connsiteX2971" fmla="*/ 2129765 w 6530564"/>
              <a:gd name="connsiteY2971" fmla="*/ 5222920 h 6858000"/>
              <a:gd name="connsiteX2972" fmla="*/ 2109085 w 6530564"/>
              <a:gd name="connsiteY2972" fmla="*/ 5217571 h 6858000"/>
              <a:gd name="connsiteX2973" fmla="*/ 2093754 w 6530564"/>
              <a:gd name="connsiteY2973" fmla="*/ 5191540 h 6858000"/>
              <a:gd name="connsiteX2974" fmla="*/ 2098425 w 6530564"/>
              <a:gd name="connsiteY2974" fmla="*/ 5190542 h 6858000"/>
              <a:gd name="connsiteX2975" fmla="*/ 2097428 w 6530564"/>
              <a:gd name="connsiteY2975" fmla="*/ 5185872 h 6858000"/>
              <a:gd name="connsiteX2976" fmla="*/ 2091758 w 6530564"/>
              <a:gd name="connsiteY2976" fmla="*/ 5182198 h 6858000"/>
              <a:gd name="connsiteX2977" fmla="*/ 2084094 w 6530564"/>
              <a:gd name="connsiteY2977" fmla="*/ 5169184 h 6858000"/>
              <a:gd name="connsiteX2978" fmla="*/ 2078424 w 6530564"/>
              <a:gd name="connsiteY2978" fmla="*/ 5165510 h 6858000"/>
              <a:gd name="connsiteX2979" fmla="*/ 2074434 w 6530564"/>
              <a:gd name="connsiteY2979" fmla="*/ 5146826 h 6858000"/>
              <a:gd name="connsiteX2980" fmla="*/ 2093436 w 6530564"/>
              <a:gd name="connsiteY2980" fmla="*/ 5167188 h 6858000"/>
              <a:gd name="connsiteX2981" fmla="*/ 2090442 w 6530564"/>
              <a:gd name="connsiteY2981" fmla="*/ 5153174 h 6858000"/>
              <a:gd name="connsiteX2982" fmla="*/ 2078108 w 6530564"/>
              <a:gd name="connsiteY2982" fmla="*/ 5141157 h 6858000"/>
              <a:gd name="connsiteX2983" fmla="*/ 2013114 w 6530564"/>
              <a:gd name="connsiteY2983" fmla="*/ 5042706 h 6858000"/>
              <a:gd name="connsiteX2984" fmla="*/ 1971436 w 6530564"/>
              <a:gd name="connsiteY2984" fmla="*/ 5007652 h 6858000"/>
              <a:gd name="connsiteX2985" fmla="*/ 1975108 w 6530564"/>
              <a:gd name="connsiteY2985" fmla="*/ 5001984 h 6858000"/>
              <a:gd name="connsiteX2986" fmla="*/ 1968442 w 6530564"/>
              <a:gd name="connsiteY2986" fmla="*/ 4993638 h 6858000"/>
              <a:gd name="connsiteX2987" fmla="*/ 1962774 w 6530564"/>
              <a:gd name="connsiteY2987" fmla="*/ 4989966 h 6858000"/>
              <a:gd name="connsiteX2988" fmla="*/ 1963771 w 6530564"/>
              <a:gd name="connsiteY2988" fmla="*/ 4994637 h 6858000"/>
              <a:gd name="connsiteX2989" fmla="*/ 1951435 w 6530564"/>
              <a:gd name="connsiteY2989" fmla="*/ 4982619 h 6858000"/>
              <a:gd name="connsiteX2990" fmla="*/ 1955107 w 6530564"/>
              <a:gd name="connsiteY2990" fmla="*/ 4976952 h 6858000"/>
              <a:gd name="connsiteX2991" fmla="*/ 1923769 w 6530564"/>
              <a:gd name="connsiteY2991" fmla="*/ 4944572 h 6858000"/>
              <a:gd name="connsiteX2992" fmla="*/ 1922772 w 6530564"/>
              <a:gd name="connsiteY2992" fmla="*/ 4939901 h 6858000"/>
              <a:gd name="connsiteX2993" fmla="*/ 1918100 w 6530564"/>
              <a:gd name="connsiteY2993" fmla="*/ 4940898 h 6858000"/>
              <a:gd name="connsiteX2994" fmla="*/ 1913429 w 6530564"/>
              <a:gd name="connsiteY2994" fmla="*/ 4941897 h 6858000"/>
              <a:gd name="connsiteX2995" fmla="*/ 1912432 w 6530564"/>
              <a:gd name="connsiteY2995" fmla="*/ 4937227 h 6858000"/>
              <a:gd name="connsiteX2996" fmla="*/ 1902092 w 6530564"/>
              <a:gd name="connsiteY2996" fmla="*/ 4934551 h 6858000"/>
              <a:gd name="connsiteX2997" fmla="*/ 1904088 w 6530564"/>
              <a:gd name="connsiteY2997" fmla="*/ 4943893 h 6858000"/>
              <a:gd name="connsiteX2998" fmla="*/ 1898418 w 6530564"/>
              <a:gd name="connsiteY2998" fmla="*/ 4940221 h 6858000"/>
              <a:gd name="connsiteX2999" fmla="*/ 1873746 w 6530564"/>
              <a:gd name="connsiteY2999" fmla="*/ 4916186 h 6858000"/>
              <a:gd name="connsiteX3000" fmla="*/ 1855423 w 6530564"/>
              <a:gd name="connsiteY3000" fmla="*/ 4876142 h 6858000"/>
              <a:gd name="connsiteX3001" fmla="*/ 1845083 w 6530564"/>
              <a:gd name="connsiteY3001" fmla="*/ 4873468 h 6858000"/>
              <a:gd name="connsiteX3002" fmla="*/ 1840093 w 6530564"/>
              <a:gd name="connsiteY3002" fmla="*/ 4850113 h 6858000"/>
              <a:gd name="connsiteX3003" fmla="*/ 1831749 w 6530564"/>
              <a:gd name="connsiteY3003" fmla="*/ 4856779 h 6858000"/>
              <a:gd name="connsiteX3004" fmla="*/ 1828756 w 6530564"/>
              <a:gd name="connsiteY3004" fmla="*/ 4842767 h 6858000"/>
              <a:gd name="connsiteX3005" fmla="*/ 1767437 w 6530564"/>
              <a:gd name="connsiteY3005" fmla="*/ 4738646 h 6858000"/>
              <a:gd name="connsiteX3006" fmla="*/ 1759453 w 6530564"/>
              <a:gd name="connsiteY3006" fmla="*/ 4701279 h 6858000"/>
              <a:gd name="connsiteX3007" fmla="*/ 1748116 w 6530564"/>
              <a:gd name="connsiteY3007" fmla="*/ 4693932 h 6858000"/>
              <a:gd name="connsiteX3008" fmla="*/ 1730789 w 6530564"/>
              <a:gd name="connsiteY3008" fmla="*/ 4658560 h 6858000"/>
              <a:gd name="connsiteX3009" fmla="*/ 1720450 w 6530564"/>
              <a:gd name="connsiteY3009" fmla="*/ 4655885 h 6858000"/>
              <a:gd name="connsiteX3010" fmla="*/ 1724123 w 6530564"/>
              <a:gd name="connsiteY3010" fmla="*/ 4650215 h 6858000"/>
              <a:gd name="connsiteX3011" fmla="*/ 1694462 w 6530564"/>
              <a:gd name="connsiteY3011" fmla="*/ 4602826 h 6858000"/>
              <a:gd name="connsiteX3012" fmla="*/ 1686478 w 6530564"/>
              <a:gd name="connsiteY3012" fmla="*/ 4565458 h 6858000"/>
              <a:gd name="connsiteX3013" fmla="*/ 1667476 w 6530564"/>
              <a:gd name="connsiteY3013" fmla="*/ 4545098 h 6858000"/>
              <a:gd name="connsiteX3014" fmla="*/ 1666159 w 6530564"/>
              <a:gd name="connsiteY3014" fmla="*/ 4516074 h 6858000"/>
              <a:gd name="connsiteX3015" fmla="*/ 1643164 w 6530564"/>
              <a:gd name="connsiteY3015" fmla="*/ 4477028 h 6858000"/>
              <a:gd name="connsiteX3016" fmla="*/ 1647836 w 6530564"/>
              <a:gd name="connsiteY3016" fmla="*/ 4476029 h 6858000"/>
              <a:gd name="connsiteX3017" fmla="*/ 1625519 w 6530564"/>
              <a:gd name="connsiteY3017" fmla="*/ 4417302 h 6858000"/>
              <a:gd name="connsiteX3018" fmla="*/ 1636858 w 6530564"/>
              <a:gd name="connsiteY3018" fmla="*/ 4424649 h 6858000"/>
              <a:gd name="connsiteX3019" fmla="*/ 1643326 w 6530564"/>
              <a:gd name="connsiteY3019" fmla="*/ 4435630 h 6858000"/>
              <a:gd name="connsiteX3020" fmla="*/ 1642725 w 6530564"/>
              <a:gd name="connsiteY3020" fmla="*/ 4443543 h 6858000"/>
              <a:gd name="connsiteX3021" fmla="*/ 1636179 w 6530564"/>
              <a:gd name="connsiteY3021" fmla="*/ 4444330 h 6858000"/>
              <a:gd name="connsiteX3022" fmla="*/ 1649512 w 6530564"/>
              <a:gd name="connsiteY3022" fmla="*/ 4461018 h 6858000"/>
              <a:gd name="connsiteX3023" fmla="*/ 1665839 w 6530564"/>
              <a:gd name="connsiteY3023" fmla="*/ 4491720 h 6858000"/>
              <a:gd name="connsiteX3024" fmla="*/ 1666838 w 6530564"/>
              <a:gd name="connsiteY3024" fmla="*/ 4496392 h 6858000"/>
              <a:gd name="connsiteX3025" fmla="*/ 1667836 w 6530564"/>
              <a:gd name="connsiteY3025" fmla="*/ 4501062 h 6858000"/>
              <a:gd name="connsiteX3026" fmla="*/ 1672506 w 6530564"/>
              <a:gd name="connsiteY3026" fmla="*/ 4500064 h 6858000"/>
              <a:gd name="connsiteX3027" fmla="*/ 1672188 w 6530564"/>
              <a:gd name="connsiteY3027" fmla="*/ 4475711 h 6858000"/>
              <a:gd name="connsiteX3028" fmla="*/ 1666519 w 6530564"/>
              <a:gd name="connsiteY3028" fmla="*/ 4472037 h 6858000"/>
              <a:gd name="connsiteX3029" fmla="*/ 1665521 w 6530564"/>
              <a:gd name="connsiteY3029" fmla="*/ 4467367 h 6858000"/>
              <a:gd name="connsiteX3030" fmla="*/ 1659852 w 6530564"/>
              <a:gd name="connsiteY3030" fmla="*/ 4463695 h 6858000"/>
              <a:gd name="connsiteX3031" fmla="*/ 1652866 w 6530564"/>
              <a:gd name="connsiteY3031" fmla="*/ 4430997 h 6858000"/>
              <a:gd name="connsiteX3032" fmla="*/ 1664883 w 6530564"/>
              <a:gd name="connsiteY3032" fmla="*/ 4418662 h 6858000"/>
              <a:gd name="connsiteX3033" fmla="*/ 1653906 w 6530564"/>
              <a:gd name="connsiteY3033" fmla="*/ 4367280 h 6858000"/>
              <a:gd name="connsiteX3034" fmla="*/ 1626006 w 6530564"/>
              <a:gd name="connsiteY3034" fmla="*/ 4168104 h 6858000"/>
              <a:gd name="connsiteX3035" fmla="*/ 1620338 w 6530564"/>
              <a:gd name="connsiteY3035" fmla="*/ 4164430 h 6858000"/>
              <a:gd name="connsiteX3036" fmla="*/ 1616665 w 6530564"/>
              <a:gd name="connsiteY3036" fmla="*/ 4170100 h 6858000"/>
              <a:gd name="connsiteX3037" fmla="*/ 1646242 w 6530564"/>
              <a:gd name="connsiteY3037" fmla="*/ 4354265 h 6858000"/>
              <a:gd name="connsiteX3038" fmla="*/ 1641572 w 6530564"/>
              <a:gd name="connsiteY3038" fmla="*/ 4355264 h 6858000"/>
              <a:gd name="connsiteX3039" fmla="*/ 1634904 w 6530564"/>
              <a:gd name="connsiteY3039" fmla="*/ 4346919 h 6858000"/>
              <a:gd name="connsiteX3040" fmla="*/ 1642569 w 6530564"/>
              <a:gd name="connsiteY3040" fmla="*/ 4359934 h 6858000"/>
              <a:gd name="connsiteX3041" fmla="*/ 1638895 w 6530564"/>
              <a:gd name="connsiteY3041" fmla="*/ 4365602 h 6858000"/>
              <a:gd name="connsiteX3042" fmla="*/ 1623247 w 6530564"/>
              <a:gd name="connsiteY3042" fmla="*/ 4315219 h 6858000"/>
              <a:gd name="connsiteX3043" fmla="*/ 1621571 w 6530564"/>
              <a:gd name="connsiteY3043" fmla="*/ 4330231 h 6858000"/>
              <a:gd name="connsiteX3044" fmla="*/ 1605241 w 6530564"/>
              <a:gd name="connsiteY3044" fmla="*/ 4299529 h 6858000"/>
              <a:gd name="connsiteX3045" fmla="*/ 1595263 w 6530564"/>
              <a:gd name="connsiteY3045" fmla="*/ 4252820 h 6858000"/>
              <a:gd name="connsiteX3046" fmla="*/ 1584604 w 6530564"/>
              <a:gd name="connsiteY3046" fmla="*/ 4225791 h 6858000"/>
              <a:gd name="connsiteX3047" fmla="*/ 1560653 w 6530564"/>
              <a:gd name="connsiteY3047" fmla="*/ 4113688 h 6858000"/>
              <a:gd name="connsiteX3048" fmla="*/ 1557980 w 6530564"/>
              <a:gd name="connsiteY3048" fmla="*/ 4124028 h 6858000"/>
              <a:gd name="connsiteX3049" fmla="*/ 1556981 w 6530564"/>
              <a:gd name="connsiteY3049" fmla="*/ 4119356 h 6858000"/>
              <a:gd name="connsiteX3050" fmla="*/ 1555983 w 6530564"/>
              <a:gd name="connsiteY3050" fmla="*/ 4114685 h 6858000"/>
              <a:gd name="connsiteX3051" fmla="*/ 1553987 w 6530564"/>
              <a:gd name="connsiteY3051" fmla="*/ 4105344 h 6858000"/>
              <a:gd name="connsiteX3052" fmla="*/ 1535347 w 6530564"/>
              <a:gd name="connsiteY3052" fmla="*/ 4040947 h 6858000"/>
              <a:gd name="connsiteX3053" fmla="*/ 1533348 w 6530564"/>
              <a:gd name="connsiteY3053" fmla="*/ 4031606 h 6858000"/>
              <a:gd name="connsiteX3054" fmla="*/ 1530356 w 6530564"/>
              <a:gd name="connsiteY3054" fmla="*/ 4017592 h 6858000"/>
              <a:gd name="connsiteX3055" fmla="*/ 1524368 w 6530564"/>
              <a:gd name="connsiteY3055" fmla="*/ 3989566 h 6858000"/>
              <a:gd name="connsiteX3056" fmla="*/ 1523369 w 6530564"/>
              <a:gd name="connsiteY3056" fmla="*/ 3984895 h 6858000"/>
              <a:gd name="connsiteX3057" fmla="*/ 1522372 w 6530564"/>
              <a:gd name="connsiteY3057" fmla="*/ 3980224 h 6858000"/>
              <a:gd name="connsiteX3058" fmla="*/ 1517699 w 6530564"/>
              <a:gd name="connsiteY3058" fmla="*/ 3981221 h 6858000"/>
              <a:gd name="connsiteX3059" fmla="*/ 1526045 w 6530564"/>
              <a:gd name="connsiteY3059" fmla="*/ 3974555 h 6858000"/>
              <a:gd name="connsiteX3060" fmla="*/ 1518380 w 6530564"/>
              <a:gd name="connsiteY3060" fmla="*/ 3961540 h 6858000"/>
              <a:gd name="connsiteX3061" fmla="*/ 1514707 w 6530564"/>
              <a:gd name="connsiteY3061" fmla="*/ 3967209 h 6858000"/>
              <a:gd name="connsiteX3062" fmla="*/ 1512710 w 6530564"/>
              <a:gd name="connsiteY3062" fmla="*/ 3957867 h 6858000"/>
              <a:gd name="connsiteX3063" fmla="*/ 1504408 w 6530564"/>
              <a:gd name="connsiteY3063" fmla="*/ 3896146 h 6858000"/>
              <a:gd name="connsiteX3064" fmla="*/ 1505087 w 6530564"/>
              <a:gd name="connsiteY3064" fmla="*/ 3876464 h 6858000"/>
              <a:gd name="connsiteX3065" fmla="*/ 1503093 w 6530564"/>
              <a:gd name="connsiteY3065" fmla="*/ 3867123 h 6858000"/>
              <a:gd name="connsiteX3066" fmla="*/ 1505767 w 6530564"/>
              <a:gd name="connsiteY3066" fmla="*/ 3856782 h 6858000"/>
              <a:gd name="connsiteX3067" fmla="*/ 1511436 w 6530564"/>
              <a:gd name="connsiteY3067" fmla="*/ 3860456 h 6858000"/>
              <a:gd name="connsiteX3068" fmla="*/ 1517105 w 6530564"/>
              <a:gd name="connsiteY3068" fmla="*/ 3864128 h 6858000"/>
              <a:gd name="connsiteX3069" fmla="*/ 1516108 w 6530564"/>
              <a:gd name="connsiteY3069" fmla="*/ 3859457 h 6858000"/>
              <a:gd name="connsiteX3070" fmla="*/ 1520779 w 6530564"/>
              <a:gd name="connsiteY3070" fmla="*/ 3858458 h 6858000"/>
              <a:gd name="connsiteX3071" fmla="*/ 1514112 w 6530564"/>
              <a:gd name="connsiteY3071" fmla="*/ 3850114 h 6858000"/>
              <a:gd name="connsiteX3072" fmla="*/ 1502774 w 6530564"/>
              <a:gd name="connsiteY3072" fmla="*/ 3842769 h 6858000"/>
              <a:gd name="connsiteX3073" fmla="*/ 1499101 w 6530564"/>
              <a:gd name="connsiteY3073" fmla="*/ 3848438 h 6858000"/>
              <a:gd name="connsiteX3074" fmla="*/ 1491436 w 6530564"/>
              <a:gd name="connsiteY3074" fmla="*/ 3835424 h 6858000"/>
              <a:gd name="connsiteX3075" fmla="*/ 1491118 w 6530564"/>
              <a:gd name="connsiteY3075" fmla="*/ 3811070 h 6858000"/>
              <a:gd name="connsiteX3076" fmla="*/ 1496785 w 6530564"/>
              <a:gd name="connsiteY3076" fmla="*/ 3814743 h 6858000"/>
              <a:gd name="connsiteX3077" fmla="*/ 1495787 w 6530564"/>
              <a:gd name="connsiteY3077" fmla="*/ 3810073 h 6858000"/>
              <a:gd name="connsiteX3078" fmla="*/ 1493791 w 6530564"/>
              <a:gd name="connsiteY3078" fmla="*/ 3800730 h 6858000"/>
              <a:gd name="connsiteX3079" fmla="*/ 1492794 w 6530564"/>
              <a:gd name="connsiteY3079" fmla="*/ 3796059 h 6858000"/>
              <a:gd name="connsiteX3080" fmla="*/ 1491796 w 6530564"/>
              <a:gd name="connsiteY3080" fmla="*/ 3791389 h 6858000"/>
              <a:gd name="connsiteX3081" fmla="*/ 1487804 w 6530564"/>
              <a:gd name="connsiteY3081" fmla="*/ 3772705 h 6858000"/>
              <a:gd name="connsiteX3082" fmla="*/ 1484809 w 6530564"/>
              <a:gd name="connsiteY3082" fmla="*/ 3758693 h 6858000"/>
              <a:gd name="connsiteX3083" fmla="*/ 1486487 w 6530564"/>
              <a:gd name="connsiteY3083" fmla="*/ 3743680 h 6858000"/>
              <a:gd name="connsiteX3084" fmla="*/ 1484853 w 6530564"/>
              <a:gd name="connsiteY3084" fmla="*/ 3690303 h 6858000"/>
              <a:gd name="connsiteX3085" fmla="*/ 1480182 w 6530564"/>
              <a:gd name="connsiteY3085" fmla="*/ 3691301 h 6858000"/>
              <a:gd name="connsiteX3086" fmla="*/ 1478906 w 6530564"/>
              <a:gd name="connsiteY3086" fmla="*/ 3593889 h 6858000"/>
              <a:gd name="connsiteX3087" fmla="*/ 1481582 w 6530564"/>
              <a:gd name="connsiteY3087" fmla="*/ 3583549 h 6858000"/>
              <a:gd name="connsiteX3088" fmla="*/ 1480585 w 6530564"/>
              <a:gd name="connsiteY3088" fmla="*/ 3578879 h 6858000"/>
              <a:gd name="connsiteX3089" fmla="*/ 1476911 w 6530564"/>
              <a:gd name="connsiteY3089" fmla="*/ 3584548 h 6858000"/>
              <a:gd name="connsiteX3090" fmla="*/ 1476591 w 6530564"/>
              <a:gd name="connsiteY3090" fmla="*/ 3560194 h 6858000"/>
              <a:gd name="connsiteX3091" fmla="*/ 1480266 w 6530564"/>
              <a:gd name="connsiteY3091" fmla="*/ 3554525 h 6858000"/>
              <a:gd name="connsiteX3092" fmla="*/ 1474596 w 6530564"/>
              <a:gd name="connsiteY3092" fmla="*/ 3550853 h 6858000"/>
              <a:gd name="connsiteX3093" fmla="*/ 1477271 w 6530564"/>
              <a:gd name="connsiteY3093" fmla="*/ 3540513 h 6858000"/>
              <a:gd name="connsiteX3094" fmla="*/ 1477950 w 6530564"/>
              <a:gd name="connsiteY3094" fmla="*/ 3520831 h 6858000"/>
              <a:gd name="connsiteX3095" fmla="*/ 1476953 w 6530564"/>
              <a:gd name="connsiteY3095" fmla="*/ 3516159 h 6858000"/>
              <a:gd name="connsiteX3096" fmla="*/ 1473959 w 6530564"/>
              <a:gd name="connsiteY3096" fmla="*/ 3502146 h 6858000"/>
              <a:gd name="connsiteX3097" fmla="*/ 1478631 w 6530564"/>
              <a:gd name="connsiteY3097" fmla="*/ 3501149 h 6858000"/>
              <a:gd name="connsiteX3098" fmla="*/ 1485742 w 6530564"/>
              <a:gd name="connsiteY3098" fmla="*/ 3328682 h 6858000"/>
              <a:gd name="connsiteX3099" fmla="*/ 1490413 w 6530564"/>
              <a:gd name="connsiteY3099" fmla="*/ 3327685 h 6858000"/>
              <a:gd name="connsiteX3100" fmla="*/ 1490732 w 6530564"/>
              <a:gd name="connsiteY3100" fmla="*/ 3352037 h 6858000"/>
              <a:gd name="connsiteX3101" fmla="*/ 1492048 w 6530564"/>
              <a:gd name="connsiteY3101" fmla="*/ 3381061 h 6858000"/>
              <a:gd name="connsiteX3102" fmla="*/ 1488015 w 6530564"/>
              <a:gd name="connsiteY3102" fmla="*/ 3430765 h 6858000"/>
              <a:gd name="connsiteX3103" fmla="*/ 1496593 w 6530564"/>
              <a:gd name="connsiteY3103" fmla="*/ 3585226 h 6858000"/>
              <a:gd name="connsiteX3104" fmla="*/ 1492920 w 6530564"/>
              <a:gd name="connsiteY3104" fmla="*/ 3590896 h 6858000"/>
              <a:gd name="connsiteX3105" fmla="*/ 1494916 w 6530564"/>
              <a:gd name="connsiteY3105" fmla="*/ 3600237 h 6858000"/>
              <a:gd name="connsiteX3106" fmla="*/ 1493239 w 6530564"/>
              <a:gd name="connsiteY3106" fmla="*/ 3615248 h 6858000"/>
              <a:gd name="connsiteX3107" fmla="*/ 1496911 w 6530564"/>
              <a:gd name="connsiteY3107" fmla="*/ 3609580 h 6858000"/>
              <a:gd name="connsiteX3108" fmla="*/ 1495235 w 6530564"/>
              <a:gd name="connsiteY3108" fmla="*/ 3624591 h 6858000"/>
              <a:gd name="connsiteX3109" fmla="*/ 1498229 w 6530564"/>
              <a:gd name="connsiteY3109" fmla="*/ 3638603 h 6858000"/>
              <a:gd name="connsiteX3110" fmla="*/ 1501903 w 6530564"/>
              <a:gd name="connsiteY3110" fmla="*/ 3632933 h 6858000"/>
              <a:gd name="connsiteX3111" fmla="*/ 1504577 w 6530564"/>
              <a:gd name="connsiteY3111" fmla="*/ 3622595 h 6858000"/>
              <a:gd name="connsiteX3112" fmla="*/ 1500585 w 6530564"/>
              <a:gd name="connsiteY3112" fmla="*/ 3603911 h 6858000"/>
              <a:gd name="connsiteX3113" fmla="*/ 1504258 w 6530564"/>
              <a:gd name="connsiteY3113" fmla="*/ 3598241 h 6858000"/>
              <a:gd name="connsiteX3114" fmla="*/ 1508929 w 6530564"/>
              <a:gd name="connsiteY3114" fmla="*/ 3597243 h 6858000"/>
              <a:gd name="connsiteX3115" fmla="*/ 1507930 w 6530564"/>
              <a:gd name="connsiteY3115" fmla="*/ 3592574 h 6858000"/>
              <a:gd name="connsiteX3116" fmla="*/ 1506933 w 6530564"/>
              <a:gd name="connsiteY3116" fmla="*/ 3587901 h 6858000"/>
              <a:gd name="connsiteX3117" fmla="*/ 1500267 w 6530564"/>
              <a:gd name="connsiteY3117" fmla="*/ 3579558 h 6858000"/>
              <a:gd name="connsiteX3118" fmla="*/ 1499268 w 6530564"/>
              <a:gd name="connsiteY3118" fmla="*/ 3574887 h 6858000"/>
              <a:gd name="connsiteX3119" fmla="*/ 1498270 w 6530564"/>
              <a:gd name="connsiteY3119" fmla="*/ 3570216 h 6858000"/>
              <a:gd name="connsiteX3120" fmla="*/ 1497951 w 6530564"/>
              <a:gd name="connsiteY3120" fmla="*/ 3545863 h 6858000"/>
              <a:gd name="connsiteX3121" fmla="*/ 1502303 w 6530564"/>
              <a:gd name="connsiteY3121" fmla="*/ 3520512 h 6858000"/>
              <a:gd name="connsiteX3122" fmla="*/ 1503052 w 6530564"/>
              <a:gd name="connsiteY3122" fmla="*/ 3524015 h 6858000"/>
              <a:gd name="connsiteX3123" fmla="*/ 1503302 w 6530564"/>
              <a:gd name="connsiteY3123" fmla="*/ 3525183 h 6858000"/>
              <a:gd name="connsiteX3124" fmla="*/ 1504300 w 6530564"/>
              <a:gd name="connsiteY3124" fmla="*/ 3529853 h 6858000"/>
              <a:gd name="connsiteX3125" fmla="*/ 1507974 w 6530564"/>
              <a:gd name="connsiteY3125" fmla="*/ 3524184 h 6858000"/>
              <a:gd name="connsiteX3126" fmla="*/ 1504979 w 6530564"/>
              <a:gd name="connsiteY3126" fmla="*/ 3510172 h 6858000"/>
              <a:gd name="connsiteX3127" fmla="*/ 1502984 w 6530564"/>
              <a:gd name="connsiteY3127" fmla="*/ 3500831 h 6858000"/>
              <a:gd name="connsiteX3128" fmla="*/ 1505701 w 6530564"/>
              <a:gd name="connsiteY3128" fmla="*/ 3422101 h 6858000"/>
              <a:gd name="connsiteX3129" fmla="*/ 1504702 w 6530564"/>
              <a:gd name="connsiteY3129" fmla="*/ 3417432 h 6858000"/>
              <a:gd name="connsiteX3130" fmla="*/ 1513725 w 6530564"/>
              <a:gd name="connsiteY3130" fmla="*/ 3391082 h 6858000"/>
              <a:gd name="connsiteX3131" fmla="*/ 1517081 w 6530564"/>
              <a:gd name="connsiteY3131" fmla="*/ 3361059 h 6858000"/>
              <a:gd name="connsiteX3132" fmla="*/ 1537845 w 6530564"/>
              <a:gd name="connsiteY3132" fmla="*/ 3229635 h 6858000"/>
              <a:gd name="connsiteX3133" fmla="*/ 1537470 w 6530564"/>
              <a:gd name="connsiteY3133" fmla="*/ 3237096 h 6858000"/>
              <a:gd name="connsiteX3134" fmla="*/ 1536167 w 6530564"/>
              <a:gd name="connsiteY3134" fmla="*/ 3244645 h 6858000"/>
              <a:gd name="connsiteX3135" fmla="*/ 1537380 w 6530564"/>
              <a:gd name="connsiteY3135" fmla="*/ 3238891 h 6858000"/>
              <a:gd name="connsiteX3136" fmla="*/ 1537470 w 6530564"/>
              <a:gd name="connsiteY3136" fmla="*/ 3237096 h 6858000"/>
              <a:gd name="connsiteX3137" fmla="*/ 1547897 w 6530564"/>
              <a:gd name="connsiteY3137" fmla="*/ 3176681 h 6858000"/>
              <a:gd name="connsiteX3138" fmla="*/ 1545573 w 6530564"/>
              <a:gd name="connsiteY3138" fmla="*/ 3277555 h 6858000"/>
              <a:gd name="connsiteX3139" fmla="*/ 1597367 w 6530564"/>
              <a:gd name="connsiteY3139" fmla="*/ 3833692 h 6858000"/>
              <a:gd name="connsiteX3140" fmla="*/ 1601925 w 6530564"/>
              <a:gd name="connsiteY3140" fmla="*/ 3855026 h 6858000"/>
              <a:gd name="connsiteX3141" fmla="*/ 1610266 w 6530564"/>
              <a:gd name="connsiteY3141" fmla="*/ 3808629 h 6858000"/>
              <a:gd name="connsiteX3142" fmla="*/ 1591906 w 6530564"/>
              <a:gd name="connsiteY3142" fmla="*/ 3017877 h 6858000"/>
              <a:gd name="connsiteX3143" fmla="*/ 1617063 w 6530564"/>
              <a:gd name="connsiteY3143" fmla="*/ 2889971 h 6858000"/>
              <a:gd name="connsiteX3144" fmla="*/ 1617864 w 6530564"/>
              <a:gd name="connsiteY3144" fmla="*/ 2892622 h 6858000"/>
              <a:gd name="connsiteX3145" fmla="*/ 1623449 w 6530564"/>
              <a:gd name="connsiteY3145" fmla="*/ 2898755 h 6858000"/>
              <a:gd name="connsiteX3146" fmla="*/ 1621000 w 6530564"/>
              <a:gd name="connsiteY3146" fmla="*/ 2881573 h 6858000"/>
              <a:gd name="connsiteX3147" fmla="*/ 1619374 w 6530564"/>
              <a:gd name="connsiteY3147" fmla="*/ 2878224 h 6858000"/>
              <a:gd name="connsiteX3148" fmla="*/ 1620680 w 6530564"/>
              <a:gd name="connsiteY3148" fmla="*/ 2871580 h 6858000"/>
              <a:gd name="connsiteX3149" fmla="*/ 1624809 w 6530564"/>
              <a:gd name="connsiteY3149" fmla="*/ 2859392 h 6858000"/>
              <a:gd name="connsiteX3150" fmla="*/ 1626805 w 6530564"/>
              <a:gd name="connsiteY3150" fmla="*/ 2868734 h 6858000"/>
              <a:gd name="connsiteX3151" fmla="*/ 1653555 w 6530564"/>
              <a:gd name="connsiteY3151" fmla="*/ 2765334 h 6858000"/>
              <a:gd name="connsiteX3152" fmla="*/ 1659225 w 6530564"/>
              <a:gd name="connsiteY3152" fmla="*/ 2769008 h 6858000"/>
              <a:gd name="connsiteX3153" fmla="*/ 1687292 w 6530564"/>
              <a:gd name="connsiteY3153" fmla="*/ 2694632 h 6858000"/>
              <a:gd name="connsiteX3154" fmla="*/ 1721709 w 6530564"/>
              <a:gd name="connsiteY3154" fmla="*/ 2604247 h 6858000"/>
              <a:gd name="connsiteX3155" fmla="*/ 1765467 w 6530564"/>
              <a:gd name="connsiteY3155" fmla="*/ 2511867 h 6858000"/>
              <a:gd name="connsiteX3156" fmla="*/ 1770138 w 6530564"/>
              <a:gd name="connsiteY3156" fmla="*/ 2510869 h 6858000"/>
              <a:gd name="connsiteX3157" fmla="*/ 1767464 w 6530564"/>
              <a:gd name="connsiteY3157" fmla="*/ 2521209 h 6858000"/>
              <a:gd name="connsiteX3158" fmla="*/ 1772134 w 6530564"/>
              <a:gd name="connsiteY3158" fmla="*/ 2520212 h 6858000"/>
              <a:gd name="connsiteX3159" fmla="*/ 1771136 w 6530564"/>
              <a:gd name="connsiteY3159" fmla="*/ 2515541 h 6858000"/>
              <a:gd name="connsiteX3160" fmla="*/ 1774810 w 6530564"/>
              <a:gd name="connsiteY3160" fmla="*/ 2509871 h 6858000"/>
              <a:gd name="connsiteX3161" fmla="*/ 1792178 w 6530564"/>
              <a:gd name="connsiteY3161" fmla="*/ 2476856 h 6858000"/>
              <a:gd name="connsiteX3162" fmla="*/ 1790180 w 6530564"/>
              <a:gd name="connsiteY3162" fmla="*/ 2467514 h 6858000"/>
              <a:gd name="connsiteX3163" fmla="*/ 1793854 w 6530564"/>
              <a:gd name="connsiteY3163" fmla="*/ 2461845 h 6858000"/>
              <a:gd name="connsiteX3164" fmla="*/ 1795850 w 6530564"/>
              <a:gd name="connsiteY3164" fmla="*/ 2471187 h 6858000"/>
              <a:gd name="connsiteX3165" fmla="*/ 1801201 w 6530564"/>
              <a:gd name="connsiteY3165" fmla="*/ 2450507 h 6858000"/>
              <a:gd name="connsiteX3166" fmla="*/ 1802198 w 6530564"/>
              <a:gd name="connsiteY3166" fmla="*/ 2455177 h 6858000"/>
              <a:gd name="connsiteX3167" fmla="*/ 1803197 w 6530564"/>
              <a:gd name="connsiteY3167" fmla="*/ 2459849 h 6858000"/>
              <a:gd name="connsiteX3168" fmla="*/ 1807868 w 6530564"/>
              <a:gd name="connsiteY3168" fmla="*/ 2458850 h 6858000"/>
              <a:gd name="connsiteX3169" fmla="*/ 1806871 w 6530564"/>
              <a:gd name="connsiteY3169" fmla="*/ 2454180 h 6858000"/>
              <a:gd name="connsiteX3170" fmla="*/ 1804873 w 6530564"/>
              <a:gd name="connsiteY3170" fmla="*/ 2444837 h 6858000"/>
              <a:gd name="connsiteX3171" fmla="*/ 1807549 w 6530564"/>
              <a:gd name="connsiteY3171" fmla="*/ 2434499 h 6858000"/>
              <a:gd name="connsiteX3172" fmla="*/ 1812220 w 6530564"/>
              <a:gd name="connsiteY3172" fmla="*/ 2433500 h 6858000"/>
              <a:gd name="connsiteX3173" fmla="*/ 1815894 w 6530564"/>
              <a:gd name="connsiteY3173" fmla="*/ 2427831 h 6858000"/>
              <a:gd name="connsiteX3174" fmla="*/ 1814895 w 6530564"/>
              <a:gd name="connsiteY3174" fmla="*/ 2423160 h 6858000"/>
              <a:gd name="connsiteX3175" fmla="*/ 1822240 w 6530564"/>
              <a:gd name="connsiteY3175" fmla="*/ 2411823 h 6858000"/>
              <a:gd name="connsiteX3176" fmla="*/ 1825914 w 6530564"/>
              <a:gd name="connsiteY3176" fmla="*/ 2406152 h 6858000"/>
              <a:gd name="connsiteX3177" fmla="*/ 1826913 w 6530564"/>
              <a:gd name="connsiteY3177" fmla="*/ 2410824 h 6858000"/>
              <a:gd name="connsiteX3178" fmla="*/ 1830586 w 6530564"/>
              <a:gd name="connsiteY3178" fmla="*/ 2405155 h 6858000"/>
              <a:gd name="connsiteX3179" fmla="*/ 1833261 w 6530564"/>
              <a:gd name="connsiteY3179" fmla="*/ 2394815 h 6858000"/>
              <a:gd name="connsiteX3180" fmla="*/ 1845277 w 6530564"/>
              <a:gd name="connsiteY3180" fmla="*/ 2382479 h 6858000"/>
              <a:gd name="connsiteX3181" fmla="*/ 1851945 w 6530564"/>
              <a:gd name="connsiteY3181" fmla="*/ 2390824 h 6858000"/>
              <a:gd name="connsiteX3182" fmla="*/ 1861966 w 6530564"/>
              <a:gd name="connsiteY3182" fmla="*/ 2369146 h 6858000"/>
              <a:gd name="connsiteX3183" fmla="*/ 1866636 w 6530564"/>
              <a:gd name="connsiteY3183" fmla="*/ 2368147 h 6858000"/>
              <a:gd name="connsiteX3184" fmla="*/ 1867635 w 6530564"/>
              <a:gd name="connsiteY3184" fmla="*/ 2372820 h 6858000"/>
              <a:gd name="connsiteX3185" fmla="*/ 1863962 w 6530564"/>
              <a:gd name="connsiteY3185" fmla="*/ 2378487 h 6858000"/>
              <a:gd name="connsiteX3186" fmla="*/ 1864960 w 6530564"/>
              <a:gd name="connsiteY3186" fmla="*/ 2383159 h 6858000"/>
              <a:gd name="connsiteX3187" fmla="*/ 1869631 w 6530564"/>
              <a:gd name="connsiteY3187" fmla="*/ 2382161 h 6858000"/>
              <a:gd name="connsiteX3188" fmla="*/ 1868632 w 6530564"/>
              <a:gd name="connsiteY3188" fmla="*/ 2377489 h 6858000"/>
              <a:gd name="connsiteX3189" fmla="*/ 1872306 w 6530564"/>
              <a:gd name="connsiteY3189" fmla="*/ 2371821 h 6858000"/>
              <a:gd name="connsiteX3190" fmla="*/ 1870310 w 6530564"/>
              <a:gd name="connsiteY3190" fmla="*/ 2362478 h 6858000"/>
              <a:gd name="connsiteX3191" fmla="*/ 1865639 w 6530564"/>
              <a:gd name="connsiteY3191" fmla="*/ 2363477 h 6858000"/>
              <a:gd name="connsiteX3192" fmla="*/ 1877339 w 6530564"/>
              <a:gd name="connsiteY3192" fmla="*/ 2326787 h 6858000"/>
              <a:gd name="connsiteX3193" fmla="*/ 1864323 w 6530564"/>
              <a:gd name="connsiteY3193" fmla="*/ 2334453 h 6858000"/>
              <a:gd name="connsiteX3194" fmla="*/ 1875342 w 6530564"/>
              <a:gd name="connsiteY3194" fmla="*/ 2317445 h 6858000"/>
              <a:gd name="connsiteX3195" fmla="*/ 1886360 w 6530564"/>
              <a:gd name="connsiteY3195" fmla="*/ 2300440 h 6858000"/>
              <a:gd name="connsiteX3196" fmla="*/ 1893707 w 6530564"/>
              <a:gd name="connsiteY3196" fmla="*/ 2289102 h 6858000"/>
              <a:gd name="connsiteX3197" fmla="*/ 1895703 w 6530564"/>
              <a:gd name="connsiteY3197" fmla="*/ 2298443 h 6858000"/>
              <a:gd name="connsiteX3198" fmla="*/ 1905725 w 6530564"/>
              <a:gd name="connsiteY3198" fmla="*/ 2276764 h 6858000"/>
              <a:gd name="connsiteX3199" fmla="*/ 1910394 w 6530564"/>
              <a:gd name="connsiteY3199" fmla="*/ 2275767 h 6858000"/>
              <a:gd name="connsiteX3200" fmla="*/ 1912391 w 6530564"/>
              <a:gd name="connsiteY3200" fmla="*/ 2285110 h 6858000"/>
              <a:gd name="connsiteX3201" fmla="*/ 1917063 w 6530564"/>
              <a:gd name="connsiteY3201" fmla="*/ 2284111 h 6858000"/>
              <a:gd name="connsiteX3202" fmla="*/ 1916065 w 6530564"/>
              <a:gd name="connsiteY3202" fmla="*/ 2279441 h 6858000"/>
              <a:gd name="connsiteX3203" fmla="*/ 1920736 w 6530564"/>
              <a:gd name="connsiteY3203" fmla="*/ 2278443 h 6858000"/>
              <a:gd name="connsiteX3204" fmla="*/ 1918740 w 6530564"/>
              <a:gd name="connsiteY3204" fmla="*/ 2269100 h 6858000"/>
              <a:gd name="connsiteX3205" fmla="*/ 1922414 w 6530564"/>
              <a:gd name="connsiteY3205" fmla="*/ 2263431 h 6858000"/>
              <a:gd name="connsiteX3206" fmla="*/ 1926085 w 6530564"/>
              <a:gd name="connsiteY3206" fmla="*/ 2257763 h 6858000"/>
              <a:gd name="connsiteX3207" fmla="*/ 1930756 w 6530564"/>
              <a:gd name="connsiteY3207" fmla="*/ 2256764 h 6858000"/>
              <a:gd name="connsiteX3208" fmla="*/ 1931755 w 6530564"/>
              <a:gd name="connsiteY3208" fmla="*/ 2261436 h 6858000"/>
              <a:gd name="connsiteX3209" fmla="*/ 1929080 w 6530564"/>
              <a:gd name="connsiteY3209" fmla="*/ 2271775 h 6858000"/>
              <a:gd name="connsiteX3210" fmla="*/ 1926405 w 6530564"/>
              <a:gd name="connsiteY3210" fmla="*/ 2282115 h 6858000"/>
              <a:gd name="connsiteX3211" fmla="*/ 1934748 w 6530564"/>
              <a:gd name="connsiteY3211" fmla="*/ 2275449 h 6858000"/>
              <a:gd name="connsiteX3212" fmla="*/ 1940099 w 6530564"/>
              <a:gd name="connsiteY3212" fmla="*/ 2254769 h 6858000"/>
              <a:gd name="connsiteX3213" fmla="*/ 1939100 w 6530564"/>
              <a:gd name="connsiteY3213" fmla="*/ 2250098 h 6858000"/>
              <a:gd name="connsiteX3214" fmla="*/ 1940779 w 6530564"/>
              <a:gd name="connsiteY3214" fmla="*/ 2235086 h 6858000"/>
              <a:gd name="connsiteX3215" fmla="*/ 1945449 w 6530564"/>
              <a:gd name="connsiteY3215" fmla="*/ 2234089 h 6858000"/>
              <a:gd name="connsiteX3216" fmla="*/ 1985855 w 6530564"/>
              <a:gd name="connsiteY3216" fmla="*/ 2171731 h 6858000"/>
              <a:gd name="connsiteX3217" fmla="*/ 1989527 w 6530564"/>
              <a:gd name="connsiteY3217" fmla="*/ 2166061 h 6858000"/>
              <a:gd name="connsiteX3218" fmla="*/ 1993200 w 6530564"/>
              <a:gd name="connsiteY3218" fmla="*/ 2160392 h 6858000"/>
              <a:gd name="connsiteX3219" fmla="*/ 2000546 w 6530564"/>
              <a:gd name="connsiteY3219" fmla="*/ 2149055 h 6858000"/>
              <a:gd name="connsiteX3220" fmla="*/ 2004219 w 6530564"/>
              <a:gd name="connsiteY3220" fmla="*/ 2143386 h 6858000"/>
              <a:gd name="connsiteX3221" fmla="*/ 2015238 w 6530564"/>
              <a:gd name="connsiteY3221" fmla="*/ 2126379 h 6858000"/>
              <a:gd name="connsiteX3222" fmla="*/ 2022584 w 6530564"/>
              <a:gd name="connsiteY3222" fmla="*/ 2115041 h 6858000"/>
              <a:gd name="connsiteX3223" fmla="*/ 2027256 w 6530564"/>
              <a:gd name="connsiteY3223" fmla="*/ 2114043 h 6858000"/>
              <a:gd name="connsiteX3224" fmla="*/ 2057639 w 6530564"/>
              <a:gd name="connsiteY3224" fmla="*/ 2073362 h 6858000"/>
              <a:gd name="connsiteX3225" fmla="*/ 2070330 w 6530564"/>
              <a:gd name="connsiteY3225" fmla="*/ 2049893 h 6858000"/>
              <a:gd name="connsiteX3226" fmla="*/ 2084675 w 6530564"/>
              <a:gd name="connsiteY3226" fmla="*/ 2019414 h 6858000"/>
              <a:gd name="connsiteX3227" fmla="*/ 2085251 w 6530564"/>
              <a:gd name="connsiteY3227" fmla="*/ 2026039 h 6858000"/>
              <a:gd name="connsiteX3228" fmla="*/ 2069717 w 6530564"/>
              <a:gd name="connsiteY3228" fmla="*/ 2057748 h 6858000"/>
              <a:gd name="connsiteX3229" fmla="*/ 1934524 w 6530564"/>
              <a:gd name="connsiteY3229" fmla="*/ 2279281 h 6858000"/>
              <a:gd name="connsiteX3230" fmla="*/ 1942264 w 6530564"/>
              <a:gd name="connsiteY3230" fmla="*/ 2306017 h 6858000"/>
              <a:gd name="connsiteX3231" fmla="*/ 1939891 w 6530564"/>
              <a:gd name="connsiteY3231" fmla="*/ 2332886 h 6858000"/>
              <a:gd name="connsiteX3232" fmla="*/ 1744379 w 6530564"/>
              <a:gd name="connsiteY3232" fmla="*/ 2879600 h 6858000"/>
              <a:gd name="connsiteX3233" fmla="*/ 1717309 w 6530564"/>
              <a:gd name="connsiteY3233" fmla="*/ 3635697 h 6858000"/>
              <a:gd name="connsiteX3234" fmla="*/ 1724502 w 6530564"/>
              <a:gd name="connsiteY3234" fmla="*/ 3650384 h 6858000"/>
              <a:gd name="connsiteX3235" fmla="*/ 1738840 w 6530564"/>
              <a:gd name="connsiteY3235" fmla="*/ 3318804 h 6858000"/>
              <a:gd name="connsiteX3236" fmla="*/ 1762235 w 6530564"/>
              <a:gd name="connsiteY3236" fmla="*/ 3561205 h 6858000"/>
              <a:gd name="connsiteX3237" fmla="*/ 1759082 w 6530564"/>
              <a:gd name="connsiteY3237" fmla="*/ 3591538 h 6858000"/>
              <a:gd name="connsiteX3238" fmla="*/ 1769723 w 6530564"/>
              <a:gd name="connsiteY3238" fmla="*/ 3617611 h 6858000"/>
              <a:gd name="connsiteX3239" fmla="*/ 1769321 w 6530564"/>
              <a:gd name="connsiteY3239" fmla="*/ 3612476 h 6858000"/>
              <a:gd name="connsiteX3240" fmla="*/ 1833782 w 6530564"/>
              <a:gd name="connsiteY3240" fmla="*/ 2810787 h 6858000"/>
              <a:gd name="connsiteX3241" fmla="*/ 1970873 w 6530564"/>
              <a:gd name="connsiteY3241" fmla="*/ 2408113 h 6858000"/>
              <a:gd name="connsiteX3242" fmla="*/ 2031252 w 6530564"/>
              <a:gd name="connsiteY3242" fmla="*/ 2275389 h 6858000"/>
              <a:gd name="connsiteX3243" fmla="*/ 2065646 w 6530564"/>
              <a:gd name="connsiteY3243" fmla="*/ 2223293 h 6858000"/>
              <a:gd name="connsiteX3244" fmla="*/ 2102160 w 6530564"/>
              <a:gd name="connsiteY3244" fmla="*/ 2146947 h 6858000"/>
              <a:gd name="connsiteX3245" fmla="*/ 2129354 w 6530564"/>
              <a:gd name="connsiteY3245" fmla="*/ 2116277 h 6858000"/>
              <a:gd name="connsiteX3246" fmla="*/ 2168272 w 6530564"/>
              <a:gd name="connsiteY3246" fmla="*/ 2079992 h 6858000"/>
              <a:gd name="connsiteX3247" fmla="*/ 2217506 w 6530564"/>
              <a:gd name="connsiteY3247" fmla="*/ 1999754 h 6858000"/>
              <a:gd name="connsiteX3248" fmla="*/ 2332460 w 6530564"/>
              <a:gd name="connsiteY3248" fmla="*/ 1875815 h 6858000"/>
              <a:gd name="connsiteX3249" fmla="*/ 2704943 w 6530564"/>
              <a:gd name="connsiteY3249" fmla="*/ 1569790 h 6858000"/>
              <a:gd name="connsiteX3250" fmla="*/ 2964173 w 6530564"/>
              <a:gd name="connsiteY3250" fmla="*/ 1408599 h 6858000"/>
              <a:gd name="connsiteX3251" fmla="*/ 2984167 w 6530564"/>
              <a:gd name="connsiteY3251" fmla="*/ 1399357 h 6858000"/>
              <a:gd name="connsiteX3252" fmla="*/ 3008948 w 6530564"/>
              <a:gd name="connsiteY3252" fmla="*/ 1410376 h 6858000"/>
              <a:gd name="connsiteX3253" fmla="*/ 2995666 w 6530564"/>
              <a:gd name="connsiteY3253" fmla="*/ 1427255 h 6858000"/>
              <a:gd name="connsiteX3254" fmla="*/ 2856153 w 6530564"/>
              <a:gd name="connsiteY3254" fmla="*/ 1506659 h 6858000"/>
              <a:gd name="connsiteX3255" fmla="*/ 2836329 w 6530564"/>
              <a:gd name="connsiteY3255" fmla="*/ 1526166 h 6858000"/>
              <a:gd name="connsiteX3256" fmla="*/ 2834871 w 6530564"/>
              <a:gd name="connsiteY3256" fmla="*/ 1531611 h 6858000"/>
              <a:gd name="connsiteX3257" fmla="*/ 2839687 w 6530564"/>
              <a:gd name="connsiteY3257" fmla="*/ 1529983 h 6858000"/>
              <a:gd name="connsiteX3258" fmla="*/ 3105334 w 6530564"/>
              <a:gd name="connsiteY3258" fmla="*/ 1393869 h 6858000"/>
              <a:gd name="connsiteX3259" fmla="*/ 3190120 w 6530564"/>
              <a:gd name="connsiteY3259" fmla="*/ 1355273 h 6858000"/>
              <a:gd name="connsiteX3260" fmla="*/ 3200753 w 6530564"/>
              <a:gd name="connsiteY3260" fmla="*/ 1351005 h 6858000"/>
              <a:gd name="connsiteX3261" fmla="*/ 3205367 w 6530564"/>
              <a:gd name="connsiteY3261" fmla="*/ 1344182 h 6858000"/>
              <a:gd name="connsiteX3262" fmla="*/ 3191596 w 6530564"/>
              <a:gd name="connsiteY3262" fmla="*/ 1347596 h 6858000"/>
              <a:gd name="connsiteX3263" fmla="*/ 3208716 w 6530564"/>
              <a:gd name="connsiteY3263" fmla="*/ 1339231 h 6858000"/>
              <a:gd name="connsiteX3264" fmla="*/ 3209214 w 6530564"/>
              <a:gd name="connsiteY3264" fmla="*/ 1338493 h 6858000"/>
              <a:gd name="connsiteX3265" fmla="*/ 3058956 w 6530564"/>
              <a:gd name="connsiteY3265" fmla="*/ 1365383 h 6858000"/>
              <a:gd name="connsiteX3266" fmla="*/ 3207049 w 6530564"/>
              <a:gd name="connsiteY3266" fmla="*/ 1300185 h 6858000"/>
              <a:gd name="connsiteX3267" fmla="*/ 3244299 w 6530564"/>
              <a:gd name="connsiteY3267" fmla="*/ 1287715 h 6858000"/>
              <a:gd name="connsiteX3268" fmla="*/ 3186359 w 6530564"/>
              <a:gd name="connsiteY3268" fmla="*/ 1304100 h 6858000"/>
              <a:gd name="connsiteX3269" fmla="*/ 3018716 w 6530564"/>
              <a:gd name="connsiteY3269" fmla="*/ 1364251 h 6858000"/>
              <a:gd name="connsiteX3270" fmla="*/ 2856327 w 6530564"/>
              <a:gd name="connsiteY3270" fmla="*/ 1439503 h 6858000"/>
              <a:gd name="connsiteX3271" fmla="*/ 2869223 w 6530564"/>
              <a:gd name="connsiteY3271" fmla="*/ 1414441 h 6858000"/>
              <a:gd name="connsiteX3272" fmla="*/ 2862577 w 6530564"/>
              <a:gd name="connsiteY3272" fmla="*/ 1411805 h 6858000"/>
              <a:gd name="connsiteX3273" fmla="*/ 2756585 w 6530564"/>
              <a:gd name="connsiteY3273" fmla="*/ 1456757 h 6858000"/>
              <a:gd name="connsiteX3274" fmla="*/ 2462803 w 6530564"/>
              <a:gd name="connsiteY3274" fmla="*/ 1657418 h 6858000"/>
              <a:gd name="connsiteX3275" fmla="*/ 2392001 w 6530564"/>
              <a:gd name="connsiteY3275" fmla="*/ 1686740 h 6858000"/>
              <a:gd name="connsiteX3276" fmla="*/ 2329505 w 6530564"/>
              <a:gd name="connsiteY3276" fmla="*/ 1726455 h 6858000"/>
              <a:gd name="connsiteX3277" fmla="*/ 2277611 w 6530564"/>
              <a:gd name="connsiteY3277" fmla="*/ 1758833 h 6858000"/>
              <a:gd name="connsiteX3278" fmla="*/ 2266239 w 6530564"/>
              <a:gd name="connsiteY3278" fmla="*/ 1762069 h 6858000"/>
              <a:gd name="connsiteX3279" fmla="*/ 2282854 w 6530564"/>
              <a:gd name="connsiteY3279" fmla="*/ 1744404 h 6858000"/>
              <a:gd name="connsiteX3280" fmla="*/ 2374481 w 6530564"/>
              <a:gd name="connsiteY3280" fmla="*/ 1658891 h 6858000"/>
              <a:gd name="connsiteX3281" fmla="*/ 2515332 w 6530564"/>
              <a:gd name="connsiteY3281" fmla="*/ 1540883 h 6858000"/>
              <a:gd name="connsiteX3282" fmla="*/ 2663850 w 6530564"/>
              <a:gd name="connsiteY3282" fmla="*/ 1435891 h 6858000"/>
              <a:gd name="connsiteX3283" fmla="*/ 2681537 w 6530564"/>
              <a:gd name="connsiteY3283" fmla="*/ 1427227 h 6858000"/>
              <a:gd name="connsiteX3284" fmla="*/ 2987551 w 6530564"/>
              <a:gd name="connsiteY3284" fmla="*/ 1259281 h 6858000"/>
              <a:gd name="connsiteX3285" fmla="*/ 3149720 w 6530564"/>
              <a:gd name="connsiteY3285" fmla="*/ 1195329 h 6858000"/>
              <a:gd name="connsiteX3286" fmla="*/ 3259829 w 6530564"/>
              <a:gd name="connsiteY3286" fmla="*/ 1162036 h 6858000"/>
              <a:gd name="connsiteX3287" fmla="*/ 3210739 w 6530564"/>
              <a:gd name="connsiteY3287" fmla="*/ 1178017 h 6858000"/>
              <a:gd name="connsiteX3288" fmla="*/ 3169403 w 6530564"/>
              <a:gd name="connsiteY3288" fmla="*/ 1196006 h 6858000"/>
              <a:gd name="connsiteX3289" fmla="*/ 3164732 w 6530564"/>
              <a:gd name="connsiteY3289" fmla="*/ 1197005 h 6858000"/>
              <a:gd name="connsiteX3290" fmla="*/ 3029591 w 6530564"/>
              <a:gd name="connsiteY3290" fmla="*/ 1250298 h 6858000"/>
              <a:gd name="connsiteX3291" fmla="*/ 3024920 w 6530564"/>
              <a:gd name="connsiteY3291" fmla="*/ 1251297 h 6858000"/>
              <a:gd name="connsiteX3292" fmla="*/ 3025917 w 6530564"/>
              <a:gd name="connsiteY3292" fmla="*/ 1255966 h 6858000"/>
              <a:gd name="connsiteX3293" fmla="*/ 3035260 w 6530564"/>
              <a:gd name="connsiteY3293" fmla="*/ 1253970 h 6858000"/>
              <a:gd name="connsiteX3294" fmla="*/ 3165731 w 6530564"/>
              <a:gd name="connsiteY3294" fmla="*/ 1201677 h 6858000"/>
              <a:gd name="connsiteX3295" fmla="*/ 3171401 w 6530564"/>
              <a:gd name="connsiteY3295" fmla="*/ 1205351 h 6858000"/>
              <a:gd name="connsiteX3296" fmla="*/ 3176071 w 6530564"/>
              <a:gd name="connsiteY3296" fmla="*/ 1204352 h 6858000"/>
              <a:gd name="connsiteX3297" fmla="*/ 3175073 w 6530564"/>
              <a:gd name="connsiteY3297" fmla="*/ 1199680 h 6858000"/>
              <a:gd name="connsiteX3298" fmla="*/ 3270170 w 6530564"/>
              <a:gd name="connsiteY3298" fmla="*/ 1164711 h 6858000"/>
              <a:gd name="connsiteX3299" fmla="*/ 3288855 w 6530564"/>
              <a:gd name="connsiteY3299" fmla="*/ 1160719 h 6858000"/>
              <a:gd name="connsiteX3300" fmla="*/ 3298195 w 6530564"/>
              <a:gd name="connsiteY3300" fmla="*/ 1158724 h 6858000"/>
              <a:gd name="connsiteX3301" fmla="*/ 3297518 w 6530564"/>
              <a:gd name="connsiteY3301" fmla="*/ 1178405 h 6858000"/>
              <a:gd name="connsiteX3302" fmla="*/ 3283504 w 6530564"/>
              <a:gd name="connsiteY3302" fmla="*/ 1181399 h 6858000"/>
              <a:gd name="connsiteX3303" fmla="*/ 3251805 w 6530564"/>
              <a:gd name="connsiteY3303" fmla="*/ 1193056 h 6858000"/>
              <a:gd name="connsiteX3304" fmla="*/ 3247133 w 6530564"/>
              <a:gd name="connsiteY3304" fmla="*/ 1194053 h 6858000"/>
              <a:gd name="connsiteX3305" fmla="*/ 3234118 w 6530564"/>
              <a:gd name="connsiteY3305" fmla="*/ 1201718 h 6858000"/>
              <a:gd name="connsiteX3306" fmla="*/ 3229448 w 6530564"/>
              <a:gd name="connsiteY3306" fmla="*/ 1202715 h 6858000"/>
              <a:gd name="connsiteX3307" fmla="*/ 3235117 w 6530564"/>
              <a:gd name="connsiteY3307" fmla="*/ 1206389 h 6858000"/>
              <a:gd name="connsiteX3308" fmla="*/ 3248132 w 6530564"/>
              <a:gd name="connsiteY3308" fmla="*/ 1198724 h 6858000"/>
              <a:gd name="connsiteX3309" fmla="*/ 3252802 w 6530564"/>
              <a:gd name="connsiteY3309" fmla="*/ 1197727 h 6858000"/>
              <a:gd name="connsiteX3310" fmla="*/ 3249131 w 6530564"/>
              <a:gd name="connsiteY3310" fmla="*/ 1203396 h 6858000"/>
              <a:gd name="connsiteX3311" fmla="*/ 3253801 w 6530564"/>
              <a:gd name="connsiteY3311" fmla="*/ 1202397 h 6858000"/>
              <a:gd name="connsiteX3312" fmla="*/ 3263143 w 6530564"/>
              <a:gd name="connsiteY3312" fmla="*/ 1200401 h 6858000"/>
              <a:gd name="connsiteX3313" fmla="*/ 3262146 w 6530564"/>
              <a:gd name="connsiteY3313" fmla="*/ 1195729 h 6858000"/>
              <a:gd name="connsiteX3314" fmla="*/ 3279831 w 6530564"/>
              <a:gd name="connsiteY3314" fmla="*/ 1187067 h 6858000"/>
              <a:gd name="connsiteX3315" fmla="*/ 3303187 w 6530564"/>
              <a:gd name="connsiteY3315" fmla="*/ 1182078 h 6858000"/>
              <a:gd name="connsiteX3316" fmla="*/ 3326541 w 6530564"/>
              <a:gd name="connsiteY3316" fmla="*/ 1177088 h 6858000"/>
              <a:gd name="connsiteX3317" fmla="*/ 3334885 w 6530564"/>
              <a:gd name="connsiteY3317" fmla="*/ 1170421 h 6858000"/>
              <a:gd name="connsiteX3318" fmla="*/ 3325543 w 6530564"/>
              <a:gd name="connsiteY3318" fmla="*/ 1172418 h 6858000"/>
              <a:gd name="connsiteX3319" fmla="*/ 3306859 w 6530564"/>
              <a:gd name="connsiteY3319" fmla="*/ 1176409 h 6858000"/>
              <a:gd name="connsiteX3320" fmla="*/ 3312209 w 6530564"/>
              <a:gd name="connsiteY3320" fmla="*/ 1155729 h 6858000"/>
              <a:gd name="connsiteX3321" fmla="*/ 3311211 w 6530564"/>
              <a:gd name="connsiteY3321" fmla="*/ 1151058 h 6858000"/>
              <a:gd name="connsiteX3322" fmla="*/ 3320555 w 6530564"/>
              <a:gd name="connsiteY3322" fmla="*/ 1149062 h 6858000"/>
              <a:gd name="connsiteX3323" fmla="*/ 3324227 w 6530564"/>
              <a:gd name="connsiteY3323" fmla="*/ 1143393 h 6858000"/>
              <a:gd name="connsiteX3324" fmla="*/ 3318557 w 6530564"/>
              <a:gd name="connsiteY3324" fmla="*/ 1139720 h 6858000"/>
              <a:gd name="connsiteX3325" fmla="*/ 3323230 w 6530564"/>
              <a:gd name="connsiteY3325" fmla="*/ 1138722 h 6858000"/>
              <a:gd name="connsiteX3326" fmla="*/ 3402637 w 6530564"/>
              <a:gd name="connsiteY3326" fmla="*/ 1121757 h 6858000"/>
              <a:gd name="connsiteX3327" fmla="*/ 3348580 w 6530564"/>
              <a:gd name="connsiteY3327" fmla="*/ 1143073 h 6858000"/>
              <a:gd name="connsiteX3328" fmla="*/ 3343909 w 6530564"/>
              <a:gd name="connsiteY3328" fmla="*/ 1144072 h 6858000"/>
              <a:gd name="connsiteX3329" fmla="*/ 3325225 w 6530564"/>
              <a:gd name="connsiteY3329" fmla="*/ 1148063 h 6858000"/>
              <a:gd name="connsiteX3330" fmla="*/ 3321552 w 6530564"/>
              <a:gd name="connsiteY3330" fmla="*/ 1153733 h 6858000"/>
              <a:gd name="connsiteX3331" fmla="*/ 3327221 w 6530564"/>
              <a:gd name="connsiteY3331" fmla="*/ 1157406 h 6858000"/>
              <a:gd name="connsiteX3332" fmla="*/ 3331892 w 6530564"/>
              <a:gd name="connsiteY3332" fmla="*/ 1156408 h 6858000"/>
              <a:gd name="connsiteX3333" fmla="*/ 3335565 w 6530564"/>
              <a:gd name="connsiteY3333" fmla="*/ 1150740 h 6858000"/>
              <a:gd name="connsiteX3334" fmla="*/ 3340236 w 6530564"/>
              <a:gd name="connsiteY3334" fmla="*/ 1149741 h 6858000"/>
              <a:gd name="connsiteX3335" fmla="*/ 3358920 w 6530564"/>
              <a:gd name="connsiteY3335" fmla="*/ 1145750 h 6858000"/>
              <a:gd name="connsiteX3336" fmla="*/ 3369260 w 6530564"/>
              <a:gd name="connsiteY3336" fmla="*/ 1148425 h 6858000"/>
              <a:gd name="connsiteX3337" fmla="*/ 3402955 w 6530564"/>
              <a:gd name="connsiteY3337" fmla="*/ 1146109 h 6858000"/>
              <a:gd name="connsiteX3338" fmla="*/ 3405630 w 6530564"/>
              <a:gd name="connsiteY3338" fmla="*/ 1135769 h 6858000"/>
              <a:gd name="connsiteX3339" fmla="*/ 3415970 w 6530564"/>
              <a:gd name="connsiteY3339" fmla="*/ 1138446 h 6858000"/>
              <a:gd name="connsiteX3340" fmla="*/ 3438328 w 6530564"/>
              <a:gd name="connsiteY3340" fmla="*/ 1128784 h 6858000"/>
              <a:gd name="connsiteX3341" fmla="*/ 3471025 w 6530564"/>
              <a:gd name="connsiteY3341" fmla="*/ 1121798 h 6858000"/>
              <a:gd name="connsiteX3342" fmla="*/ 3474697 w 6530564"/>
              <a:gd name="connsiteY3342" fmla="*/ 1116129 h 6858000"/>
              <a:gd name="connsiteX3343" fmla="*/ 3490707 w 6530564"/>
              <a:gd name="connsiteY3343" fmla="*/ 1122479 h 6858000"/>
              <a:gd name="connsiteX3344" fmla="*/ 3526079 w 6530564"/>
              <a:gd name="connsiteY3344" fmla="*/ 1105153 h 6858000"/>
              <a:gd name="connsiteX3345" fmla="*/ 3569117 w 6530564"/>
              <a:gd name="connsiteY3345" fmla="*/ 1100842 h 6858000"/>
              <a:gd name="connsiteX3346" fmla="*/ 3583129 w 6530564"/>
              <a:gd name="connsiteY3346" fmla="*/ 1097849 h 6858000"/>
              <a:gd name="connsiteX3347" fmla="*/ 3613152 w 6530564"/>
              <a:gd name="connsiteY3347" fmla="*/ 1101202 h 6858000"/>
              <a:gd name="connsiteX3348" fmla="*/ 3706573 w 6530564"/>
              <a:gd name="connsiteY3348" fmla="*/ 1081242 h 6858000"/>
              <a:gd name="connsiteX3349" fmla="*/ 3708908 w 6530564"/>
              <a:gd name="connsiteY3349" fmla="*/ 1080744 h 6858000"/>
              <a:gd name="connsiteX3350" fmla="*/ 3725257 w 6530564"/>
              <a:gd name="connsiteY3350" fmla="*/ 1077251 h 6858000"/>
              <a:gd name="connsiteX3351" fmla="*/ 3729928 w 6530564"/>
              <a:gd name="connsiteY3351" fmla="*/ 1076254 h 6858000"/>
              <a:gd name="connsiteX3352" fmla="*/ 3739269 w 6530564"/>
              <a:gd name="connsiteY3352" fmla="*/ 1074258 h 6858000"/>
              <a:gd name="connsiteX3353" fmla="*/ 3866705 w 6530564"/>
              <a:gd name="connsiteY3353" fmla="*/ 1076336 h 6858000"/>
              <a:gd name="connsiteX3354" fmla="*/ 3919084 w 6530564"/>
              <a:gd name="connsiteY3354" fmla="*/ 1070031 h 6858000"/>
              <a:gd name="connsiteX3355" fmla="*/ 3951782 w 6530564"/>
              <a:gd name="connsiteY3355" fmla="*/ 1063046 h 6858000"/>
              <a:gd name="connsiteX3356" fmla="*/ 3943436 w 6530564"/>
              <a:gd name="connsiteY3356" fmla="*/ 1069713 h 6858000"/>
              <a:gd name="connsiteX3357" fmla="*/ 4000821 w 6530564"/>
              <a:gd name="connsiteY3357" fmla="*/ 1061115 h 6858000"/>
              <a:gd name="connsiteX3358" fmla="*/ 4059509 w 6530564"/>
              <a:gd name="connsiteY3358" fmla="*/ 1058914 h 6858000"/>
              <a:gd name="connsiteX3359" fmla="*/ 4065917 w 6530564"/>
              <a:gd name="connsiteY3359" fmla="*/ 1060029 h 6858000"/>
              <a:gd name="connsiteX3360" fmla="*/ 4081891 w 6530564"/>
              <a:gd name="connsiteY3360" fmla="*/ 1054786 h 6858000"/>
              <a:gd name="connsiteX3361" fmla="*/ 3073381 w 6530564"/>
              <a:gd name="connsiteY3361" fmla="*/ 1003429 h 6858000"/>
              <a:gd name="connsiteX3362" fmla="*/ 3075110 w 6530564"/>
              <a:gd name="connsiteY3362" fmla="*/ 1006131 h 6858000"/>
              <a:gd name="connsiteX3363" fmla="*/ 3070439 w 6530564"/>
              <a:gd name="connsiteY3363" fmla="*/ 1007129 h 6858000"/>
              <a:gd name="connsiteX3364" fmla="*/ 3062096 w 6530564"/>
              <a:gd name="connsiteY3364" fmla="*/ 1013796 h 6858000"/>
              <a:gd name="connsiteX3365" fmla="*/ 3066767 w 6530564"/>
              <a:gd name="connsiteY3365" fmla="*/ 1012799 h 6858000"/>
              <a:gd name="connsiteX3366" fmla="*/ 3071437 w 6530564"/>
              <a:gd name="connsiteY3366" fmla="*/ 1011800 h 6858000"/>
              <a:gd name="connsiteX3367" fmla="*/ 2960649 w 6530564"/>
              <a:gd name="connsiteY3367" fmla="*/ 1064775 h 6858000"/>
              <a:gd name="connsiteX3368" fmla="*/ 2925558 w 6530564"/>
              <a:gd name="connsiteY3368" fmla="*/ 1075554 h 6858000"/>
              <a:gd name="connsiteX3369" fmla="*/ 2899162 w 6530564"/>
              <a:gd name="connsiteY3369" fmla="*/ 1086428 h 6858000"/>
              <a:gd name="connsiteX3370" fmla="*/ 2903371 w 6530564"/>
              <a:gd name="connsiteY3370" fmla="*/ 1080657 h 6858000"/>
              <a:gd name="connsiteX3371" fmla="*/ 2939957 w 6530564"/>
              <a:gd name="connsiteY3371" fmla="*/ 1052562 h 6858000"/>
              <a:gd name="connsiteX3372" fmla="*/ 5800514 w 6530564"/>
              <a:gd name="connsiteY3372" fmla="*/ 966736 h 6858000"/>
              <a:gd name="connsiteX3373" fmla="*/ 5823561 w 6530564"/>
              <a:gd name="connsiteY3373" fmla="*/ 985857 h 6858000"/>
              <a:gd name="connsiteX3374" fmla="*/ 5812369 w 6530564"/>
              <a:gd name="connsiteY3374" fmla="*/ 974867 h 6858000"/>
              <a:gd name="connsiteX3375" fmla="*/ 4691065 w 6530564"/>
              <a:gd name="connsiteY3375" fmla="*/ 966665 h 6858000"/>
              <a:gd name="connsiteX3376" fmla="*/ 4697929 w 6530564"/>
              <a:gd name="connsiteY3376" fmla="*/ 967981 h 6858000"/>
              <a:gd name="connsiteX3377" fmla="*/ 4702739 w 6530564"/>
              <a:gd name="connsiteY3377" fmla="*/ 970365 h 6858000"/>
              <a:gd name="connsiteX3378" fmla="*/ 3242294 w 6530564"/>
              <a:gd name="connsiteY3378" fmla="*/ 953477 h 6858000"/>
              <a:gd name="connsiteX3379" fmla="*/ 3244945 w 6530564"/>
              <a:gd name="connsiteY3379" fmla="*/ 955193 h 6858000"/>
              <a:gd name="connsiteX3380" fmla="*/ 3222587 w 6530564"/>
              <a:gd name="connsiteY3380" fmla="*/ 964854 h 6858000"/>
              <a:gd name="connsiteX3381" fmla="*/ 3203904 w 6530564"/>
              <a:gd name="connsiteY3381" fmla="*/ 968846 h 6858000"/>
              <a:gd name="connsiteX3382" fmla="*/ 3166536 w 6530564"/>
              <a:gd name="connsiteY3382" fmla="*/ 976829 h 6858000"/>
              <a:gd name="connsiteX3383" fmla="*/ 3102137 w 6530564"/>
              <a:gd name="connsiteY3383" fmla="*/ 995473 h 6858000"/>
              <a:gd name="connsiteX3384" fmla="*/ 3102436 w 6530564"/>
              <a:gd name="connsiteY3384" fmla="*/ 994324 h 6858000"/>
              <a:gd name="connsiteX3385" fmla="*/ 3217427 w 6530564"/>
              <a:gd name="connsiteY3385" fmla="*/ 959472 h 6858000"/>
              <a:gd name="connsiteX3386" fmla="*/ 3376913 w 6530564"/>
              <a:gd name="connsiteY3386" fmla="*/ 922116 h 6858000"/>
              <a:gd name="connsiteX3387" fmla="*/ 3336954 w 6530564"/>
              <a:gd name="connsiteY3387" fmla="*/ 930653 h 6858000"/>
              <a:gd name="connsiteX3388" fmla="*/ 3358282 w 6530564"/>
              <a:gd name="connsiteY3388" fmla="*/ 925510 h 6858000"/>
              <a:gd name="connsiteX3389" fmla="*/ 3950309 w 6530564"/>
              <a:gd name="connsiteY3389" fmla="*/ 744665 h 6858000"/>
              <a:gd name="connsiteX3390" fmla="*/ 4826941 w 6530564"/>
              <a:gd name="connsiteY3390" fmla="*/ 861419 h 6858000"/>
              <a:gd name="connsiteX3391" fmla="*/ 4812928 w 6530564"/>
              <a:gd name="connsiteY3391" fmla="*/ 864412 h 6858000"/>
              <a:gd name="connsiteX3392" fmla="*/ 4895649 w 6530564"/>
              <a:gd name="connsiteY3392" fmla="*/ 885814 h 6858000"/>
              <a:gd name="connsiteX3393" fmla="*/ 4995377 w 6530564"/>
              <a:gd name="connsiteY3393" fmla="*/ 918233 h 6858000"/>
              <a:gd name="connsiteX3394" fmla="*/ 5053743 w 6530564"/>
              <a:gd name="connsiteY3394" fmla="*/ 939953 h 6858000"/>
              <a:gd name="connsiteX3395" fmla="*/ 5054740 w 6530564"/>
              <a:gd name="connsiteY3395" fmla="*/ 944624 h 6858000"/>
              <a:gd name="connsiteX3396" fmla="*/ 5059411 w 6530564"/>
              <a:gd name="connsiteY3396" fmla="*/ 943626 h 6858000"/>
              <a:gd name="connsiteX3397" fmla="*/ 5065081 w 6530564"/>
              <a:gd name="connsiteY3397" fmla="*/ 947300 h 6858000"/>
              <a:gd name="connsiteX3398" fmla="*/ 5075420 w 6530564"/>
              <a:gd name="connsiteY3398" fmla="*/ 949975 h 6858000"/>
              <a:gd name="connsiteX3399" fmla="*/ 5101770 w 6530564"/>
              <a:gd name="connsiteY3399" fmla="*/ 958998 h 6858000"/>
              <a:gd name="connsiteX3400" fmla="*/ 5187483 w 6530564"/>
              <a:gd name="connsiteY3400" fmla="*/ 994412 h 6858000"/>
              <a:gd name="connsiteX3401" fmla="*/ 5220499 w 6530564"/>
              <a:gd name="connsiteY3401" fmla="*/ 1011779 h 6858000"/>
              <a:gd name="connsiteX3402" fmla="*/ 5296871 w 6530564"/>
              <a:gd name="connsiteY3402" fmla="*/ 1049189 h 6858000"/>
              <a:gd name="connsiteX3403" fmla="*/ 5292201 w 6530564"/>
              <a:gd name="connsiteY3403" fmla="*/ 1050187 h 6858000"/>
              <a:gd name="connsiteX3404" fmla="*/ 5308209 w 6530564"/>
              <a:gd name="connsiteY3404" fmla="*/ 1056534 h 6858000"/>
              <a:gd name="connsiteX3405" fmla="*/ 6165817 w 6530564"/>
              <a:gd name="connsiteY3405" fmla="*/ 1732932 h 6858000"/>
              <a:gd name="connsiteX3406" fmla="*/ 6507308 w 6530564"/>
              <a:gd name="connsiteY3406" fmla="*/ 2262564 h 6858000"/>
              <a:gd name="connsiteX3407" fmla="*/ 6530564 w 6530564"/>
              <a:gd name="connsiteY3407" fmla="*/ 2317112 h 6858000"/>
              <a:gd name="connsiteX3408" fmla="*/ 6530564 w 6530564"/>
              <a:gd name="connsiteY3408" fmla="*/ 2701060 h 6858000"/>
              <a:gd name="connsiteX3409" fmla="*/ 6526175 w 6530564"/>
              <a:gd name="connsiteY3409" fmla="*/ 2710932 h 6858000"/>
              <a:gd name="connsiteX3410" fmla="*/ 6455513 w 6530564"/>
              <a:gd name="connsiteY3410" fmla="*/ 2608808 h 6858000"/>
              <a:gd name="connsiteX3411" fmla="*/ 6454515 w 6530564"/>
              <a:gd name="connsiteY3411" fmla="*/ 2604137 h 6858000"/>
              <a:gd name="connsiteX3412" fmla="*/ 6452519 w 6530564"/>
              <a:gd name="connsiteY3412" fmla="*/ 2594796 h 6858000"/>
              <a:gd name="connsiteX3413" fmla="*/ 6446850 w 6530564"/>
              <a:gd name="connsiteY3413" fmla="*/ 2591122 h 6858000"/>
              <a:gd name="connsiteX3414" fmla="*/ 6421859 w 6530564"/>
              <a:gd name="connsiteY3414" fmla="*/ 2542736 h 6858000"/>
              <a:gd name="connsiteX3415" fmla="*/ 6413197 w 6530564"/>
              <a:gd name="connsiteY3415" fmla="*/ 2525048 h 6858000"/>
              <a:gd name="connsiteX3416" fmla="*/ 6407529 w 6530564"/>
              <a:gd name="connsiteY3416" fmla="*/ 2521375 h 6858000"/>
              <a:gd name="connsiteX3417" fmla="*/ 6406530 w 6530564"/>
              <a:gd name="connsiteY3417" fmla="*/ 2516706 h 6858000"/>
              <a:gd name="connsiteX3418" fmla="*/ 6401861 w 6530564"/>
              <a:gd name="connsiteY3418" fmla="*/ 2517703 h 6858000"/>
              <a:gd name="connsiteX3419" fmla="*/ 6400861 w 6530564"/>
              <a:gd name="connsiteY3419" fmla="*/ 2513032 h 6858000"/>
              <a:gd name="connsiteX3420" fmla="*/ 6387528 w 6530564"/>
              <a:gd name="connsiteY3420" fmla="*/ 2496344 h 6858000"/>
              <a:gd name="connsiteX3421" fmla="*/ 6385850 w 6530564"/>
              <a:gd name="connsiteY3421" fmla="*/ 2511354 h 6858000"/>
              <a:gd name="connsiteX3422" fmla="*/ 6374513 w 6530564"/>
              <a:gd name="connsiteY3422" fmla="*/ 2504009 h 6858000"/>
              <a:gd name="connsiteX3423" fmla="*/ 6360859 w 6530564"/>
              <a:gd name="connsiteY3423" fmla="*/ 2462967 h 6858000"/>
              <a:gd name="connsiteX3424" fmla="*/ 6299541 w 6530564"/>
              <a:gd name="connsiteY3424" fmla="*/ 2358847 h 6858000"/>
              <a:gd name="connsiteX3425" fmla="*/ 6284212 w 6530564"/>
              <a:gd name="connsiteY3425" fmla="*/ 2332816 h 6858000"/>
              <a:gd name="connsiteX3426" fmla="*/ 6231556 w 6530564"/>
              <a:gd name="connsiteY3426" fmla="*/ 2246383 h 6858000"/>
              <a:gd name="connsiteX3427" fmla="*/ 6228563 w 6530564"/>
              <a:gd name="connsiteY3427" fmla="*/ 2232369 h 6858000"/>
              <a:gd name="connsiteX3428" fmla="*/ 6217223 w 6530564"/>
              <a:gd name="connsiteY3428" fmla="*/ 2225023 h 6858000"/>
              <a:gd name="connsiteX3429" fmla="*/ 6220897 w 6530564"/>
              <a:gd name="connsiteY3429" fmla="*/ 2219353 h 6858000"/>
              <a:gd name="connsiteX3430" fmla="*/ 6178901 w 6530564"/>
              <a:gd name="connsiteY3430" fmla="*/ 2159947 h 6858000"/>
              <a:gd name="connsiteX3431" fmla="*/ 6188241 w 6530564"/>
              <a:gd name="connsiteY3431" fmla="*/ 2157951 h 6858000"/>
              <a:gd name="connsiteX3432" fmla="*/ 6171235 w 6530564"/>
              <a:gd name="connsiteY3432" fmla="*/ 2146932 h 6858000"/>
              <a:gd name="connsiteX3433" fmla="*/ 6150235 w 6530564"/>
              <a:gd name="connsiteY3433" fmla="*/ 2117229 h 6858000"/>
              <a:gd name="connsiteX3434" fmla="*/ 6149238 w 6530564"/>
              <a:gd name="connsiteY3434" fmla="*/ 2112559 h 6858000"/>
              <a:gd name="connsiteX3435" fmla="*/ 6153909 w 6530564"/>
              <a:gd name="connsiteY3435" fmla="*/ 2111560 h 6858000"/>
              <a:gd name="connsiteX3436" fmla="*/ 6158581 w 6530564"/>
              <a:gd name="connsiteY3436" fmla="*/ 2110562 h 6858000"/>
              <a:gd name="connsiteX3437" fmla="*/ 6157582 w 6530564"/>
              <a:gd name="connsiteY3437" fmla="*/ 2105892 h 6858000"/>
              <a:gd name="connsiteX3438" fmla="*/ 6147921 w 6530564"/>
              <a:gd name="connsiteY3438" fmla="*/ 2083534 h 6858000"/>
              <a:gd name="connsiteX3439" fmla="*/ 6152592 w 6530564"/>
              <a:gd name="connsiteY3439" fmla="*/ 2082535 h 6858000"/>
              <a:gd name="connsiteX3440" fmla="*/ 6151595 w 6530564"/>
              <a:gd name="connsiteY3440" fmla="*/ 2077865 h 6858000"/>
              <a:gd name="connsiteX3441" fmla="*/ 6145926 w 6530564"/>
              <a:gd name="connsiteY3441" fmla="*/ 2074193 h 6858000"/>
              <a:gd name="connsiteX3442" fmla="*/ 6089597 w 6530564"/>
              <a:gd name="connsiteY3442" fmla="*/ 1993426 h 6858000"/>
              <a:gd name="connsiteX3443" fmla="*/ 6019255 w 6530564"/>
              <a:gd name="connsiteY3443" fmla="*/ 1915656 h 6858000"/>
              <a:gd name="connsiteX3444" fmla="*/ 5960249 w 6530564"/>
              <a:gd name="connsiteY3444" fmla="*/ 1845230 h 6858000"/>
              <a:gd name="connsiteX3445" fmla="*/ 5903921 w 6530564"/>
              <a:gd name="connsiteY3445" fmla="*/ 1764465 h 6858000"/>
              <a:gd name="connsiteX3446" fmla="*/ 5875576 w 6530564"/>
              <a:gd name="connsiteY3446" fmla="*/ 1746097 h 6858000"/>
              <a:gd name="connsiteX3447" fmla="*/ 5874577 w 6530564"/>
              <a:gd name="connsiteY3447" fmla="*/ 1741428 h 6858000"/>
              <a:gd name="connsiteX3448" fmla="*/ 5867911 w 6530564"/>
              <a:gd name="connsiteY3448" fmla="*/ 1733084 h 6858000"/>
              <a:gd name="connsiteX3449" fmla="*/ 5864239 w 6530564"/>
              <a:gd name="connsiteY3449" fmla="*/ 1738752 h 6858000"/>
              <a:gd name="connsiteX3450" fmla="*/ 5653531 w 6530564"/>
              <a:gd name="connsiteY3450" fmla="*/ 1529790 h 6858000"/>
              <a:gd name="connsiteX3451" fmla="*/ 5652531 w 6530564"/>
              <a:gd name="connsiteY3451" fmla="*/ 1525119 h 6858000"/>
              <a:gd name="connsiteX3452" fmla="*/ 5697884 w 6530564"/>
              <a:gd name="connsiteY3452" fmla="*/ 1554504 h 6858000"/>
              <a:gd name="connsiteX3453" fmla="*/ 5701875 w 6530564"/>
              <a:gd name="connsiteY3453" fmla="*/ 1573189 h 6858000"/>
              <a:gd name="connsiteX3454" fmla="*/ 5742557 w 6530564"/>
              <a:gd name="connsiteY3454" fmla="*/ 1603571 h 6858000"/>
              <a:gd name="connsiteX3455" fmla="*/ 5779564 w 6530564"/>
              <a:gd name="connsiteY3455" fmla="*/ 1639622 h 6858000"/>
              <a:gd name="connsiteX3456" fmla="*/ 5840245 w 6530564"/>
              <a:gd name="connsiteY3456" fmla="*/ 1695037 h 6858000"/>
              <a:gd name="connsiteX3457" fmla="*/ 5879249 w 6530564"/>
              <a:gd name="connsiteY3457" fmla="*/ 1740430 h 6858000"/>
              <a:gd name="connsiteX3458" fmla="*/ 5934262 w 6530564"/>
              <a:gd name="connsiteY3458" fmla="*/ 1792171 h 6858000"/>
              <a:gd name="connsiteX3459" fmla="*/ 5935261 w 6530564"/>
              <a:gd name="connsiteY3459" fmla="*/ 1796841 h 6858000"/>
              <a:gd name="connsiteX3460" fmla="*/ 5936258 w 6530564"/>
              <a:gd name="connsiteY3460" fmla="*/ 1801513 h 6858000"/>
              <a:gd name="connsiteX3461" fmla="*/ 5940929 w 6530564"/>
              <a:gd name="connsiteY3461" fmla="*/ 1800515 h 6858000"/>
              <a:gd name="connsiteX3462" fmla="*/ 5955260 w 6530564"/>
              <a:gd name="connsiteY3462" fmla="*/ 1821873 h 6858000"/>
              <a:gd name="connsiteX3463" fmla="*/ 5956259 w 6530564"/>
              <a:gd name="connsiteY3463" fmla="*/ 1826546 h 6858000"/>
              <a:gd name="connsiteX3464" fmla="*/ 5961927 w 6530564"/>
              <a:gd name="connsiteY3464" fmla="*/ 1830220 h 6858000"/>
              <a:gd name="connsiteX3465" fmla="*/ 5960930 w 6530564"/>
              <a:gd name="connsiteY3465" fmla="*/ 1825547 h 6858000"/>
              <a:gd name="connsiteX3466" fmla="*/ 6004605 w 6530564"/>
              <a:gd name="connsiteY3466" fmla="*/ 1869943 h 6858000"/>
              <a:gd name="connsiteX3467" fmla="*/ 5999933 w 6530564"/>
              <a:gd name="connsiteY3467" fmla="*/ 1870942 h 6858000"/>
              <a:gd name="connsiteX3468" fmla="*/ 6000931 w 6530564"/>
              <a:gd name="connsiteY3468" fmla="*/ 1875612 h 6858000"/>
              <a:gd name="connsiteX3469" fmla="*/ 6006601 w 6530564"/>
              <a:gd name="connsiteY3469" fmla="*/ 1879284 h 6858000"/>
              <a:gd name="connsiteX3470" fmla="*/ 6011271 w 6530564"/>
              <a:gd name="connsiteY3470" fmla="*/ 1878287 h 6858000"/>
              <a:gd name="connsiteX3471" fmla="*/ 6012269 w 6530564"/>
              <a:gd name="connsiteY3471" fmla="*/ 1882958 h 6858000"/>
              <a:gd name="connsiteX3472" fmla="*/ 6027599 w 6530564"/>
              <a:gd name="connsiteY3472" fmla="*/ 1908989 h 6858000"/>
              <a:gd name="connsiteX3473" fmla="*/ 6037939 w 6530564"/>
              <a:gd name="connsiteY3473" fmla="*/ 1911662 h 6858000"/>
              <a:gd name="connsiteX3474" fmla="*/ 6044605 w 6530564"/>
              <a:gd name="connsiteY3474" fmla="*/ 1920008 h 6858000"/>
              <a:gd name="connsiteX3475" fmla="*/ 6040933 w 6530564"/>
              <a:gd name="connsiteY3475" fmla="*/ 1925676 h 6858000"/>
              <a:gd name="connsiteX3476" fmla="*/ 6046601 w 6530564"/>
              <a:gd name="connsiteY3476" fmla="*/ 1929349 h 6858000"/>
              <a:gd name="connsiteX3477" fmla="*/ 6052271 w 6530564"/>
              <a:gd name="connsiteY3477" fmla="*/ 1933023 h 6858000"/>
              <a:gd name="connsiteX3478" fmla="*/ 6084607 w 6530564"/>
              <a:gd name="connsiteY3478" fmla="*/ 1970071 h 6858000"/>
              <a:gd name="connsiteX3479" fmla="*/ 6075945 w 6530564"/>
              <a:gd name="connsiteY3479" fmla="*/ 1952386 h 6858000"/>
              <a:gd name="connsiteX3480" fmla="*/ 6057939 w 6530564"/>
              <a:gd name="connsiteY3480" fmla="*/ 1936695 h 6858000"/>
              <a:gd name="connsiteX3481" fmla="*/ 6056941 w 6530564"/>
              <a:gd name="connsiteY3481" fmla="*/ 1932024 h 6858000"/>
              <a:gd name="connsiteX3482" fmla="*/ 6055943 w 6530564"/>
              <a:gd name="connsiteY3482" fmla="*/ 1927353 h 6858000"/>
              <a:gd name="connsiteX3483" fmla="*/ 6049276 w 6530564"/>
              <a:gd name="connsiteY3483" fmla="*/ 1919009 h 6858000"/>
              <a:gd name="connsiteX3484" fmla="*/ 6017937 w 6530564"/>
              <a:gd name="connsiteY3484" fmla="*/ 1886631 h 6858000"/>
              <a:gd name="connsiteX3485" fmla="*/ 6015942 w 6530564"/>
              <a:gd name="connsiteY3485" fmla="*/ 1877290 h 6858000"/>
              <a:gd name="connsiteX3486" fmla="*/ 6014943 w 6530564"/>
              <a:gd name="connsiteY3486" fmla="*/ 1872617 h 6858000"/>
              <a:gd name="connsiteX3487" fmla="*/ 6012949 w 6530564"/>
              <a:gd name="connsiteY3487" fmla="*/ 1863276 h 6858000"/>
              <a:gd name="connsiteX3488" fmla="*/ 6008279 w 6530564"/>
              <a:gd name="connsiteY3488" fmla="*/ 1864274 h 6858000"/>
              <a:gd name="connsiteX3489" fmla="*/ 6003605 w 6530564"/>
              <a:gd name="connsiteY3489" fmla="*/ 1865272 h 6858000"/>
              <a:gd name="connsiteX3490" fmla="*/ 5985601 w 6530564"/>
              <a:gd name="connsiteY3490" fmla="*/ 1849581 h 6858000"/>
              <a:gd name="connsiteX3491" fmla="*/ 5965600 w 6530564"/>
              <a:gd name="connsiteY3491" fmla="*/ 1824550 h 6858000"/>
              <a:gd name="connsiteX3492" fmla="*/ 5964603 w 6530564"/>
              <a:gd name="connsiteY3492" fmla="*/ 1819878 h 6858000"/>
              <a:gd name="connsiteX3493" fmla="*/ 5963605 w 6530564"/>
              <a:gd name="connsiteY3493" fmla="*/ 1815208 h 6858000"/>
              <a:gd name="connsiteX3494" fmla="*/ 5945599 w 6530564"/>
              <a:gd name="connsiteY3494" fmla="*/ 1799518 h 6858000"/>
              <a:gd name="connsiteX3495" fmla="*/ 5951268 w 6530564"/>
              <a:gd name="connsiteY3495" fmla="*/ 1803190 h 6858000"/>
              <a:gd name="connsiteX3496" fmla="*/ 5950271 w 6530564"/>
              <a:gd name="connsiteY3496" fmla="*/ 1798519 h 6858000"/>
              <a:gd name="connsiteX3497" fmla="*/ 5944601 w 6530564"/>
              <a:gd name="connsiteY3497" fmla="*/ 1794847 h 6858000"/>
              <a:gd name="connsiteX3498" fmla="*/ 5938933 w 6530564"/>
              <a:gd name="connsiteY3498" fmla="*/ 1791173 h 6858000"/>
              <a:gd name="connsiteX3499" fmla="*/ 5931269 w 6530564"/>
              <a:gd name="connsiteY3499" fmla="*/ 1778159 h 6858000"/>
              <a:gd name="connsiteX3500" fmla="*/ 5919929 w 6530564"/>
              <a:gd name="connsiteY3500" fmla="*/ 1770811 h 6858000"/>
              <a:gd name="connsiteX3501" fmla="*/ 5930269 w 6530564"/>
              <a:gd name="connsiteY3501" fmla="*/ 1773488 h 6858000"/>
              <a:gd name="connsiteX3502" fmla="*/ 5913263 w 6530564"/>
              <a:gd name="connsiteY3502" fmla="*/ 1762468 h 6858000"/>
              <a:gd name="connsiteX3503" fmla="*/ 5894260 w 6530564"/>
              <a:gd name="connsiteY3503" fmla="*/ 1742107 h 6858000"/>
              <a:gd name="connsiteX3504" fmla="*/ 5908274 w 6530564"/>
              <a:gd name="connsiteY3504" fmla="*/ 1739112 h 6858000"/>
              <a:gd name="connsiteX3505" fmla="*/ 5885598 w 6530564"/>
              <a:gd name="connsiteY3505" fmla="*/ 1724422 h 6858000"/>
              <a:gd name="connsiteX3506" fmla="*/ 5890269 w 6530564"/>
              <a:gd name="connsiteY3506" fmla="*/ 1723424 h 6858000"/>
              <a:gd name="connsiteX3507" fmla="*/ 5889272 w 6530564"/>
              <a:gd name="connsiteY3507" fmla="*/ 1718751 h 6858000"/>
              <a:gd name="connsiteX3508" fmla="*/ 5883602 w 6530564"/>
              <a:gd name="connsiteY3508" fmla="*/ 1715079 h 6858000"/>
              <a:gd name="connsiteX3509" fmla="*/ 5866595 w 6530564"/>
              <a:gd name="connsiteY3509" fmla="*/ 1704060 h 6858000"/>
              <a:gd name="connsiteX3510" fmla="*/ 5859927 w 6530564"/>
              <a:gd name="connsiteY3510" fmla="*/ 1695716 h 6858000"/>
              <a:gd name="connsiteX3511" fmla="*/ 5854258 w 6530564"/>
              <a:gd name="connsiteY3511" fmla="*/ 1692043 h 6858000"/>
              <a:gd name="connsiteX3512" fmla="*/ 5855257 w 6530564"/>
              <a:gd name="connsiteY3512" fmla="*/ 1696713 h 6858000"/>
              <a:gd name="connsiteX3513" fmla="*/ 5856255 w 6530564"/>
              <a:gd name="connsiteY3513" fmla="*/ 1701383 h 6858000"/>
              <a:gd name="connsiteX3514" fmla="*/ 5824917 w 6530564"/>
              <a:gd name="connsiteY3514" fmla="*/ 1669006 h 6858000"/>
              <a:gd name="connsiteX3515" fmla="*/ 5839927 w 6530564"/>
              <a:gd name="connsiteY3515" fmla="*/ 1670683 h 6858000"/>
              <a:gd name="connsiteX3516" fmla="*/ 5805913 w 6530564"/>
              <a:gd name="connsiteY3516" fmla="*/ 1648645 h 6858000"/>
              <a:gd name="connsiteX3517" fmla="*/ 5774575 w 6530564"/>
              <a:gd name="connsiteY3517" fmla="*/ 1616266 h 6858000"/>
              <a:gd name="connsiteX3518" fmla="*/ 5780245 w 6530564"/>
              <a:gd name="connsiteY3518" fmla="*/ 1619939 h 6858000"/>
              <a:gd name="connsiteX3519" fmla="*/ 5784915 w 6530564"/>
              <a:gd name="connsiteY3519" fmla="*/ 1618942 h 6858000"/>
              <a:gd name="connsiteX3520" fmla="*/ 5789585 w 6530564"/>
              <a:gd name="connsiteY3520" fmla="*/ 1617944 h 6858000"/>
              <a:gd name="connsiteX3521" fmla="*/ 5782919 w 6530564"/>
              <a:gd name="connsiteY3521" fmla="*/ 1609599 h 6858000"/>
              <a:gd name="connsiteX3522" fmla="*/ 5787589 w 6530564"/>
              <a:gd name="connsiteY3522" fmla="*/ 1608602 h 6858000"/>
              <a:gd name="connsiteX3523" fmla="*/ 5793259 w 6530564"/>
              <a:gd name="connsiteY3523" fmla="*/ 1612274 h 6858000"/>
              <a:gd name="connsiteX3524" fmla="*/ 5794257 w 6530564"/>
              <a:gd name="connsiteY3524" fmla="*/ 1616947 h 6858000"/>
              <a:gd name="connsiteX3525" fmla="*/ 5799925 w 6530564"/>
              <a:gd name="connsiteY3525" fmla="*/ 1620620 h 6858000"/>
              <a:gd name="connsiteX3526" fmla="*/ 5805595 w 6530564"/>
              <a:gd name="connsiteY3526" fmla="*/ 1624292 h 6858000"/>
              <a:gd name="connsiteX3527" fmla="*/ 5930950 w 6530564"/>
              <a:gd name="connsiteY3527" fmla="*/ 1753805 h 6858000"/>
              <a:gd name="connsiteX3528" fmla="*/ 5931947 w 6530564"/>
              <a:gd name="connsiteY3528" fmla="*/ 1758476 h 6858000"/>
              <a:gd name="connsiteX3529" fmla="*/ 5937615 w 6530564"/>
              <a:gd name="connsiteY3529" fmla="*/ 1762149 h 6858000"/>
              <a:gd name="connsiteX3530" fmla="*/ 5962289 w 6530564"/>
              <a:gd name="connsiteY3530" fmla="*/ 1786184 h 6858000"/>
              <a:gd name="connsiteX3531" fmla="*/ 5969953 w 6530564"/>
              <a:gd name="connsiteY3531" fmla="*/ 1799200 h 6858000"/>
              <a:gd name="connsiteX3532" fmla="*/ 5975622 w 6530564"/>
              <a:gd name="connsiteY3532" fmla="*/ 1802871 h 6858000"/>
              <a:gd name="connsiteX3533" fmla="*/ 6005963 w 6530564"/>
              <a:gd name="connsiteY3533" fmla="*/ 1830579 h 6858000"/>
              <a:gd name="connsiteX3534" fmla="*/ 6011631 w 6530564"/>
              <a:gd name="connsiteY3534" fmla="*/ 1834252 h 6858000"/>
              <a:gd name="connsiteX3535" fmla="*/ 6014625 w 6530564"/>
              <a:gd name="connsiteY3535" fmla="*/ 1848264 h 6858000"/>
              <a:gd name="connsiteX3536" fmla="*/ 6044965 w 6530564"/>
              <a:gd name="connsiteY3536" fmla="*/ 1875972 h 6858000"/>
              <a:gd name="connsiteX3537" fmla="*/ 6050635 w 6530564"/>
              <a:gd name="connsiteY3537" fmla="*/ 1879645 h 6858000"/>
              <a:gd name="connsiteX3538" fmla="*/ 6051633 w 6530564"/>
              <a:gd name="connsiteY3538" fmla="*/ 1884316 h 6858000"/>
              <a:gd name="connsiteX3539" fmla="*/ 6140299 w 6530564"/>
              <a:gd name="connsiteY3539" fmla="*/ 2002132 h 6858000"/>
              <a:gd name="connsiteX3540" fmla="*/ 6152635 w 6530564"/>
              <a:gd name="connsiteY3540" fmla="*/ 2014149 h 6858000"/>
              <a:gd name="connsiteX3541" fmla="*/ 6155629 w 6530564"/>
              <a:gd name="connsiteY3541" fmla="*/ 2028161 h 6858000"/>
              <a:gd name="connsiteX3542" fmla="*/ 6164971 w 6530564"/>
              <a:gd name="connsiteY3542" fmla="*/ 2026165 h 6858000"/>
              <a:gd name="connsiteX3543" fmla="*/ 6171637 w 6530564"/>
              <a:gd name="connsiteY3543" fmla="*/ 2034509 h 6858000"/>
              <a:gd name="connsiteX3544" fmla="*/ 6208963 w 6530564"/>
              <a:gd name="connsiteY3544" fmla="*/ 2094914 h 6858000"/>
              <a:gd name="connsiteX3545" fmla="*/ 6209963 w 6530564"/>
              <a:gd name="connsiteY3545" fmla="*/ 2099585 h 6858000"/>
              <a:gd name="connsiteX3546" fmla="*/ 6211957 w 6530564"/>
              <a:gd name="connsiteY3546" fmla="*/ 2108927 h 6858000"/>
              <a:gd name="connsiteX3547" fmla="*/ 6216629 w 6530564"/>
              <a:gd name="connsiteY3547" fmla="*/ 2107929 h 6858000"/>
              <a:gd name="connsiteX3548" fmla="*/ 6264295 w 6530564"/>
              <a:gd name="connsiteY3548" fmla="*/ 2171008 h 6858000"/>
              <a:gd name="connsiteX3549" fmla="*/ 6321623 w 6530564"/>
              <a:gd name="connsiteY3549" fmla="*/ 2256444 h 6858000"/>
              <a:gd name="connsiteX3550" fmla="*/ 6351284 w 6530564"/>
              <a:gd name="connsiteY3550" fmla="*/ 2303835 h 6858000"/>
              <a:gd name="connsiteX3551" fmla="*/ 6352281 w 6530564"/>
              <a:gd name="connsiteY3551" fmla="*/ 2308505 h 6858000"/>
              <a:gd name="connsiteX3552" fmla="*/ 6353279 w 6530564"/>
              <a:gd name="connsiteY3552" fmla="*/ 2313176 h 6858000"/>
              <a:gd name="connsiteX3553" fmla="*/ 6354277 w 6530564"/>
              <a:gd name="connsiteY3553" fmla="*/ 2317847 h 6858000"/>
              <a:gd name="connsiteX3554" fmla="*/ 6358947 w 6530564"/>
              <a:gd name="connsiteY3554" fmla="*/ 2316850 h 6858000"/>
              <a:gd name="connsiteX3555" fmla="*/ 6369289 w 6530564"/>
              <a:gd name="connsiteY3555" fmla="*/ 2319526 h 6858000"/>
              <a:gd name="connsiteX3556" fmla="*/ 6385616 w 6530564"/>
              <a:gd name="connsiteY3556" fmla="*/ 2350226 h 6858000"/>
              <a:gd name="connsiteX3557" fmla="*/ 6396955 w 6530564"/>
              <a:gd name="connsiteY3557" fmla="*/ 2357572 h 6858000"/>
              <a:gd name="connsiteX3558" fmla="*/ 6361624 w 6530564"/>
              <a:gd name="connsiteY3558" fmla="*/ 2306510 h 6858000"/>
              <a:gd name="connsiteX3559" fmla="*/ 6359627 w 6530564"/>
              <a:gd name="connsiteY3559" fmla="*/ 2297168 h 6858000"/>
              <a:gd name="connsiteX3560" fmla="*/ 6353959 w 6530564"/>
              <a:gd name="connsiteY3560" fmla="*/ 2293494 h 6858000"/>
              <a:gd name="connsiteX3561" fmla="*/ 6314637 w 6530564"/>
              <a:gd name="connsiteY3561" fmla="*/ 2223747 h 6858000"/>
              <a:gd name="connsiteX3562" fmla="*/ 6212319 w 6530564"/>
              <a:gd name="connsiteY3562" fmla="*/ 2064893 h 6858000"/>
              <a:gd name="connsiteX3563" fmla="*/ 6107325 w 6530564"/>
              <a:gd name="connsiteY3563" fmla="*/ 1916375 h 6858000"/>
              <a:gd name="connsiteX3564" fmla="*/ 6088323 w 6530564"/>
              <a:gd name="connsiteY3564" fmla="*/ 1896015 h 6858000"/>
              <a:gd name="connsiteX3565" fmla="*/ 6007323 w 6530564"/>
              <a:gd name="connsiteY3565" fmla="*/ 1791215 h 6858000"/>
              <a:gd name="connsiteX3566" fmla="*/ 5975983 w 6530564"/>
              <a:gd name="connsiteY3566" fmla="*/ 1758836 h 6858000"/>
              <a:gd name="connsiteX3567" fmla="*/ 5907636 w 6530564"/>
              <a:gd name="connsiteY3567" fmla="*/ 1690407 h 6858000"/>
              <a:gd name="connsiteX3568" fmla="*/ 5789947 w 6530564"/>
              <a:gd name="connsiteY3568" fmla="*/ 1573908 h 6858000"/>
              <a:gd name="connsiteX3569" fmla="*/ 5761602 w 6530564"/>
              <a:gd name="connsiteY3569" fmla="*/ 1555544 h 6858000"/>
              <a:gd name="connsiteX3570" fmla="*/ 5729265 w 6530564"/>
              <a:gd name="connsiteY3570" fmla="*/ 1518494 h 6858000"/>
              <a:gd name="connsiteX3571" fmla="*/ 5718925 w 6530564"/>
              <a:gd name="connsiteY3571" fmla="*/ 1515819 h 6858000"/>
              <a:gd name="connsiteX3572" fmla="*/ 5658243 w 6530564"/>
              <a:gd name="connsiteY3572" fmla="*/ 1460405 h 6858000"/>
              <a:gd name="connsiteX3573" fmla="*/ 5637563 w 6530564"/>
              <a:gd name="connsiteY3573" fmla="*/ 1455055 h 6858000"/>
              <a:gd name="connsiteX3574" fmla="*/ 5624228 w 6530564"/>
              <a:gd name="connsiteY3574" fmla="*/ 1438365 h 6858000"/>
              <a:gd name="connsiteX3575" fmla="*/ 5452165 w 6530564"/>
              <a:gd name="connsiteY3575" fmla="*/ 1318832 h 6858000"/>
              <a:gd name="connsiteX3576" fmla="*/ 5377469 w 6530564"/>
              <a:gd name="connsiteY3576" fmla="*/ 1266412 h 6858000"/>
              <a:gd name="connsiteX3577" fmla="*/ 5334113 w 6530564"/>
              <a:gd name="connsiteY3577" fmla="*/ 1246370 h 6858000"/>
              <a:gd name="connsiteX3578" fmla="*/ 5321779 w 6530564"/>
              <a:gd name="connsiteY3578" fmla="*/ 1234352 h 6858000"/>
              <a:gd name="connsiteX3579" fmla="*/ 5300101 w 6530564"/>
              <a:gd name="connsiteY3579" fmla="*/ 1224331 h 6858000"/>
              <a:gd name="connsiteX3580" fmla="*/ 5299103 w 6530564"/>
              <a:gd name="connsiteY3580" fmla="*/ 1219660 h 6858000"/>
              <a:gd name="connsiteX3581" fmla="*/ 5325451 w 6530564"/>
              <a:gd name="connsiteY3581" fmla="*/ 1228683 h 6858000"/>
              <a:gd name="connsiteX3582" fmla="*/ 5326449 w 6530564"/>
              <a:gd name="connsiteY3582" fmla="*/ 1233354 h 6858000"/>
              <a:gd name="connsiteX3583" fmla="*/ 5336789 w 6530564"/>
              <a:gd name="connsiteY3583" fmla="*/ 1236030 h 6858000"/>
              <a:gd name="connsiteX3584" fmla="*/ 5341461 w 6530564"/>
              <a:gd name="connsiteY3584" fmla="*/ 1235032 h 6858000"/>
              <a:gd name="connsiteX3585" fmla="*/ 5347129 w 6530564"/>
              <a:gd name="connsiteY3585" fmla="*/ 1238705 h 6858000"/>
              <a:gd name="connsiteX3586" fmla="*/ 5351799 w 6530564"/>
              <a:gd name="connsiteY3586" fmla="*/ 1237706 h 6858000"/>
              <a:gd name="connsiteX3587" fmla="*/ 5384815 w 6530564"/>
              <a:gd name="connsiteY3587" fmla="*/ 1255074 h 6858000"/>
              <a:gd name="connsiteX3588" fmla="*/ 5390485 w 6530564"/>
              <a:gd name="connsiteY3588" fmla="*/ 1258747 h 6858000"/>
              <a:gd name="connsiteX3589" fmla="*/ 5395155 w 6530564"/>
              <a:gd name="connsiteY3589" fmla="*/ 1257748 h 6858000"/>
              <a:gd name="connsiteX3590" fmla="*/ 5396153 w 6530564"/>
              <a:gd name="connsiteY3590" fmla="*/ 1262419 h 6858000"/>
              <a:gd name="connsiteX3591" fmla="*/ 5392481 w 6530564"/>
              <a:gd name="connsiteY3591" fmla="*/ 1268089 h 6858000"/>
              <a:gd name="connsiteX3592" fmla="*/ 5416835 w 6530564"/>
              <a:gd name="connsiteY3592" fmla="*/ 1267768 h 6858000"/>
              <a:gd name="connsiteX3593" fmla="*/ 5457515 w 6530564"/>
              <a:gd name="connsiteY3593" fmla="*/ 1298152 h 6858000"/>
              <a:gd name="connsiteX3594" fmla="*/ 5452843 w 6530564"/>
              <a:gd name="connsiteY3594" fmla="*/ 1299151 h 6858000"/>
              <a:gd name="connsiteX3595" fmla="*/ 5458513 w 6530564"/>
              <a:gd name="connsiteY3595" fmla="*/ 1302825 h 6858000"/>
              <a:gd name="connsiteX3596" fmla="*/ 5443501 w 6530564"/>
              <a:gd name="connsiteY3596" fmla="*/ 1301145 h 6858000"/>
              <a:gd name="connsiteX3597" fmla="*/ 5469850 w 6530564"/>
              <a:gd name="connsiteY3597" fmla="*/ 1310170 h 6858000"/>
              <a:gd name="connsiteX3598" fmla="*/ 5476517 w 6530564"/>
              <a:gd name="connsiteY3598" fmla="*/ 1318514 h 6858000"/>
              <a:gd name="connsiteX3599" fmla="*/ 5482186 w 6530564"/>
              <a:gd name="connsiteY3599" fmla="*/ 1322188 h 6858000"/>
              <a:gd name="connsiteX3600" fmla="*/ 5485860 w 6530564"/>
              <a:gd name="connsiteY3600" fmla="*/ 1316519 h 6858000"/>
              <a:gd name="connsiteX3601" fmla="*/ 5519873 w 6530564"/>
              <a:gd name="connsiteY3601" fmla="*/ 1338556 h 6858000"/>
              <a:gd name="connsiteX3602" fmla="*/ 5525542 w 6530564"/>
              <a:gd name="connsiteY3602" fmla="*/ 1342228 h 6858000"/>
              <a:gd name="connsiteX3603" fmla="*/ 5530213 w 6530564"/>
              <a:gd name="connsiteY3603" fmla="*/ 1341231 h 6858000"/>
              <a:gd name="connsiteX3604" fmla="*/ 5637924 w 6530564"/>
              <a:gd name="connsiteY3604" fmla="*/ 1411021 h 6858000"/>
              <a:gd name="connsiteX3605" fmla="*/ 5645589 w 6530564"/>
              <a:gd name="connsiteY3605" fmla="*/ 1424035 h 6858000"/>
              <a:gd name="connsiteX3606" fmla="*/ 5655929 w 6530564"/>
              <a:gd name="connsiteY3606" fmla="*/ 1426710 h 6858000"/>
              <a:gd name="connsiteX3607" fmla="*/ 5738288 w 6530564"/>
              <a:gd name="connsiteY3607" fmla="*/ 1492145 h 6858000"/>
              <a:gd name="connsiteX3608" fmla="*/ 5821645 w 6530564"/>
              <a:gd name="connsiteY3608" fmla="*/ 1562252 h 6858000"/>
              <a:gd name="connsiteX3609" fmla="*/ 5829311 w 6530564"/>
              <a:gd name="connsiteY3609" fmla="*/ 1575267 h 6858000"/>
              <a:gd name="connsiteX3610" fmla="*/ 5832983 w 6530564"/>
              <a:gd name="connsiteY3610" fmla="*/ 1569599 h 6858000"/>
              <a:gd name="connsiteX3611" fmla="*/ 5876659 w 6530564"/>
              <a:gd name="connsiteY3611" fmla="*/ 1613995 h 6858000"/>
              <a:gd name="connsiteX3612" fmla="*/ 5906998 w 6530564"/>
              <a:gd name="connsiteY3612" fmla="*/ 1641700 h 6858000"/>
              <a:gd name="connsiteX3613" fmla="*/ 5956341 w 6530564"/>
              <a:gd name="connsiteY3613" fmla="*/ 1689770 h 6858000"/>
              <a:gd name="connsiteX3614" fmla="*/ 6019021 w 6530564"/>
              <a:gd name="connsiteY3614" fmla="*/ 1754527 h 6858000"/>
              <a:gd name="connsiteX3615" fmla="*/ 6021017 w 6530564"/>
              <a:gd name="connsiteY3615" fmla="*/ 1763868 h 6858000"/>
              <a:gd name="connsiteX3616" fmla="*/ 6085689 w 6530564"/>
              <a:gd name="connsiteY3616" fmla="*/ 1837968 h 6858000"/>
              <a:gd name="connsiteX3617" fmla="*/ 6097027 w 6530564"/>
              <a:gd name="connsiteY3617" fmla="*/ 1845313 h 6858000"/>
              <a:gd name="connsiteX3618" fmla="*/ 6124692 w 6530564"/>
              <a:gd name="connsiteY3618" fmla="*/ 1883360 h 6858000"/>
              <a:gd name="connsiteX3619" fmla="*/ 6148365 w 6530564"/>
              <a:gd name="connsiteY3619" fmla="*/ 1902723 h 6858000"/>
              <a:gd name="connsiteX3620" fmla="*/ 6207689 w 6530564"/>
              <a:gd name="connsiteY3620" fmla="*/ 1997502 h 6858000"/>
              <a:gd name="connsiteX3621" fmla="*/ 6292683 w 6530564"/>
              <a:gd name="connsiteY3621" fmla="*/ 2120986 h 6858000"/>
              <a:gd name="connsiteX3622" fmla="*/ 6319349 w 6530564"/>
              <a:gd name="connsiteY3622" fmla="*/ 2154362 h 6858000"/>
              <a:gd name="connsiteX3623" fmla="*/ 6313681 w 6530564"/>
              <a:gd name="connsiteY3623" fmla="*/ 2150689 h 6858000"/>
              <a:gd name="connsiteX3624" fmla="*/ 6343343 w 6530564"/>
              <a:gd name="connsiteY3624" fmla="*/ 2198078 h 6858000"/>
              <a:gd name="connsiteX3625" fmla="*/ 6346335 w 6530564"/>
              <a:gd name="connsiteY3625" fmla="*/ 2212090 h 6858000"/>
              <a:gd name="connsiteX3626" fmla="*/ 6424979 w 6530564"/>
              <a:gd name="connsiteY3626" fmla="*/ 2351584 h 6858000"/>
              <a:gd name="connsiteX3627" fmla="*/ 6420309 w 6530564"/>
              <a:gd name="connsiteY3627" fmla="*/ 2352581 h 6858000"/>
              <a:gd name="connsiteX3628" fmla="*/ 6421307 w 6530564"/>
              <a:gd name="connsiteY3628" fmla="*/ 2357252 h 6858000"/>
              <a:gd name="connsiteX3629" fmla="*/ 6426975 w 6530564"/>
              <a:gd name="connsiteY3629" fmla="*/ 2360926 h 6858000"/>
              <a:gd name="connsiteX3630" fmla="*/ 6451966 w 6530564"/>
              <a:gd name="connsiteY3630" fmla="*/ 2409313 h 6858000"/>
              <a:gd name="connsiteX3631" fmla="*/ 6452965 w 6530564"/>
              <a:gd name="connsiteY3631" fmla="*/ 2413983 h 6858000"/>
              <a:gd name="connsiteX3632" fmla="*/ 6453963 w 6530564"/>
              <a:gd name="connsiteY3632" fmla="*/ 2418656 h 6858000"/>
              <a:gd name="connsiteX3633" fmla="*/ 6458633 w 6530564"/>
              <a:gd name="connsiteY3633" fmla="*/ 2417657 h 6858000"/>
              <a:gd name="connsiteX3634" fmla="*/ 6457635 w 6530564"/>
              <a:gd name="connsiteY3634" fmla="*/ 2412986 h 6858000"/>
              <a:gd name="connsiteX3635" fmla="*/ 6466299 w 6530564"/>
              <a:gd name="connsiteY3635" fmla="*/ 2430673 h 6858000"/>
              <a:gd name="connsiteX3636" fmla="*/ 6475639 w 6530564"/>
              <a:gd name="connsiteY3636" fmla="*/ 2428676 h 6858000"/>
              <a:gd name="connsiteX3637" fmla="*/ 6467975 w 6530564"/>
              <a:gd name="connsiteY3637" fmla="*/ 2415661 h 6858000"/>
              <a:gd name="connsiteX3638" fmla="*/ 6472646 w 6530564"/>
              <a:gd name="connsiteY3638" fmla="*/ 2414663 h 6858000"/>
              <a:gd name="connsiteX3639" fmla="*/ 6445979 w 6530564"/>
              <a:gd name="connsiteY3639" fmla="*/ 2381288 h 6858000"/>
              <a:gd name="connsiteX3640" fmla="*/ 6443981 w 6530564"/>
              <a:gd name="connsiteY3640" fmla="*/ 2371946 h 6858000"/>
              <a:gd name="connsiteX3641" fmla="*/ 6442985 w 6530564"/>
              <a:gd name="connsiteY3641" fmla="*/ 2367276 h 6858000"/>
              <a:gd name="connsiteX3642" fmla="*/ 6441987 w 6530564"/>
              <a:gd name="connsiteY3642" fmla="*/ 2362603 h 6858000"/>
              <a:gd name="connsiteX3643" fmla="*/ 6437315 w 6530564"/>
              <a:gd name="connsiteY3643" fmla="*/ 2363602 h 6858000"/>
              <a:gd name="connsiteX3644" fmla="*/ 6435319 w 6530564"/>
              <a:gd name="connsiteY3644" fmla="*/ 2354259 h 6858000"/>
              <a:gd name="connsiteX3645" fmla="*/ 6445659 w 6530564"/>
              <a:gd name="connsiteY3645" fmla="*/ 2356934 h 6858000"/>
              <a:gd name="connsiteX3646" fmla="*/ 6437995 w 6530564"/>
              <a:gd name="connsiteY3646" fmla="*/ 2343919 h 6858000"/>
              <a:gd name="connsiteX3647" fmla="*/ 6436996 w 6530564"/>
              <a:gd name="connsiteY3647" fmla="*/ 2339248 h 6858000"/>
              <a:gd name="connsiteX3648" fmla="*/ 6435999 w 6530564"/>
              <a:gd name="connsiteY3648" fmla="*/ 2334578 h 6858000"/>
              <a:gd name="connsiteX3649" fmla="*/ 6435001 w 6530564"/>
              <a:gd name="connsiteY3649" fmla="*/ 2329906 h 6858000"/>
              <a:gd name="connsiteX3650" fmla="*/ 6426338 w 6530564"/>
              <a:gd name="connsiteY3650" fmla="*/ 2312220 h 6858000"/>
              <a:gd name="connsiteX3651" fmla="*/ 6420669 w 6530564"/>
              <a:gd name="connsiteY3651" fmla="*/ 2308548 h 6858000"/>
              <a:gd name="connsiteX3652" fmla="*/ 6396677 w 6530564"/>
              <a:gd name="connsiteY3652" fmla="*/ 2264832 h 6858000"/>
              <a:gd name="connsiteX3653" fmla="*/ 6394681 w 6530564"/>
              <a:gd name="connsiteY3653" fmla="*/ 2255488 h 6858000"/>
              <a:gd name="connsiteX3654" fmla="*/ 6390010 w 6530564"/>
              <a:gd name="connsiteY3654" fmla="*/ 2256487 h 6858000"/>
              <a:gd name="connsiteX3655" fmla="*/ 6367015 w 6530564"/>
              <a:gd name="connsiteY3655" fmla="*/ 2217441 h 6858000"/>
              <a:gd name="connsiteX3656" fmla="*/ 6362345 w 6530564"/>
              <a:gd name="connsiteY3656" fmla="*/ 2218440 h 6858000"/>
              <a:gd name="connsiteX3657" fmla="*/ 6361347 w 6530564"/>
              <a:gd name="connsiteY3657" fmla="*/ 2213768 h 6858000"/>
              <a:gd name="connsiteX3658" fmla="*/ 6366017 w 6530564"/>
              <a:gd name="connsiteY3658" fmla="*/ 2212771 h 6858000"/>
              <a:gd name="connsiteX3659" fmla="*/ 6365019 w 6530564"/>
              <a:gd name="connsiteY3659" fmla="*/ 2208100 h 6858000"/>
              <a:gd name="connsiteX3660" fmla="*/ 6359351 w 6530564"/>
              <a:gd name="connsiteY3660" fmla="*/ 2204426 h 6858000"/>
              <a:gd name="connsiteX3661" fmla="*/ 6289369 w 6530564"/>
              <a:gd name="connsiteY3661" fmla="*/ 2082620 h 6858000"/>
              <a:gd name="connsiteX3662" fmla="*/ 6272043 w 6530564"/>
              <a:gd name="connsiteY3662" fmla="*/ 2047249 h 6858000"/>
              <a:gd name="connsiteX3663" fmla="*/ 6253041 w 6530564"/>
              <a:gd name="connsiteY3663" fmla="*/ 2026887 h 6858000"/>
              <a:gd name="connsiteX3664" fmla="*/ 6226373 w 6530564"/>
              <a:gd name="connsiteY3664" fmla="*/ 1993510 h 6858000"/>
              <a:gd name="connsiteX3665" fmla="*/ 6037705 w 6530564"/>
              <a:gd name="connsiteY3665" fmla="*/ 1750534 h 6858000"/>
              <a:gd name="connsiteX3666" fmla="*/ 6040378 w 6530564"/>
              <a:gd name="connsiteY3666" fmla="*/ 1740194 h 6858000"/>
              <a:gd name="connsiteX3667" fmla="*/ 6041377 w 6530564"/>
              <a:gd name="connsiteY3667" fmla="*/ 1744864 h 6858000"/>
              <a:gd name="connsiteX3668" fmla="*/ 6046048 w 6530564"/>
              <a:gd name="connsiteY3668" fmla="*/ 1743867 h 6858000"/>
              <a:gd name="connsiteX3669" fmla="*/ 6039381 w 6530564"/>
              <a:gd name="connsiteY3669" fmla="*/ 1735524 h 6858000"/>
              <a:gd name="connsiteX3670" fmla="*/ 6036386 w 6530564"/>
              <a:gd name="connsiteY3670" fmla="*/ 1721512 h 6858000"/>
              <a:gd name="connsiteX3671" fmla="*/ 6014709 w 6530564"/>
              <a:gd name="connsiteY3671" fmla="*/ 1711489 h 6858000"/>
              <a:gd name="connsiteX3672" fmla="*/ 6013711 w 6530564"/>
              <a:gd name="connsiteY3672" fmla="*/ 1706819 h 6858000"/>
              <a:gd name="connsiteX3673" fmla="*/ 6008043 w 6530564"/>
              <a:gd name="connsiteY3673" fmla="*/ 1703145 h 6858000"/>
              <a:gd name="connsiteX3674" fmla="*/ 6007045 w 6530564"/>
              <a:gd name="connsiteY3674" fmla="*/ 1698475 h 6858000"/>
              <a:gd name="connsiteX3675" fmla="*/ 6002374 w 6530564"/>
              <a:gd name="connsiteY3675" fmla="*/ 1699472 h 6858000"/>
              <a:gd name="connsiteX3676" fmla="*/ 5995707 w 6530564"/>
              <a:gd name="connsiteY3676" fmla="*/ 1691128 h 6858000"/>
              <a:gd name="connsiteX3677" fmla="*/ 5981375 w 6530564"/>
              <a:gd name="connsiteY3677" fmla="*/ 1669769 h 6858000"/>
              <a:gd name="connsiteX3678" fmla="*/ 5986045 w 6530564"/>
              <a:gd name="connsiteY3678" fmla="*/ 1668771 h 6858000"/>
              <a:gd name="connsiteX3679" fmla="*/ 5991715 w 6530564"/>
              <a:gd name="connsiteY3679" fmla="*/ 1672443 h 6858000"/>
              <a:gd name="connsiteX3680" fmla="*/ 5985048 w 6530564"/>
              <a:gd name="connsiteY3680" fmla="*/ 1664101 h 6858000"/>
              <a:gd name="connsiteX3681" fmla="*/ 5979379 w 6530564"/>
              <a:gd name="connsiteY3681" fmla="*/ 1660427 h 6858000"/>
              <a:gd name="connsiteX3682" fmla="*/ 5961375 w 6530564"/>
              <a:gd name="connsiteY3682" fmla="*/ 1644738 h 6858000"/>
              <a:gd name="connsiteX3683" fmla="*/ 5960376 w 6530564"/>
              <a:gd name="connsiteY3683" fmla="*/ 1640066 h 6858000"/>
              <a:gd name="connsiteX3684" fmla="*/ 5953710 w 6530564"/>
              <a:gd name="connsiteY3684" fmla="*/ 1631721 h 6858000"/>
              <a:gd name="connsiteX3685" fmla="*/ 5949037 w 6530564"/>
              <a:gd name="connsiteY3685" fmla="*/ 1632720 h 6858000"/>
              <a:gd name="connsiteX3686" fmla="*/ 5950036 w 6530564"/>
              <a:gd name="connsiteY3686" fmla="*/ 1637390 h 6858000"/>
              <a:gd name="connsiteX3687" fmla="*/ 5942371 w 6530564"/>
              <a:gd name="connsiteY3687" fmla="*/ 1624375 h 6858000"/>
              <a:gd name="connsiteX3688" fmla="*/ 5933029 w 6530564"/>
              <a:gd name="connsiteY3688" fmla="*/ 1626372 h 6858000"/>
              <a:gd name="connsiteX3689" fmla="*/ 5931033 w 6530564"/>
              <a:gd name="connsiteY3689" fmla="*/ 1617029 h 6858000"/>
              <a:gd name="connsiteX3690" fmla="*/ 5925364 w 6530564"/>
              <a:gd name="connsiteY3690" fmla="*/ 1613357 h 6858000"/>
              <a:gd name="connsiteX3691" fmla="*/ 5924365 w 6530564"/>
              <a:gd name="connsiteY3691" fmla="*/ 1608686 h 6858000"/>
              <a:gd name="connsiteX3692" fmla="*/ 5919695 w 6530564"/>
              <a:gd name="connsiteY3692" fmla="*/ 1609683 h 6858000"/>
              <a:gd name="connsiteX3693" fmla="*/ 5920694 w 6530564"/>
              <a:gd name="connsiteY3693" fmla="*/ 1614354 h 6858000"/>
              <a:gd name="connsiteX3694" fmla="*/ 5872349 w 6530564"/>
              <a:gd name="connsiteY3694" fmla="*/ 1570957 h 6858000"/>
              <a:gd name="connsiteX3695" fmla="*/ 5865681 w 6530564"/>
              <a:gd name="connsiteY3695" fmla="*/ 1562613 h 6858000"/>
              <a:gd name="connsiteX3696" fmla="*/ 5855341 w 6530564"/>
              <a:gd name="connsiteY3696" fmla="*/ 1559936 h 6858000"/>
              <a:gd name="connsiteX3697" fmla="*/ 5856125 w 6530564"/>
              <a:gd name="connsiteY3697" fmla="*/ 1563605 h 6858000"/>
              <a:gd name="connsiteX3698" fmla="*/ 5841049 w 6530564"/>
              <a:gd name="connsiteY3698" fmla="*/ 1551621 h 6858000"/>
              <a:gd name="connsiteX3699" fmla="*/ 5789989 w 6530564"/>
              <a:gd name="connsiteY3699" fmla="*/ 1505521 h 6858000"/>
              <a:gd name="connsiteX3700" fmla="*/ 5763639 w 6530564"/>
              <a:gd name="connsiteY3700" fmla="*/ 1496497 h 6858000"/>
              <a:gd name="connsiteX3701" fmla="*/ 5760645 w 6530564"/>
              <a:gd name="connsiteY3701" fmla="*/ 1482484 h 6858000"/>
              <a:gd name="connsiteX3702" fmla="*/ 5731302 w 6530564"/>
              <a:gd name="connsiteY3702" fmla="*/ 1459447 h 6858000"/>
              <a:gd name="connsiteX3703" fmla="*/ 5710622 w 6530564"/>
              <a:gd name="connsiteY3703" fmla="*/ 1454098 h 6858000"/>
              <a:gd name="connsiteX3704" fmla="*/ 5691620 w 6530564"/>
              <a:gd name="connsiteY3704" fmla="*/ 1433737 h 6858000"/>
              <a:gd name="connsiteX3705" fmla="*/ 5696290 w 6530564"/>
              <a:gd name="connsiteY3705" fmla="*/ 1432738 h 6858000"/>
              <a:gd name="connsiteX3706" fmla="*/ 5706631 w 6530564"/>
              <a:gd name="connsiteY3706" fmla="*/ 1435415 h 6858000"/>
              <a:gd name="connsiteX3707" fmla="*/ 5699964 w 6530564"/>
              <a:gd name="connsiteY3707" fmla="*/ 1427069 h 6858000"/>
              <a:gd name="connsiteX3708" fmla="*/ 5694295 w 6530564"/>
              <a:gd name="connsiteY3708" fmla="*/ 1423397 h 6858000"/>
              <a:gd name="connsiteX3709" fmla="*/ 5710304 w 6530564"/>
              <a:gd name="connsiteY3709" fmla="*/ 1429745 h 6858000"/>
              <a:gd name="connsiteX3710" fmla="*/ 5687628 w 6530564"/>
              <a:gd name="connsiteY3710" fmla="*/ 1415053 h 6858000"/>
              <a:gd name="connsiteX3711" fmla="*/ 5681959 w 6530564"/>
              <a:gd name="connsiteY3711" fmla="*/ 1411380 h 6858000"/>
              <a:gd name="connsiteX3712" fmla="*/ 5665951 w 6530564"/>
              <a:gd name="connsiteY3712" fmla="*/ 1405033 h 6858000"/>
              <a:gd name="connsiteX3713" fmla="*/ 5672618 w 6530564"/>
              <a:gd name="connsiteY3713" fmla="*/ 1413376 h 6858000"/>
              <a:gd name="connsiteX3714" fmla="*/ 5673615 w 6530564"/>
              <a:gd name="connsiteY3714" fmla="*/ 1418048 h 6858000"/>
              <a:gd name="connsiteX3715" fmla="*/ 5656608 w 6530564"/>
              <a:gd name="connsiteY3715" fmla="*/ 1407029 h 6858000"/>
              <a:gd name="connsiteX3716" fmla="*/ 5665271 w 6530564"/>
              <a:gd name="connsiteY3716" fmla="*/ 1424714 h 6858000"/>
              <a:gd name="connsiteX3717" fmla="*/ 5639602 w 6530564"/>
              <a:gd name="connsiteY3717" fmla="*/ 1396008 h 6858000"/>
              <a:gd name="connsiteX3718" fmla="*/ 5645271 w 6530564"/>
              <a:gd name="connsiteY3718" fmla="*/ 1399681 h 6858000"/>
              <a:gd name="connsiteX3719" fmla="*/ 5654611 w 6530564"/>
              <a:gd name="connsiteY3719" fmla="*/ 1397686 h 6858000"/>
              <a:gd name="connsiteX3720" fmla="*/ 5643275 w 6530564"/>
              <a:gd name="connsiteY3720" fmla="*/ 1390339 h 6858000"/>
              <a:gd name="connsiteX3721" fmla="*/ 5642277 w 6530564"/>
              <a:gd name="connsiteY3721" fmla="*/ 1385668 h 6858000"/>
              <a:gd name="connsiteX3722" fmla="*/ 5641279 w 6530564"/>
              <a:gd name="connsiteY3722" fmla="*/ 1380997 h 6858000"/>
              <a:gd name="connsiteX3723" fmla="*/ 5645949 w 6530564"/>
              <a:gd name="connsiteY3723" fmla="*/ 1379999 h 6858000"/>
              <a:gd name="connsiteX3724" fmla="*/ 5635609 w 6530564"/>
              <a:gd name="connsiteY3724" fmla="*/ 1377324 h 6858000"/>
              <a:gd name="connsiteX3725" fmla="*/ 5629939 w 6530564"/>
              <a:gd name="connsiteY3725" fmla="*/ 1373652 h 6858000"/>
              <a:gd name="connsiteX3726" fmla="*/ 5616607 w 6530564"/>
              <a:gd name="connsiteY3726" fmla="*/ 1356962 h 6858000"/>
              <a:gd name="connsiteX3727" fmla="*/ 5622275 w 6530564"/>
              <a:gd name="connsiteY3727" fmla="*/ 1360636 h 6858000"/>
              <a:gd name="connsiteX3728" fmla="*/ 5632616 w 6530564"/>
              <a:gd name="connsiteY3728" fmla="*/ 1363312 h 6858000"/>
              <a:gd name="connsiteX3729" fmla="*/ 5620280 w 6530564"/>
              <a:gd name="connsiteY3729" fmla="*/ 1351294 h 6858000"/>
              <a:gd name="connsiteX3730" fmla="*/ 5614611 w 6530564"/>
              <a:gd name="connsiteY3730" fmla="*/ 1347621 h 6858000"/>
              <a:gd name="connsiteX3731" fmla="*/ 5608941 w 6530564"/>
              <a:gd name="connsiteY3731" fmla="*/ 1343947 h 6858000"/>
              <a:gd name="connsiteX3732" fmla="*/ 5599600 w 6530564"/>
              <a:gd name="connsiteY3732" fmla="*/ 1345945 h 6858000"/>
              <a:gd name="connsiteX3733" fmla="*/ 5606266 w 6530564"/>
              <a:gd name="connsiteY3733" fmla="*/ 1354289 h 6858000"/>
              <a:gd name="connsiteX3734" fmla="*/ 5610937 w 6530564"/>
              <a:gd name="connsiteY3734" fmla="*/ 1353291 h 6858000"/>
              <a:gd name="connsiteX3735" fmla="*/ 5616607 w 6530564"/>
              <a:gd name="connsiteY3735" fmla="*/ 1356962 h 6858000"/>
              <a:gd name="connsiteX3736" fmla="*/ 5625269 w 6530564"/>
              <a:gd name="connsiteY3736" fmla="*/ 1374649 h 6858000"/>
              <a:gd name="connsiteX3737" fmla="*/ 5619601 w 6530564"/>
              <a:gd name="connsiteY3737" fmla="*/ 1370976 h 6858000"/>
              <a:gd name="connsiteX3738" fmla="*/ 5620599 w 6530564"/>
              <a:gd name="connsiteY3738" fmla="*/ 1375646 h 6858000"/>
              <a:gd name="connsiteX3739" fmla="*/ 5621597 w 6530564"/>
              <a:gd name="connsiteY3739" fmla="*/ 1380318 h 6858000"/>
              <a:gd name="connsiteX3740" fmla="*/ 5626267 w 6530564"/>
              <a:gd name="connsiteY3740" fmla="*/ 1379320 h 6858000"/>
              <a:gd name="connsiteX3741" fmla="*/ 5631935 w 6530564"/>
              <a:gd name="connsiteY3741" fmla="*/ 1382993 h 6858000"/>
              <a:gd name="connsiteX3742" fmla="*/ 5627265 w 6530564"/>
              <a:gd name="connsiteY3742" fmla="*/ 1383992 h 6858000"/>
              <a:gd name="connsiteX3743" fmla="*/ 5632935 w 6530564"/>
              <a:gd name="connsiteY3743" fmla="*/ 1387664 h 6858000"/>
              <a:gd name="connsiteX3744" fmla="*/ 5633931 w 6530564"/>
              <a:gd name="connsiteY3744" fmla="*/ 1392336 h 6858000"/>
              <a:gd name="connsiteX3745" fmla="*/ 5594249 w 6530564"/>
              <a:gd name="connsiteY3745" fmla="*/ 1366625 h 6858000"/>
              <a:gd name="connsiteX3746" fmla="*/ 5598919 w 6530564"/>
              <a:gd name="connsiteY3746" fmla="*/ 1365626 h 6858000"/>
              <a:gd name="connsiteX3747" fmla="*/ 5603592 w 6530564"/>
              <a:gd name="connsiteY3747" fmla="*/ 1364627 h 6858000"/>
              <a:gd name="connsiteX3748" fmla="*/ 5597922 w 6530564"/>
              <a:gd name="connsiteY3748" fmla="*/ 1360955 h 6858000"/>
              <a:gd name="connsiteX3749" fmla="*/ 5593251 w 6530564"/>
              <a:gd name="connsiteY3749" fmla="*/ 1361952 h 6858000"/>
              <a:gd name="connsiteX3750" fmla="*/ 5587582 w 6530564"/>
              <a:gd name="connsiteY3750" fmla="*/ 1358280 h 6858000"/>
              <a:gd name="connsiteX3751" fmla="*/ 5574249 w 6530564"/>
              <a:gd name="connsiteY3751" fmla="*/ 1341592 h 6858000"/>
              <a:gd name="connsiteX3752" fmla="*/ 5573250 w 6530564"/>
              <a:gd name="connsiteY3752" fmla="*/ 1336920 h 6858000"/>
              <a:gd name="connsiteX3753" fmla="*/ 5567581 w 6530564"/>
              <a:gd name="connsiteY3753" fmla="*/ 1333248 h 6858000"/>
              <a:gd name="connsiteX3754" fmla="*/ 5562910 w 6530564"/>
              <a:gd name="connsiteY3754" fmla="*/ 1334245 h 6858000"/>
              <a:gd name="connsiteX3755" fmla="*/ 5563907 w 6530564"/>
              <a:gd name="connsiteY3755" fmla="*/ 1338917 h 6858000"/>
              <a:gd name="connsiteX3756" fmla="*/ 5540235 w 6530564"/>
              <a:gd name="connsiteY3756" fmla="*/ 1319554 h 6858000"/>
              <a:gd name="connsiteX3757" fmla="*/ 5534565 w 6530564"/>
              <a:gd name="connsiteY3757" fmla="*/ 1315881 h 6858000"/>
              <a:gd name="connsiteX3758" fmla="*/ 5529895 w 6530564"/>
              <a:gd name="connsiteY3758" fmla="*/ 1316878 h 6858000"/>
              <a:gd name="connsiteX3759" fmla="*/ 5530893 w 6530564"/>
              <a:gd name="connsiteY3759" fmla="*/ 1321550 h 6858000"/>
              <a:gd name="connsiteX3760" fmla="*/ 5510213 w 6530564"/>
              <a:gd name="connsiteY3760" fmla="*/ 1316199 h 6858000"/>
              <a:gd name="connsiteX3761" fmla="*/ 5439193 w 6530564"/>
              <a:gd name="connsiteY3761" fmla="*/ 1258110 h 6858000"/>
              <a:gd name="connsiteX3762" fmla="*/ 5435519 w 6530564"/>
              <a:gd name="connsiteY3762" fmla="*/ 1263778 h 6858000"/>
              <a:gd name="connsiteX3763" fmla="*/ 5434519 w 6530564"/>
              <a:gd name="connsiteY3763" fmla="*/ 1259108 h 6858000"/>
              <a:gd name="connsiteX3764" fmla="*/ 5428851 w 6530564"/>
              <a:gd name="connsiteY3764" fmla="*/ 1255434 h 6858000"/>
              <a:gd name="connsiteX3765" fmla="*/ 5429849 w 6530564"/>
              <a:gd name="connsiteY3765" fmla="*/ 1260105 h 6858000"/>
              <a:gd name="connsiteX3766" fmla="*/ 5392843 w 6530564"/>
              <a:gd name="connsiteY3766" fmla="*/ 1224054 h 6858000"/>
              <a:gd name="connsiteX3767" fmla="*/ 5384497 w 6530564"/>
              <a:gd name="connsiteY3767" fmla="*/ 1230720 h 6858000"/>
              <a:gd name="connsiteX3768" fmla="*/ 5377830 w 6530564"/>
              <a:gd name="connsiteY3768" fmla="*/ 1222376 h 6858000"/>
              <a:gd name="connsiteX3769" fmla="*/ 5366493 w 6530564"/>
              <a:gd name="connsiteY3769" fmla="*/ 1215031 h 6858000"/>
              <a:gd name="connsiteX3770" fmla="*/ 5371164 w 6530564"/>
              <a:gd name="connsiteY3770" fmla="*/ 1214034 h 6858000"/>
              <a:gd name="connsiteX3771" fmla="*/ 5370165 w 6530564"/>
              <a:gd name="connsiteY3771" fmla="*/ 1209361 h 6858000"/>
              <a:gd name="connsiteX3772" fmla="*/ 5359825 w 6530564"/>
              <a:gd name="connsiteY3772" fmla="*/ 1206686 h 6858000"/>
              <a:gd name="connsiteX3773" fmla="*/ 5355155 w 6530564"/>
              <a:gd name="connsiteY3773" fmla="*/ 1207685 h 6858000"/>
              <a:gd name="connsiteX3774" fmla="*/ 5316471 w 6530564"/>
              <a:gd name="connsiteY3774" fmla="*/ 1186644 h 6858000"/>
              <a:gd name="connsiteX3775" fmla="*/ 5328805 w 6530564"/>
              <a:gd name="connsiteY3775" fmla="*/ 1198660 h 6858000"/>
              <a:gd name="connsiteX3776" fmla="*/ 5339148 w 6530564"/>
              <a:gd name="connsiteY3776" fmla="*/ 1201337 h 6858000"/>
              <a:gd name="connsiteX3777" fmla="*/ 5339145 w 6530564"/>
              <a:gd name="connsiteY3777" fmla="*/ 1201337 h 6858000"/>
              <a:gd name="connsiteX3778" fmla="*/ 5340143 w 6530564"/>
              <a:gd name="connsiteY3778" fmla="*/ 1206007 h 6858000"/>
              <a:gd name="connsiteX3779" fmla="*/ 5345813 w 6530564"/>
              <a:gd name="connsiteY3779" fmla="*/ 1209681 h 6858000"/>
              <a:gd name="connsiteX3780" fmla="*/ 5341141 w 6530564"/>
              <a:gd name="connsiteY3780" fmla="*/ 1210678 h 6858000"/>
              <a:gd name="connsiteX3781" fmla="*/ 5335473 w 6530564"/>
              <a:gd name="connsiteY3781" fmla="*/ 1207006 h 6858000"/>
              <a:gd name="connsiteX3782" fmla="*/ 5336470 w 6530564"/>
              <a:gd name="connsiteY3782" fmla="*/ 1211676 h 6858000"/>
              <a:gd name="connsiteX3783" fmla="*/ 5342139 w 6530564"/>
              <a:gd name="connsiteY3783" fmla="*/ 1215350 h 6858000"/>
              <a:gd name="connsiteX3784" fmla="*/ 5347809 w 6530564"/>
              <a:gd name="connsiteY3784" fmla="*/ 1219022 h 6858000"/>
              <a:gd name="connsiteX3785" fmla="*/ 5337469 w 6530564"/>
              <a:gd name="connsiteY3785" fmla="*/ 1216347 h 6858000"/>
              <a:gd name="connsiteX3786" fmla="*/ 5331799 w 6530564"/>
              <a:gd name="connsiteY3786" fmla="*/ 1212674 h 6858000"/>
              <a:gd name="connsiteX3787" fmla="*/ 5326130 w 6530564"/>
              <a:gd name="connsiteY3787" fmla="*/ 1209000 h 6858000"/>
              <a:gd name="connsiteX3788" fmla="*/ 5314793 w 6530564"/>
              <a:gd name="connsiteY3788" fmla="*/ 1201655 h 6858000"/>
              <a:gd name="connsiteX3789" fmla="*/ 5316787 w 6530564"/>
              <a:gd name="connsiteY3789" fmla="*/ 1210996 h 6858000"/>
              <a:gd name="connsiteX3790" fmla="*/ 5317786 w 6530564"/>
              <a:gd name="connsiteY3790" fmla="*/ 1215668 h 6858000"/>
              <a:gd name="connsiteX3791" fmla="*/ 5294113 w 6530564"/>
              <a:gd name="connsiteY3791" fmla="*/ 1196306 h 6858000"/>
              <a:gd name="connsiteX3792" fmla="*/ 5298783 w 6530564"/>
              <a:gd name="connsiteY3792" fmla="*/ 1195307 h 6858000"/>
              <a:gd name="connsiteX3793" fmla="*/ 5297785 w 6530564"/>
              <a:gd name="connsiteY3793" fmla="*/ 1190636 h 6858000"/>
              <a:gd name="connsiteX3794" fmla="*/ 5293114 w 6530564"/>
              <a:gd name="connsiteY3794" fmla="*/ 1191633 h 6858000"/>
              <a:gd name="connsiteX3795" fmla="*/ 5288443 w 6530564"/>
              <a:gd name="connsiteY3795" fmla="*/ 1192631 h 6858000"/>
              <a:gd name="connsiteX3796" fmla="*/ 5282775 w 6530564"/>
              <a:gd name="connsiteY3796" fmla="*/ 1188958 h 6858000"/>
              <a:gd name="connsiteX3797" fmla="*/ 5265767 w 6530564"/>
              <a:gd name="connsiteY3797" fmla="*/ 1177939 h 6858000"/>
              <a:gd name="connsiteX3798" fmla="*/ 5237741 w 6530564"/>
              <a:gd name="connsiteY3798" fmla="*/ 1183927 h 6858000"/>
              <a:gd name="connsiteX3799" fmla="*/ 5264090 w 6530564"/>
              <a:gd name="connsiteY3799" fmla="*/ 1192949 h 6858000"/>
              <a:gd name="connsiteX3800" fmla="*/ 5254749 w 6530564"/>
              <a:gd name="connsiteY3800" fmla="*/ 1194947 h 6858000"/>
              <a:gd name="connsiteX3801" fmla="*/ 5255746 w 6530564"/>
              <a:gd name="connsiteY3801" fmla="*/ 1199616 h 6858000"/>
              <a:gd name="connsiteX3802" fmla="*/ 5210394 w 6530564"/>
              <a:gd name="connsiteY3802" fmla="*/ 1170233 h 6858000"/>
              <a:gd name="connsiteX3803" fmla="*/ 5166041 w 6530564"/>
              <a:gd name="connsiteY3803" fmla="*/ 1145520 h 6858000"/>
              <a:gd name="connsiteX3804" fmla="*/ 5175383 w 6530564"/>
              <a:gd name="connsiteY3804" fmla="*/ 1143524 h 6858000"/>
              <a:gd name="connsiteX3805" fmla="*/ 5152707 w 6530564"/>
              <a:gd name="connsiteY3805" fmla="*/ 1128832 h 6858000"/>
              <a:gd name="connsiteX3806" fmla="*/ 5132025 w 6530564"/>
              <a:gd name="connsiteY3806" fmla="*/ 1123480 h 6858000"/>
              <a:gd name="connsiteX3807" fmla="*/ 5122685 w 6530564"/>
              <a:gd name="connsiteY3807" fmla="*/ 1125476 h 6858000"/>
              <a:gd name="connsiteX3808" fmla="*/ 5046313 w 6530564"/>
              <a:gd name="connsiteY3808" fmla="*/ 1088067 h 6858000"/>
              <a:gd name="connsiteX3809" fmla="*/ 5030303 w 6530564"/>
              <a:gd name="connsiteY3809" fmla="*/ 1081718 h 6858000"/>
              <a:gd name="connsiteX3810" fmla="*/ 5086675 w 6530564"/>
              <a:gd name="connsiteY3810" fmla="*/ 1094097 h 6858000"/>
              <a:gd name="connsiteX3811" fmla="*/ 5085676 w 6530564"/>
              <a:gd name="connsiteY3811" fmla="*/ 1089426 h 6858000"/>
              <a:gd name="connsiteX3812" fmla="*/ 5095019 w 6530564"/>
              <a:gd name="connsiteY3812" fmla="*/ 1087429 h 6858000"/>
              <a:gd name="connsiteX3813" fmla="*/ 5029307 w 6530564"/>
              <a:gd name="connsiteY3813" fmla="*/ 1077048 h 6858000"/>
              <a:gd name="connsiteX3814" fmla="*/ 5028309 w 6530564"/>
              <a:gd name="connsiteY3814" fmla="*/ 1072377 h 6858000"/>
              <a:gd name="connsiteX3815" fmla="*/ 5032979 w 6530564"/>
              <a:gd name="connsiteY3815" fmla="*/ 1071380 h 6858000"/>
              <a:gd name="connsiteX3816" fmla="*/ 5027310 w 6530564"/>
              <a:gd name="connsiteY3816" fmla="*/ 1067706 h 6858000"/>
              <a:gd name="connsiteX3817" fmla="*/ 5005631 w 6530564"/>
              <a:gd name="connsiteY3817" fmla="*/ 1057685 h 6858000"/>
              <a:gd name="connsiteX3818" fmla="*/ 5000961 w 6530564"/>
              <a:gd name="connsiteY3818" fmla="*/ 1058683 h 6858000"/>
              <a:gd name="connsiteX3819" fmla="*/ 4995291 w 6530564"/>
              <a:gd name="connsiteY3819" fmla="*/ 1055010 h 6858000"/>
              <a:gd name="connsiteX3820" fmla="*/ 4983954 w 6530564"/>
              <a:gd name="connsiteY3820" fmla="*/ 1047662 h 6858000"/>
              <a:gd name="connsiteX3821" fmla="*/ 4982957 w 6530564"/>
              <a:gd name="connsiteY3821" fmla="*/ 1042992 h 6858000"/>
              <a:gd name="connsiteX3822" fmla="*/ 4977287 w 6530564"/>
              <a:gd name="connsiteY3822" fmla="*/ 1039320 h 6858000"/>
              <a:gd name="connsiteX3823" fmla="*/ 4973614 w 6530564"/>
              <a:gd name="connsiteY3823" fmla="*/ 1044988 h 6858000"/>
              <a:gd name="connsiteX3824" fmla="*/ 4942594 w 6530564"/>
              <a:gd name="connsiteY3824" fmla="*/ 1036963 h 6858000"/>
              <a:gd name="connsiteX3825" fmla="*/ 4947265 w 6530564"/>
              <a:gd name="connsiteY3825" fmla="*/ 1035964 h 6858000"/>
              <a:gd name="connsiteX3826" fmla="*/ 4946267 w 6530564"/>
              <a:gd name="connsiteY3826" fmla="*/ 1031294 h 6858000"/>
              <a:gd name="connsiteX3827" fmla="*/ 4941597 w 6530564"/>
              <a:gd name="connsiteY3827" fmla="*/ 1032293 h 6858000"/>
              <a:gd name="connsiteX3828" fmla="*/ 4936925 w 6530564"/>
              <a:gd name="connsiteY3828" fmla="*/ 1033290 h 6858000"/>
              <a:gd name="connsiteX3829" fmla="*/ 4921914 w 6530564"/>
              <a:gd name="connsiteY3829" fmla="*/ 1031612 h 6858000"/>
              <a:gd name="connsiteX3830" fmla="*/ 4927583 w 6530564"/>
              <a:gd name="connsiteY3830" fmla="*/ 1035286 h 6858000"/>
              <a:gd name="connsiteX3831" fmla="*/ 4973614 w 6530564"/>
              <a:gd name="connsiteY3831" fmla="*/ 1044988 h 6858000"/>
              <a:gd name="connsiteX3832" fmla="*/ 4964271 w 6530564"/>
              <a:gd name="connsiteY3832" fmla="*/ 1046983 h 6858000"/>
              <a:gd name="connsiteX3833" fmla="*/ 4965270 w 6530564"/>
              <a:gd name="connsiteY3833" fmla="*/ 1051656 h 6858000"/>
              <a:gd name="connsiteX3834" fmla="*/ 4969940 w 6530564"/>
              <a:gd name="connsiteY3834" fmla="*/ 1050657 h 6858000"/>
              <a:gd name="connsiteX3835" fmla="*/ 4975610 w 6530564"/>
              <a:gd name="connsiteY3835" fmla="*/ 1054330 h 6858000"/>
              <a:gd name="connsiteX3836" fmla="*/ 4980281 w 6530564"/>
              <a:gd name="connsiteY3836" fmla="*/ 1053332 h 6858000"/>
              <a:gd name="connsiteX3837" fmla="*/ 4976607 w 6530564"/>
              <a:gd name="connsiteY3837" fmla="*/ 1059002 h 6858000"/>
              <a:gd name="connsiteX3838" fmla="*/ 4945587 w 6530564"/>
              <a:gd name="connsiteY3838" fmla="*/ 1050975 h 6858000"/>
              <a:gd name="connsiteX3839" fmla="*/ 4888638 w 6530564"/>
              <a:gd name="connsiteY3839" fmla="*/ 1030174 h 6858000"/>
              <a:gd name="connsiteX3840" fmla="*/ 4883576 w 6530564"/>
              <a:gd name="connsiteY3840" fmla="*/ 1028576 h 6858000"/>
              <a:gd name="connsiteX3841" fmla="*/ 4677737 w 6530564"/>
              <a:gd name="connsiteY3841" fmla="*/ 918554 h 6858000"/>
              <a:gd name="connsiteX3842" fmla="*/ 4486061 w 6530564"/>
              <a:gd name="connsiteY3842" fmla="*/ 866223 h 6858000"/>
              <a:gd name="connsiteX3843" fmla="*/ 4048372 w 6530564"/>
              <a:gd name="connsiteY3843" fmla="*/ 829950 h 6858000"/>
              <a:gd name="connsiteX3844" fmla="*/ 2878191 w 6530564"/>
              <a:gd name="connsiteY3844" fmla="*/ 1029255 h 6858000"/>
              <a:gd name="connsiteX3845" fmla="*/ 2628640 w 6530564"/>
              <a:gd name="connsiteY3845" fmla="*/ 1161658 h 6858000"/>
              <a:gd name="connsiteX3846" fmla="*/ 2250745 w 6530564"/>
              <a:gd name="connsiteY3846" fmla="*/ 1414763 h 6858000"/>
              <a:gd name="connsiteX3847" fmla="*/ 2208076 w 6530564"/>
              <a:gd name="connsiteY3847" fmla="*/ 1423878 h 6858000"/>
              <a:gd name="connsiteX3848" fmla="*/ 2202136 w 6530564"/>
              <a:gd name="connsiteY3848" fmla="*/ 1413869 h 6858000"/>
              <a:gd name="connsiteX3849" fmla="*/ 2202084 w 6530564"/>
              <a:gd name="connsiteY3849" fmla="*/ 1411629 h 6858000"/>
              <a:gd name="connsiteX3850" fmla="*/ 2206238 w 6530564"/>
              <a:gd name="connsiteY3850" fmla="*/ 1407817 h 6858000"/>
              <a:gd name="connsiteX3851" fmla="*/ 2786866 w 6530564"/>
              <a:gd name="connsiteY3851" fmla="*/ 1028640 h 6858000"/>
              <a:gd name="connsiteX3852" fmla="*/ 2792535 w 6530564"/>
              <a:gd name="connsiteY3852" fmla="*/ 1032314 h 6858000"/>
              <a:gd name="connsiteX3853" fmla="*/ 2797204 w 6530564"/>
              <a:gd name="connsiteY3853" fmla="*/ 1031315 h 6858000"/>
              <a:gd name="connsiteX3854" fmla="*/ 2802875 w 6530564"/>
              <a:gd name="connsiteY3854" fmla="*/ 1034988 h 6858000"/>
              <a:gd name="connsiteX3855" fmla="*/ 2794529 w 6530564"/>
              <a:gd name="connsiteY3855" fmla="*/ 1041655 h 6858000"/>
              <a:gd name="connsiteX3856" fmla="*/ 2795528 w 6530564"/>
              <a:gd name="connsiteY3856" fmla="*/ 1046327 h 6858000"/>
              <a:gd name="connsiteX3857" fmla="*/ 2800199 w 6530564"/>
              <a:gd name="connsiteY3857" fmla="*/ 1045328 h 6858000"/>
              <a:gd name="connsiteX3858" fmla="*/ 2804871 w 6530564"/>
              <a:gd name="connsiteY3858" fmla="*/ 1044330 h 6858000"/>
              <a:gd name="connsiteX3859" fmla="*/ 2808543 w 6530564"/>
              <a:gd name="connsiteY3859" fmla="*/ 1038660 h 6858000"/>
              <a:gd name="connsiteX3860" fmla="*/ 2813215 w 6530564"/>
              <a:gd name="connsiteY3860" fmla="*/ 1037663 h 6858000"/>
              <a:gd name="connsiteX3861" fmla="*/ 2829222 w 6530564"/>
              <a:gd name="connsiteY3861" fmla="*/ 1044011 h 6858000"/>
              <a:gd name="connsiteX3862" fmla="*/ 2830901 w 6530564"/>
              <a:gd name="connsiteY3862" fmla="*/ 1029001 h 6858000"/>
              <a:gd name="connsiteX3863" fmla="*/ 2826228 w 6530564"/>
              <a:gd name="connsiteY3863" fmla="*/ 1029998 h 6858000"/>
              <a:gd name="connsiteX3864" fmla="*/ 2825231 w 6530564"/>
              <a:gd name="connsiteY3864" fmla="*/ 1025328 h 6858000"/>
              <a:gd name="connsiteX3865" fmla="*/ 2811218 w 6530564"/>
              <a:gd name="connsiteY3865" fmla="*/ 1028322 h 6858000"/>
              <a:gd name="connsiteX3866" fmla="*/ 2807546 w 6530564"/>
              <a:gd name="connsiteY3866" fmla="*/ 1033990 h 6858000"/>
              <a:gd name="connsiteX3867" fmla="*/ 2810219 w 6530564"/>
              <a:gd name="connsiteY3867" fmla="*/ 1023650 h 6858000"/>
              <a:gd name="connsiteX3868" fmla="*/ 2814891 w 6530564"/>
              <a:gd name="connsiteY3868" fmla="*/ 1022653 h 6858000"/>
              <a:gd name="connsiteX3869" fmla="*/ 2823235 w 6530564"/>
              <a:gd name="connsiteY3869" fmla="*/ 1015986 h 6858000"/>
              <a:gd name="connsiteX3870" fmla="*/ 2818565 w 6530564"/>
              <a:gd name="connsiteY3870" fmla="*/ 1016983 h 6858000"/>
              <a:gd name="connsiteX3871" fmla="*/ 3037465 w 6530564"/>
              <a:gd name="connsiteY3871" fmla="*/ 921374 h 6858000"/>
              <a:gd name="connsiteX3872" fmla="*/ 3058147 w 6530564"/>
              <a:gd name="connsiteY3872" fmla="*/ 926725 h 6858000"/>
              <a:gd name="connsiteX3873" fmla="*/ 3046809 w 6530564"/>
              <a:gd name="connsiteY3873" fmla="*/ 919377 h 6858000"/>
              <a:gd name="connsiteX3874" fmla="*/ 3051479 w 6530564"/>
              <a:gd name="connsiteY3874" fmla="*/ 918379 h 6858000"/>
              <a:gd name="connsiteX3875" fmla="*/ 3499823 w 6530564"/>
              <a:gd name="connsiteY3875" fmla="*/ 793288 h 6858000"/>
              <a:gd name="connsiteX3876" fmla="*/ 3644023 w 6530564"/>
              <a:gd name="connsiteY3876" fmla="*/ 771778 h 6858000"/>
              <a:gd name="connsiteX3877" fmla="*/ 3664087 w 6530564"/>
              <a:gd name="connsiteY3877" fmla="*/ 769873 h 6858000"/>
              <a:gd name="connsiteX3878" fmla="*/ 3801298 w 6530564"/>
              <a:gd name="connsiteY3878" fmla="*/ 765118 h 6858000"/>
              <a:gd name="connsiteX3879" fmla="*/ 3849108 w 6530564"/>
              <a:gd name="connsiteY3879" fmla="*/ 758706 h 6858000"/>
              <a:gd name="connsiteX3880" fmla="*/ 3858639 w 6530564"/>
              <a:gd name="connsiteY3880" fmla="*/ 750773 h 6858000"/>
              <a:gd name="connsiteX3881" fmla="*/ 1876892 w 6530564"/>
              <a:gd name="connsiteY3881" fmla="*/ 560831 h 6858000"/>
              <a:gd name="connsiteX3882" fmla="*/ 1898421 w 6530564"/>
              <a:gd name="connsiteY3882" fmla="*/ 560831 h 6858000"/>
              <a:gd name="connsiteX3883" fmla="*/ 1793475 w 6530564"/>
              <a:gd name="connsiteY3883" fmla="*/ 681915 h 6858000"/>
              <a:gd name="connsiteX3884" fmla="*/ 776305 w 6530564"/>
              <a:gd name="connsiteY3884" fmla="*/ 2172579 h 6858000"/>
              <a:gd name="connsiteX3885" fmla="*/ 760159 w 6530564"/>
              <a:gd name="connsiteY3885" fmla="*/ 2226393 h 6858000"/>
              <a:gd name="connsiteX3886" fmla="*/ 674049 w 6530564"/>
              <a:gd name="connsiteY3886" fmla="*/ 2724179 h 6858000"/>
              <a:gd name="connsiteX3887" fmla="*/ 622922 w 6530564"/>
              <a:gd name="connsiteY3887" fmla="*/ 3181602 h 6858000"/>
              <a:gd name="connsiteX3888" fmla="*/ 668667 w 6530564"/>
              <a:gd name="connsiteY3888" fmla="*/ 3073973 h 6858000"/>
              <a:gd name="connsiteX3889" fmla="*/ 725177 w 6530564"/>
              <a:gd name="connsiteY3889" fmla="*/ 2664982 h 6858000"/>
              <a:gd name="connsiteX3890" fmla="*/ 1438272 w 6530564"/>
              <a:gd name="connsiteY3890" fmla="*/ 1155483 h 6858000"/>
              <a:gd name="connsiteX3891" fmla="*/ 1629328 w 6530564"/>
              <a:gd name="connsiteY3891" fmla="*/ 999420 h 6858000"/>
              <a:gd name="connsiteX3892" fmla="*/ 1669692 w 6530564"/>
              <a:gd name="connsiteY3892" fmla="*/ 929461 h 6858000"/>
              <a:gd name="connsiteX3893" fmla="*/ 1739655 w 6530564"/>
              <a:gd name="connsiteY3893" fmla="*/ 848740 h 6858000"/>
              <a:gd name="connsiteX3894" fmla="*/ 1817693 w 6530564"/>
              <a:gd name="connsiteY3894" fmla="*/ 837977 h 6858000"/>
              <a:gd name="connsiteX3895" fmla="*/ 1715438 w 6530564"/>
              <a:gd name="connsiteY3895" fmla="*/ 953679 h 6858000"/>
              <a:gd name="connsiteX3896" fmla="*/ 1403290 w 6530564"/>
              <a:gd name="connsiteY3896" fmla="*/ 1335761 h 6858000"/>
              <a:gd name="connsiteX3897" fmla="*/ 1352163 w 6530564"/>
              <a:gd name="connsiteY3897" fmla="*/ 1448772 h 6858000"/>
              <a:gd name="connsiteX3898" fmla="*/ 1314489 w 6530564"/>
              <a:gd name="connsiteY3898" fmla="*/ 1532185 h 6858000"/>
              <a:gd name="connsiteX3899" fmla="*/ 1072307 w 6530564"/>
              <a:gd name="connsiteY3899" fmla="*/ 1965393 h 6858000"/>
              <a:gd name="connsiteX3900" fmla="*/ 1069616 w 6530564"/>
              <a:gd name="connsiteY3900" fmla="*/ 1997681 h 6858000"/>
              <a:gd name="connsiteX3901" fmla="*/ 1099217 w 6530564"/>
              <a:gd name="connsiteY3901" fmla="*/ 1970774 h 6858000"/>
              <a:gd name="connsiteX3902" fmla="*/ 1494782 w 6530564"/>
              <a:gd name="connsiteY3902" fmla="*/ 1327690 h 6858000"/>
              <a:gd name="connsiteX3903" fmla="*/ 1510927 w 6530564"/>
              <a:gd name="connsiteY3903" fmla="*/ 1303472 h 6858000"/>
              <a:gd name="connsiteX3904" fmla="*/ 1540528 w 6530564"/>
              <a:gd name="connsiteY3904" fmla="*/ 1300782 h 6858000"/>
              <a:gd name="connsiteX3905" fmla="*/ 1540528 w 6530564"/>
              <a:gd name="connsiteY3905" fmla="*/ 1330381 h 6858000"/>
              <a:gd name="connsiteX3906" fmla="*/ 1217616 w 6530564"/>
              <a:gd name="connsiteY3906" fmla="*/ 1836238 h 6858000"/>
              <a:gd name="connsiteX3907" fmla="*/ 1201472 w 6530564"/>
              <a:gd name="connsiteY3907" fmla="*/ 1865836 h 6858000"/>
              <a:gd name="connsiteX3908" fmla="*/ 1034634 w 6530564"/>
              <a:gd name="connsiteY3908" fmla="*/ 2315188 h 6858000"/>
              <a:gd name="connsiteX3909" fmla="*/ 886633 w 6530564"/>
              <a:gd name="connsiteY3909" fmla="*/ 3316138 h 6858000"/>
              <a:gd name="connsiteX3910" fmla="*/ 886633 w 6530564"/>
              <a:gd name="connsiteY3910" fmla="*/ 3345737 h 6858000"/>
              <a:gd name="connsiteX3911" fmla="*/ 910852 w 6530564"/>
              <a:gd name="connsiteY3911" fmla="*/ 3286541 h 6858000"/>
              <a:gd name="connsiteX3912" fmla="*/ 912039 w 6530564"/>
              <a:gd name="connsiteY3912" fmla="*/ 3267394 h 6858000"/>
              <a:gd name="connsiteX3913" fmla="*/ 911945 w 6530564"/>
              <a:gd name="connsiteY3913" fmla="*/ 3235898 h 6858000"/>
              <a:gd name="connsiteX3914" fmla="*/ 932891 w 6530564"/>
              <a:gd name="connsiteY3914" fmla="*/ 2963742 h 6858000"/>
              <a:gd name="connsiteX3915" fmla="*/ 935203 w 6530564"/>
              <a:gd name="connsiteY3915" fmla="*/ 2950827 h 6858000"/>
              <a:gd name="connsiteX3916" fmla="*/ 936942 w 6530564"/>
              <a:gd name="connsiteY3916" fmla="*/ 2948948 h 6858000"/>
              <a:gd name="connsiteX3917" fmla="*/ 967110 w 6530564"/>
              <a:gd name="connsiteY3917" fmla="*/ 2742550 h 6858000"/>
              <a:gd name="connsiteX3918" fmla="*/ 1653547 w 6530564"/>
              <a:gd name="connsiteY3918" fmla="*/ 1308854 h 6858000"/>
              <a:gd name="connsiteX3919" fmla="*/ 2092167 w 6530564"/>
              <a:gd name="connsiteY3919" fmla="*/ 889101 h 6858000"/>
              <a:gd name="connsiteX3920" fmla="*/ 2137913 w 6530564"/>
              <a:gd name="connsiteY3920" fmla="*/ 856811 h 6858000"/>
              <a:gd name="connsiteX3921" fmla="*/ 2108312 w 6530564"/>
              <a:gd name="connsiteY3921" fmla="*/ 940224 h 6858000"/>
              <a:gd name="connsiteX3922" fmla="*/ 2046421 w 6530564"/>
              <a:gd name="connsiteY3922" fmla="*/ 1055926 h 6858000"/>
              <a:gd name="connsiteX3923" fmla="*/ 2016821 w 6530564"/>
              <a:gd name="connsiteY3923" fmla="*/ 1093597 h 6858000"/>
              <a:gd name="connsiteX3924" fmla="*/ 1774638 w 6530564"/>
              <a:gd name="connsiteY3924" fmla="*/ 1349215 h 6858000"/>
              <a:gd name="connsiteX3925" fmla="*/ 1777328 w 6530564"/>
              <a:gd name="connsiteY3925" fmla="*/ 1386886 h 6858000"/>
              <a:gd name="connsiteX3926" fmla="*/ 1766565 w 6530564"/>
              <a:gd name="connsiteY3926" fmla="*/ 1421865 h 6858000"/>
              <a:gd name="connsiteX3927" fmla="*/ 1352163 w 6530564"/>
              <a:gd name="connsiteY3927" fmla="*/ 2091856 h 6858000"/>
              <a:gd name="connsiteX3928" fmla="*/ 1101907 w 6530564"/>
              <a:gd name="connsiteY3928" fmla="*/ 3087427 h 6858000"/>
              <a:gd name="connsiteX3929" fmla="*/ 1102580 w 6530564"/>
              <a:gd name="connsiteY3929" fmla="*/ 3094154 h 6858000"/>
              <a:gd name="connsiteX3930" fmla="*/ 1104570 w 6530564"/>
              <a:gd name="connsiteY3930" fmla="*/ 3100406 h 6858000"/>
              <a:gd name="connsiteX3931" fmla="*/ 1113843 w 6530564"/>
              <a:gd name="connsiteY3931" fmla="*/ 2999101 h 6858000"/>
              <a:gd name="connsiteX3932" fmla="*/ 1236682 w 6530564"/>
              <a:gd name="connsiteY3932" fmla="*/ 2487179 h 6858000"/>
              <a:gd name="connsiteX3933" fmla="*/ 1249712 w 6530564"/>
              <a:gd name="connsiteY3933" fmla="*/ 2472227 h 6858000"/>
              <a:gd name="connsiteX3934" fmla="*/ 1144152 w 6530564"/>
              <a:gd name="connsiteY3934" fmla="*/ 2998820 h 6858000"/>
              <a:gd name="connsiteX3935" fmla="*/ 1143877 w 6530564"/>
              <a:gd name="connsiteY3935" fmla="*/ 3001792 h 6858000"/>
              <a:gd name="connsiteX3936" fmla="*/ 1144625 w 6530564"/>
              <a:gd name="connsiteY3936" fmla="*/ 2999599 h 6858000"/>
              <a:gd name="connsiteX3937" fmla="*/ 1220307 w 6530564"/>
              <a:gd name="connsiteY3937" fmla="*/ 2673054 h 6858000"/>
              <a:gd name="connsiteX3938" fmla="*/ 1182634 w 6530564"/>
              <a:gd name="connsiteY3938" fmla="*/ 3001323 h 6858000"/>
              <a:gd name="connsiteX3939" fmla="*/ 1177230 w 6530564"/>
              <a:gd name="connsiteY3939" fmla="*/ 3017964 h 6858000"/>
              <a:gd name="connsiteX3940" fmla="*/ 1193129 w 6530564"/>
              <a:gd name="connsiteY3940" fmla="*/ 3023733 h 6858000"/>
              <a:gd name="connsiteX3941" fmla="*/ 1207684 w 6530564"/>
              <a:gd name="connsiteY3941" fmla="*/ 3006427 h 6858000"/>
              <a:gd name="connsiteX3942" fmla="*/ 1314361 w 6530564"/>
              <a:gd name="connsiteY3942" fmla="*/ 2537505 h 6858000"/>
              <a:gd name="connsiteX3943" fmla="*/ 1324018 w 6530564"/>
              <a:gd name="connsiteY3943" fmla="*/ 2510631 h 6858000"/>
              <a:gd name="connsiteX3944" fmla="*/ 1336954 w 6530564"/>
              <a:gd name="connsiteY3944" fmla="*/ 2510369 h 6858000"/>
              <a:gd name="connsiteX3945" fmla="*/ 1346335 w 6530564"/>
              <a:gd name="connsiteY3945" fmla="*/ 2515455 h 6858000"/>
              <a:gd name="connsiteX3946" fmla="*/ 1341475 w 6530564"/>
              <a:gd name="connsiteY3946" fmla="*/ 2526822 h 6858000"/>
              <a:gd name="connsiteX3947" fmla="*/ 1206129 w 6530564"/>
              <a:gd name="connsiteY3947" fmla="*/ 3017246 h 6858000"/>
              <a:gd name="connsiteX3948" fmla="*/ 1190428 w 6530564"/>
              <a:gd name="connsiteY3948" fmla="*/ 3134619 h 6858000"/>
              <a:gd name="connsiteX3949" fmla="*/ 1188018 w 6530564"/>
              <a:gd name="connsiteY3949" fmla="*/ 3178911 h 6858000"/>
              <a:gd name="connsiteX3950" fmla="*/ 1189026 w 6530564"/>
              <a:gd name="connsiteY3950" fmla="*/ 3548551 h 6858000"/>
              <a:gd name="connsiteX3951" fmla="*/ 1205813 w 6530564"/>
              <a:gd name="connsiteY3951" fmla="*/ 3671558 h 6858000"/>
              <a:gd name="connsiteX3952" fmla="*/ 1210772 w 6530564"/>
              <a:gd name="connsiteY3952" fmla="*/ 3356381 h 6858000"/>
              <a:gd name="connsiteX3953" fmla="*/ 1341421 w 6530564"/>
              <a:gd name="connsiteY3953" fmla="*/ 2696971 h 6858000"/>
              <a:gd name="connsiteX3954" fmla="*/ 1356818 w 6530564"/>
              <a:gd name="connsiteY3954" fmla="*/ 2655264 h 6858000"/>
              <a:gd name="connsiteX3955" fmla="*/ 1364300 w 6530564"/>
              <a:gd name="connsiteY3955" fmla="*/ 2638368 h 6858000"/>
              <a:gd name="connsiteX3956" fmla="*/ 1403642 w 6530564"/>
              <a:gd name="connsiteY3956" fmla="*/ 2528432 h 6858000"/>
              <a:gd name="connsiteX3957" fmla="*/ 1418816 w 6530564"/>
              <a:gd name="connsiteY3957" fmla="*/ 2487337 h 6858000"/>
              <a:gd name="connsiteX3958" fmla="*/ 1885305 w 6530564"/>
              <a:gd name="connsiteY3958" fmla="*/ 1726888 h 6858000"/>
              <a:gd name="connsiteX3959" fmla="*/ 1887481 w 6530564"/>
              <a:gd name="connsiteY3959" fmla="*/ 1724542 h 6858000"/>
              <a:gd name="connsiteX3960" fmla="*/ 1876956 w 6530564"/>
              <a:gd name="connsiteY3960" fmla="*/ 1747601 h 6858000"/>
              <a:gd name="connsiteX3961" fmla="*/ 1845344 w 6530564"/>
              <a:gd name="connsiteY3961" fmla="*/ 1795419 h 6858000"/>
              <a:gd name="connsiteX3962" fmla="*/ 1341756 w 6530564"/>
              <a:gd name="connsiteY3962" fmla="*/ 3026454 h 6858000"/>
              <a:gd name="connsiteX3963" fmla="*/ 1338404 w 6530564"/>
              <a:gd name="connsiteY3963" fmla="*/ 3067727 h 6858000"/>
              <a:gd name="connsiteX3964" fmla="*/ 1352994 w 6530564"/>
              <a:gd name="connsiteY3964" fmla="*/ 3439768 h 6858000"/>
              <a:gd name="connsiteX3965" fmla="*/ 1386580 w 6530564"/>
              <a:gd name="connsiteY3965" fmla="*/ 3777331 h 6858000"/>
              <a:gd name="connsiteX3966" fmla="*/ 1402977 w 6530564"/>
              <a:gd name="connsiteY3966" fmla="*/ 3692713 h 6858000"/>
              <a:gd name="connsiteX3967" fmla="*/ 1380729 w 6530564"/>
              <a:gd name="connsiteY3967" fmla="*/ 3389229 h 6858000"/>
              <a:gd name="connsiteX3968" fmla="*/ 1662254 w 6530564"/>
              <a:gd name="connsiteY3968" fmla="*/ 2191442 h 6858000"/>
              <a:gd name="connsiteX3969" fmla="*/ 1775928 w 6530564"/>
              <a:gd name="connsiteY3969" fmla="*/ 2049539 h 6858000"/>
              <a:gd name="connsiteX3970" fmla="*/ 1794248 w 6530564"/>
              <a:gd name="connsiteY3970" fmla="*/ 1992901 h 6858000"/>
              <a:gd name="connsiteX3971" fmla="*/ 1832245 w 6530564"/>
              <a:gd name="connsiteY3971" fmla="*/ 1923946 h 6858000"/>
              <a:gd name="connsiteX3972" fmla="*/ 1886833 w 6530564"/>
              <a:gd name="connsiteY3972" fmla="*/ 1904172 h 6858000"/>
              <a:gd name="connsiteX3973" fmla="*/ 1830946 w 6530564"/>
              <a:gd name="connsiteY3973" fmla="*/ 2003310 h 6858000"/>
              <a:gd name="connsiteX3974" fmla="*/ 1664800 w 6530564"/>
              <a:gd name="connsiteY3974" fmla="*/ 2326766 h 6858000"/>
              <a:gd name="connsiteX3975" fmla="*/ 1645352 w 6530564"/>
              <a:gd name="connsiteY3975" fmla="*/ 2416092 h 6858000"/>
              <a:gd name="connsiteX3976" fmla="*/ 1631044 w 6530564"/>
              <a:gd name="connsiteY3976" fmla="*/ 2482013 h 6858000"/>
              <a:gd name="connsiteX3977" fmla="*/ 1523196 w 6530564"/>
              <a:gd name="connsiteY3977" fmla="*/ 2831542 h 6858000"/>
              <a:gd name="connsiteX3978" fmla="*/ 1526229 w 6530564"/>
              <a:gd name="connsiteY3978" fmla="*/ 2855229 h 6858000"/>
              <a:gd name="connsiteX3979" fmla="*/ 1534614 w 6530564"/>
              <a:gd name="connsiteY3979" fmla="*/ 2850072 h 6858000"/>
              <a:gd name="connsiteX3980" fmla="*/ 1531478 w 6530564"/>
              <a:gd name="connsiteY3980" fmla="*/ 2868343 h 6858000"/>
              <a:gd name="connsiteX3981" fmla="*/ 1530525 w 6530564"/>
              <a:gd name="connsiteY3981" fmla="*/ 2870743 h 6858000"/>
              <a:gd name="connsiteX3982" fmla="*/ 1530643 w 6530564"/>
              <a:gd name="connsiteY3982" fmla="*/ 2867299 h 6858000"/>
              <a:gd name="connsiteX3983" fmla="*/ 1527396 w 6530564"/>
              <a:gd name="connsiteY3983" fmla="*/ 2860667 h 6858000"/>
              <a:gd name="connsiteX3984" fmla="*/ 1520049 w 6530564"/>
              <a:gd name="connsiteY3984" fmla="*/ 2872005 h 6858000"/>
              <a:gd name="connsiteX3985" fmla="*/ 1521048 w 6530564"/>
              <a:gd name="connsiteY3985" fmla="*/ 2876676 h 6858000"/>
              <a:gd name="connsiteX3986" fmla="*/ 1521727 w 6530564"/>
              <a:gd name="connsiteY3986" fmla="*/ 2856995 h 6858000"/>
              <a:gd name="connsiteX3987" fmla="*/ 1511385 w 6530564"/>
              <a:gd name="connsiteY3987" fmla="*/ 2854318 h 6858000"/>
              <a:gd name="connsiteX3988" fmla="*/ 1498690 w 6530564"/>
              <a:gd name="connsiteY3988" fmla="*/ 2886335 h 6858000"/>
              <a:gd name="connsiteX3989" fmla="*/ 1499687 w 6530564"/>
              <a:gd name="connsiteY3989" fmla="*/ 2891007 h 6858000"/>
              <a:gd name="connsiteX3990" fmla="*/ 1495017 w 6530564"/>
              <a:gd name="connsiteY3990" fmla="*/ 2892005 h 6858000"/>
              <a:gd name="connsiteX3991" fmla="*/ 1496015 w 6530564"/>
              <a:gd name="connsiteY3991" fmla="*/ 2896677 h 6858000"/>
              <a:gd name="connsiteX3992" fmla="*/ 1497013 w 6530564"/>
              <a:gd name="connsiteY3992" fmla="*/ 2901348 h 6858000"/>
              <a:gd name="connsiteX3993" fmla="*/ 1500687 w 6530564"/>
              <a:gd name="connsiteY3993" fmla="*/ 2895679 h 6858000"/>
              <a:gd name="connsiteX3994" fmla="*/ 1500005 w 6530564"/>
              <a:gd name="connsiteY3994" fmla="*/ 2915361 h 6858000"/>
              <a:gd name="connsiteX3995" fmla="*/ 1504677 w 6530564"/>
              <a:gd name="connsiteY3995" fmla="*/ 2914363 h 6858000"/>
              <a:gd name="connsiteX3996" fmla="*/ 1514701 w 6530564"/>
              <a:gd name="connsiteY3996" fmla="*/ 2892685 h 6858000"/>
              <a:gd name="connsiteX3997" fmla="*/ 1519370 w 6530564"/>
              <a:gd name="connsiteY3997" fmla="*/ 2891687 h 6858000"/>
              <a:gd name="connsiteX3998" fmla="*/ 1515697 w 6530564"/>
              <a:gd name="connsiteY3998" fmla="*/ 2897355 h 6858000"/>
              <a:gd name="connsiteX3999" fmla="*/ 1522365 w 6530564"/>
              <a:gd name="connsiteY3999" fmla="*/ 2905700 h 6858000"/>
              <a:gd name="connsiteX4000" fmla="*/ 1525039 w 6530564"/>
              <a:gd name="connsiteY4000" fmla="*/ 2895360 h 6858000"/>
              <a:gd name="connsiteX4001" fmla="*/ 1524041 w 6530564"/>
              <a:gd name="connsiteY4001" fmla="*/ 2890688 h 6858000"/>
              <a:gd name="connsiteX4002" fmla="*/ 1527714 w 6530564"/>
              <a:gd name="connsiteY4002" fmla="*/ 2885020 h 6858000"/>
              <a:gd name="connsiteX4003" fmla="*/ 1518010 w 6530564"/>
              <a:gd name="connsiteY4003" fmla="*/ 2931050 h 6858000"/>
              <a:gd name="connsiteX4004" fmla="*/ 1529349 w 6530564"/>
              <a:gd name="connsiteY4004" fmla="*/ 2938396 h 6858000"/>
              <a:gd name="connsiteX4005" fmla="*/ 1530348 w 6530564"/>
              <a:gd name="connsiteY4005" fmla="*/ 2943068 h 6858000"/>
              <a:gd name="connsiteX4006" fmla="*/ 1524678 w 6530564"/>
              <a:gd name="connsiteY4006" fmla="*/ 2939395 h 6858000"/>
              <a:gd name="connsiteX4007" fmla="*/ 1523680 w 6530564"/>
              <a:gd name="connsiteY4007" fmla="*/ 2934724 h 6858000"/>
              <a:gd name="connsiteX4008" fmla="*/ 1519008 w 6530564"/>
              <a:gd name="connsiteY4008" fmla="*/ 2935721 h 6858000"/>
              <a:gd name="connsiteX4009" fmla="*/ 1516334 w 6530564"/>
              <a:gd name="connsiteY4009" fmla="*/ 2946061 h 6858000"/>
              <a:gd name="connsiteX4010" fmla="*/ 1517333 w 6530564"/>
              <a:gd name="connsiteY4010" fmla="*/ 2950732 h 6858000"/>
              <a:gd name="connsiteX4011" fmla="*/ 1509986 w 6530564"/>
              <a:gd name="connsiteY4011" fmla="*/ 2962070 h 6858000"/>
              <a:gd name="connsiteX4012" fmla="*/ 1507991 w 6530564"/>
              <a:gd name="connsiteY4012" fmla="*/ 2952728 h 6858000"/>
              <a:gd name="connsiteX4013" fmla="*/ 1503320 w 6530564"/>
              <a:gd name="connsiteY4013" fmla="*/ 2953726 h 6858000"/>
              <a:gd name="connsiteX4014" fmla="*/ 1500643 w 6530564"/>
              <a:gd name="connsiteY4014" fmla="*/ 2964066 h 6858000"/>
              <a:gd name="connsiteX4015" fmla="*/ 1502641 w 6530564"/>
              <a:gd name="connsiteY4015" fmla="*/ 2973409 h 6858000"/>
              <a:gd name="connsiteX4016" fmla="*/ 1514976 w 6530564"/>
              <a:gd name="connsiteY4016" fmla="*/ 2985426 h 6858000"/>
              <a:gd name="connsiteX4017" fmla="*/ 1513299 w 6530564"/>
              <a:gd name="connsiteY4017" fmla="*/ 3000436 h 6858000"/>
              <a:gd name="connsiteX4018" fmla="*/ 1495570 w 6530564"/>
              <a:gd name="connsiteY4018" fmla="*/ 3077486 h 6858000"/>
              <a:gd name="connsiteX4019" fmla="*/ 1489902 w 6530564"/>
              <a:gd name="connsiteY4019" fmla="*/ 3073814 h 6858000"/>
              <a:gd name="connsiteX4020" fmla="*/ 1490900 w 6530564"/>
              <a:gd name="connsiteY4020" fmla="*/ 3078485 h 6858000"/>
              <a:gd name="connsiteX4021" fmla="*/ 1486228 w 6530564"/>
              <a:gd name="connsiteY4021" fmla="*/ 3079482 h 6858000"/>
              <a:gd name="connsiteX4022" fmla="*/ 1480559 w 6530564"/>
              <a:gd name="connsiteY4022" fmla="*/ 3075811 h 6858000"/>
              <a:gd name="connsiteX4023" fmla="*/ 1485591 w 6530564"/>
              <a:gd name="connsiteY4023" fmla="*/ 3030777 h 6858000"/>
              <a:gd name="connsiteX4024" fmla="*/ 1491260 w 6530564"/>
              <a:gd name="connsiteY4024" fmla="*/ 3034450 h 6858000"/>
              <a:gd name="connsiteX4025" fmla="*/ 1496610 w 6530564"/>
              <a:gd name="connsiteY4025" fmla="*/ 3013770 h 6858000"/>
              <a:gd name="connsiteX4026" fmla="*/ 1489264 w 6530564"/>
              <a:gd name="connsiteY4026" fmla="*/ 3025108 h 6858000"/>
              <a:gd name="connsiteX4027" fmla="*/ 1489944 w 6530564"/>
              <a:gd name="connsiteY4027" fmla="*/ 3005426 h 6858000"/>
              <a:gd name="connsiteX4028" fmla="*/ 1488945 w 6530564"/>
              <a:gd name="connsiteY4028" fmla="*/ 3000755 h 6858000"/>
              <a:gd name="connsiteX4029" fmla="*/ 1492619 w 6530564"/>
              <a:gd name="connsiteY4029" fmla="*/ 2995087 h 6858000"/>
              <a:gd name="connsiteX4030" fmla="*/ 1491621 w 6530564"/>
              <a:gd name="connsiteY4030" fmla="*/ 2990414 h 6858000"/>
              <a:gd name="connsiteX4031" fmla="*/ 1490623 w 6530564"/>
              <a:gd name="connsiteY4031" fmla="*/ 2985745 h 6858000"/>
              <a:gd name="connsiteX4032" fmla="*/ 1482279 w 6530564"/>
              <a:gd name="connsiteY4032" fmla="*/ 2992412 h 6858000"/>
              <a:gd name="connsiteX4033" fmla="*/ 1479604 w 6530564"/>
              <a:gd name="connsiteY4033" fmla="*/ 3002751 h 6858000"/>
              <a:gd name="connsiteX4034" fmla="*/ 1480602 w 6530564"/>
              <a:gd name="connsiteY4034" fmla="*/ 3007422 h 6858000"/>
              <a:gd name="connsiteX4035" fmla="*/ 1485271 w 6530564"/>
              <a:gd name="connsiteY4035" fmla="*/ 3006424 h 6858000"/>
              <a:gd name="connsiteX4036" fmla="*/ 1475889 w 6530564"/>
              <a:gd name="connsiteY4036" fmla="*/ 3076809 h 6858000"/>
              <a:gd name="connsiteX4037" fmla="*/ 1472215 w 6530564"/>
              <a:gd name="connsiteY4037" fmla="*/ 3082477 h 6858000"/>
              <a:gd name="connsiteX4038" fmla="*/ 1469540 w 6530564"/>
              <a:gd name="connsiteY4038" fmla="*/ 3092817 h 6858000"/>
              <a:gd name="connsiteX4039" fmla="*/ 1474211 w 6530564"/>
              <a:gd name="connsiteY4039" fmla="*/ 3091818 h 6858000"/>
              <a:gd name="connsiteX4040" fmla="*/ 1466185 w 6530564"/>
              <a:gd name="connsiteY4040" fmla="*/ 3122840 h 6858000"/>
              <a:gd name="connsiteX4041" fmla="*/ 1463510 w 6530564"/>
              <a:gd name="connsiteY4041" fmla="*/ 3133178 h 6858000"/>
              <a:gd name="connsiteX4042" fmla="*/ 1464509 w 6530564"/>
              <a:gd name="connsiteY4042" fmla="*/ 3137850 h 6858000"/>
              <a:gd name="connsiteX4043" fmla="*/ 1469179 w 6530564"/>
              <a:gd name="connsiteY4043" fmla="*/ 3136851 h 6858000"/>
              <a:gd name="connsiteX4044" fmla="*/ 1458437 w 6530564"/>
              <a:gd name="connsiteY4044" fmla="*/ 3246598 h 6858000"/>
              <a:gd name="connsiteX4045" fmla="*/ 1454763 w 6530564"/>
              <a:gd name="connsiteY4045" fmla="*/ 3252269 h 6858000"/>
              <a:gd name="connsiteX4046" fmla="*/ 1455762 w 6530564"/>
              <a:gd name="connsiteY4046" fmla="*/ 3256940 h 6858000"/>
              <a:gd name="connsiteX4047" fmla="*/ 1456759 w 6530564"/>
              <a:gd name="connsiteY4047" fmla="*/ 3261610 h 6858000"/>
              <a:gd name="connsiteX4048" fmla="*/ 1452407 w 6530564"/>
              <a:gd name="connsiteY4048" fmla="*/ 3286961 h 6858000"/>
              <a:gd name="connsiteX4049" fmla="*/ 1448735 w 6530564"/>
              <a:gd name="connsiteY4049" fmla="*/ 3292631 h 6858000"/>
              <a:gd name="connsiteX4050" fmla="*/ 1450729 w 6530564"/>
              <a:gd name="connsiteY4050" fmla="*/ 3301973 h 6858000"/>
              <a:gd name="connsiteX4051" fmla="*/ 1451728 w 6530564"/>
              <a:gd name="connsiteY4051" fmla="*/ 3306644 h 6858000"/>
              <a:gd name="connsiteX4052" fmla="*/ 1448054 w 6530564"/>
              <a:gd name="connsiteY4052" fmla="*/ 3312312 h 6858000"/>
              <a:gd name="connsiteX4053" fmla="*/ 1449053 w 6530564"/>
              <a:gd name="connsiteY4053" fmla="*/ 3316984 h 6858000"/>
              <a:gd name="connsiteX4054" fmla="*/ 1455040 w 6530564"/>
              <a:gd name="connsiteY4054" fmla="*/ 3345009 h 6858000"/>
              <a:gd name="connsiteX4055" fmla="*/ 1451367 w 6530564"/>
              <a:gd name="connsiteY4055" fmla="*/ 3350678 h 6858000"/>
              <a:gd name="connsiteX4056" fmla="*/ 1452366 w 6530564"/>
              <a:gd name="connsiteY4056" fmla="*/ 3355351 h 6858000"/>
              <a:gd name="connsiteX4057" fmla="*/ 1450688 w 6530564"/>
              <a:gd name="connsiteY4057" fmla="*/ 3370360 h 6858000"/>
              <a:gd name="connsiteX4058" fmla="*/ 1451686 w 6530564"/>
              <a:gd name="connsiteY4058" fmla="*/ 3375030 h 6858000"/>
              <a:gd name="connsiteX4059" fmla="*/ 1445656 w 6530564"/>
              <a:gd name="connsiteY4059" fmla="*/ 3415393 h 6858000"/>
              <a:gd name="connsiteX4060" fmla="*/ 1446653 w 6530564"/>
              <a:gd name="connsiteY4060" fmla="*/ 3420063 h 6858000"/>
              <a:gd name="connsiteX4061" fmla="*/ 1441983 w 6530564"/>
              <a:gd name="connsiteY4061" fmla="*/ 3421062 h 6858000"/>
              <a:gd name="connsiteX4062" fmla="*/ 1442981 w 6530564"/>
              <a:gd name="connsiteY4062" fmla="*/ 3425733 h 6858000"/>
              <a:gd name="connsiteX4063" fmla="*/ 1443979 w 6530564"/>
              <a:gd name="connsiteY4063" fmla="*/ 3430404 h 6858000"/>
              <a:gd name="connsiteX4064" fmla="*/ 1448650 w 6530564"/>
              <a:gd name="connsiteY4064" fmla="*/ 3429407 h 6858000"/>
              <a:gd name="connsiteX4065" fmla="*/ 1446973 w 6530564"/>
              <a:gd name="connsiteY4065" fmla="*/ 3444417 h 6858000"/>
              <a:gd name="connsiteX4066" fmla="*/ 1445976 w 6530564"/>
              <a:gd name="connsiteY4066" fmla="*/ 3439745 h 6858000"/>
              <a:gd name="connsiteX4067" fmla="*/ 1445295 w 6530564"/>
              <a:gd name="connsiteY4067" fmla="*/ 3459428 h 6858000"/>
              <a:gd name="connsiteX4068" fmla="*/ 1448290 w 6530564"/>
              <a:gd name="connsiteY4068" fmla="*/ 3473441 h 6858000"/>
              <a:gd name="connsiteX4069" fmla="*/ 1444616 w 6530564"/>
              <a:gd name="connsiteY4069" fmla="*/ 3479111 h 6858000"/>
              <a:gd name="connsiteX4070" fmla="*/ 1445615 w 6530564"/>
              <a:gd name="connsiteY4070" fmla="*/ 3483781 h 6858000"/>
              <a:gd name="connsiteX4071" fmla="*/ 1441943 w 6530564"/>
              <a:gd name="connsiteY4071" fmla="*/ 3489449 h 6858000"/>
              <a:gd name="connsiteX4072" fmla="*/ 1442939 w 6530564"/>
              <a:gd name="connsiteY4072" fmla="*/ 3494121 h 6858000"/>
              <a:gd name="connsiteX4073" fmla="*/ 1447611 w 6530564"/>
              <a:gd name="connsiteY4073" fmla="*/ 3493123 h 6858000"/>
              <a:gd name="connsiteX4074" fmla="*/ 1456592 w 6530564"/>
              <a:gd name="connsiteY4074" fmla="*/ 3535162 h 6858000"/>
              <a:gd name="connsiteX4075" fmla="*/ 1450922 w 6530564"/>
              <a:gd name="connsiteY4075" fmla="*/ 3531488 h 6858000"/>
              <a:gd name="connsiteX4076" fmla="*/ 1446252 w 6530564"/>
              <a:gd name="connsiteY4076" fmla="*/ 3532487 h 6858000"/>
              <a:gd name="connsiteX4077" fmla="*/ 1448249 w 6530564"/>
              <a:gd name="connsiteY4077" fmla="*/ 3541828 h 6858000"/>
              <a:gd name="connsiteX4078" fmla="*/ 1449247 w 6530564"/>
              <a:gd name="connsiteY4078" fmla="*/ 3546500 h 6858000"/>
              <a:gd name="connsiteX4079" fmla="*/ 1449883 w 6530564"/>
              <a:gd name="connsiteY4079" fmla="*/ 3595205 h 6858000"/>
              <a:gd name="connsiteX4080" fmla="*/ 1454554 w 6530564"/>
              <a:gd name="connsiteY4080" fmla="*/ 3594207 h 6858000"/>
              <a:gd name="connsiteX4081" fmla="*/ 1450880 w 6530564"/>
              <a:gd name="connsiteY4081" fmla="*/ 3599876 h 6858000"/>
              <a:gd name="connsiteX4082" fmla="*/ 1451878 w 6530564"/>
              <a:gd name="connsiteY4082" fmla="*/ 3604549 h 6858000"/>
              <a:gd name="connsiteX4083" fmla="*/ 1457866 w 6530564"/>
              <a:gd name="connsiteY4083" fmla="*/ 3632574 h 6858000"/>
              <a:gd name="connsiteX4084" fmla="*/ 1461993 w 6530564"/>
              <a:gd name="connsiteY4084" fmla="*/ 3635813 h 6858000"/>
              <a:gd name="connsiteX4085" fmla="*/ 1465432 w 6530564"/>
              <a:gd name="connsiteY4085" fmla="*/ 3645315 h 6858000"/>
              <a:gd name="connsiteX4086" fmla="*/ 1464828 w 6530564"/>
              <a:gd name="connsiteY4086" fmla="*/ 3645610 h 6858000"/>
              <a:gd name="connsiteX4087" fmla="*/ 1458859 w 6530564"/>
              <a:gd name="connsiteY4087" fmla="*/ 3645794 h 6858000"/>
              <a:gd name="connsiteX4088" fmla="*/ 1457188 w 6530564"/>
              <a:gd name="connsiteY4088" fmla="*/ 3652257 h 6858000"/>
              <a:gd name="connsiteX4089" fmla="*/ 1464365 w 6530564"/>
              <a:gd name="connsiteY4089" fmla="*/ 3645838 h 6858000"/>
              <a:gd name="connsiteX4090" fmla="*/ 1464828 w 6530564"/>
              <a:gd name="connsiteY4090" fmla="*/ 3645610 h 6858000"/>
              <a:gd name="connsiteX4091" fmla="*/ 1465530 w 6530564"/>
              <a:gd name="connsiteY4091" fmla="*/ 3645589 h 6858000"/>
              <a:gd name="connsiteX4092" fmla="*/ 1465432 w 6530564"/>
              <a:gd name="connsiteY4092" fmla="*/ 3645315 h 6858000"/>
              <a:gd name="connsiteX4093" fmla="*/ 1466575 w 6530564"/>
              <a:gd name="connsiteY4093" fmla="*/ 3644755 h 6858000"/>
              <a:gd name="connsiteX4094" fmla="*/ 1467526 w 6530564"/>
              <a:gd name="connsiteY4094" fmla="*/ 3654930 h 6858000"/>
              <a:gd name="connsiteX4095" fmla="*/ 1463852 w 6530564"/>
              <a:gd name="connsiteY4095" fmla="*/ 3660600 h 6858000"/>
              <a:gd name="connsiteX4096" fmla="*/ 1464851 w 6530564"/>
              <a:gd name="connsiteY4096" fmla="*/ 3665270 h 6858000"/>
              <a:gd name="connsiteX4097" fmla="*/ 1461179 w 6530564"/>
              <a:gd name="connsiteY4097" fmla="*/ 3670939 h 6858000"/>
              <a:gd name="connsiteX4098" fmla="*/ 1462178 w 6530564"/>
              <a:gd name="connsiteY4098" fmla="*/ 3675610 h 6858000"/>
              <a:gd name="connsiteX4099" fmla="*/ 1464173 w 6530564"/>
              <a:gd name="connsiteY4099" fmla="*/ 3684953 h 6858000"/>
              <a:gd name="connsiteX4100" fmla="*/ 1466168 w 6530564"/>
              <a:gd name="connsiteY4100" fmla="*/ 3694296 h 6858000"/>
              <a:gd name="connsiteX4101" fmla="*/ 1463494 w 6530564"/>
              <a:gd name="connsiteY4101" fmla="*/ 3704634 h 6858000"/>
              <a:gd name="connsiteX4102" fmla="*/ 1460818 w 6530564"/>
              <a:gd name="connsiteY4102" fmla="*/ 3714976 h 6858000"/>
              <a:gd name="connsiteX4103" fmla="*/ 1461815 w 6530564"/>
              <a:gd name="connsiteY4103" fmla="*/ 3719645 h 6858000"/>
              <a:gd name="connsiteX4104" fmla="*/ 1462814 w 6530564"/>
              <a:gd name="connsiteY4104" fmla="*/ 3724317 h 6858000"/>
              <a:gd name="connsiteX4105" fmla="*/ 1458143 w 6530564"/>
              <a:gd name="connsiteY4105" fmla="*/ 3725314 h 6858000"/>
              <a:gd name="connsiteX4106" fmla="*/ 1454470 w 6530564"/>
              <a:gd name="connsiteY4106" fmla="*/ 3730983 h 6858000"/>
              <a:gd name="connsiteX4107" fmla="*/ 1455467 w 6530564"/>
              <a:gd name="connsiteY4107" fmla="*/ 3735654 h 6858000"/>
              <a:gd name="connsiteX4108" fmla="*/ 1461137 w 6530564"/>
              <a:gd name="connsiteY4108" fmla="*/ 3739328 h 6858000"/>
              <a:gd name="connsiteX4109" fmla="*/ 1462135 w 6530564"/>
              <a:gd name="connsiteY4109" fmla="*/ 3743998 h 6858000"/>
              <a:gd name="connsiteX4110" fmla="*/ 1463132 w 6530564"/>
              <a:gd name="connsiteY4110" fmla="*/ 3748671 h 6858000"/>
              <a:gd name="connsiteX4111" fmla="*/ 1466126 w 6530564"/>
              <a:gd name="connsiteY4111" fmla="*/ 3762683 h 6858000"/>
              <a:gd name="connsiteX4112" fmla="*/ 1464449 w 6530564"/>
              <a:gd name="connsiteY4112" fmla="*/ 3777695 h 6858000"/>
              <a:gd name="connsiteX4113" fmla="*/ 1465447 w 6530564"/>
              <a:gd name="connsiteY4113" fmla="*/ 3782365 h 6858000"/>
              <a:gd name="connsiteX4114" fmla="*/ 1467443 w 6530564"/>
              <a:gd name="connsiteY4114" fmla="*/ 3791707 h 6858000"/>
              <a:gd name="connsiteX4115" fmla="*/ 1472113 w 6530564"/>
              <a:gd name="connsiteY4115" fmla="*/ 3790710 h 6858000"/>
              <a:gd name="connsiteX4116" fmla="*/ 1468442 w 6530564"/>
              <a:gd name="connsiteY4116" fmla="*/ 3796379 h 6858000"/>
              <a:gd name="connsiteX4117" fmla="*/ 1470437 w 6530564"/>
              <a:gd name="connsiteY4117" fmla="*/ 3805720 h 6858000"/>
              <a:gd name="connsiteX4118" fmla="*/ 1479418 w 6530564"/>
              <a:gd name="connsiteY4118" fmla="*/ 3847759 h 6858000"/>
              <a:gd name="connsiteX4119" fmla="*/ 1475745 w 6530564"/>
              <a:gd name="connsiteY4119" fmla="*/ 3853428 h 6858000"/>
              <a:gd name="connsiteX4120" fmla="*/ 1476743 w 6530564"/>
              <a:gd name="connsiteY4120" fmla="*/ 3858097 h 6858000"/>
              <a:gd name="connsiteX4121" fmla="*/ 1481415 w 6530564"/>
              <a:gd name="connsiteY4121" fmla="*/ 3857100 h 6858000"/>
              <a:gd name="connsiteX4122" fmla="*/ 1481734 w 6530564"/>
              <a:gd name="connsiteY4122" fmla="*/ 3881454 h 6858000"/>
              <a:gd name="connsiteX4123" fmla="*/ 1482731 w 6530564"/>
              <a:gd name="connsiteY4123" fmla="*/ 3886125 h 6858000"/>
              <a:gd name="connsiteX4124" fmla="*/ 1488400 w 6530564"/>
              <a:gd name="connsiteY4124" fmla="*/ 3889796 h 6858000"/>
              <a:gd name="connsiteX4125" fmla="*/ 1490714 w 6530564"/>
              <a:gd name="connsiteY4125" fmla="*/ 3923492 h 6858000"/>
              <a:gd name="connsiteX4126" fmla="*/ 1495385 w 6530564"/>
              <a:gd name="connsiteY4126" fmla="*/ 3922494 h 6858000"/>
              <a:gd name="connsiteX4127" fmla="*/ 1499376 w 6530564"/>
              <a:gd name="connsiteY4127" fmla="*/ 3941178 h 6858000"/>
              <a:gd name="connsiteX4128" fmla="*/ 1495705 w 6530564"/>
              <a:gd name="connsiteY4128" fmla="*/ 3946848 h 6858000"/>
              <a:gd name="connsiteX4129" fmla="*/ 1485365 w 6530564"/>
              <a:gd name="connsiteY4129" fmla="*/ 3944173 h 6858000"/>
              <a:gd name="connsiteX4130" fmla="*/ 1498697 w 6530564"/>
              <a:gd name="connsiteY4130" fmla="*/ 3960861 h 6858000"/>
              <a:gd name="connsiteX4131" fmla="*/ 1519336 w 6530564"/>
              <a:gd name="connsiteY4131" fmla="*/ 4034599 h 6858000"/>
              <a:gd name="connsiteX4132" fmla="*/ 1514664 w 6530564"/>
              <a:gd name="connsiteY4132" fmla="*/ 4035598 h 6858000"/>
              <a:gd name="connsiteX4133" fmla="*/ 1516661 w 6530564"/>
              <a:gd name="connsiteY4133" fmla="*/ 4044938 h 6858000"/>
              <a:gd name="connsiteX4134" fmla="*/ 1528636 w 6530564"/>
              <a:gd name="connsiteY4134" fmla="*/ 4100992 h 6858000"/>
              <a:gd name="connsiteX4135" fmla="*/ 1529635 w 6530564"/>
              <a:gd name="connsiteY4135" fmla="*/ 4105662 h 6858000"/>
              <a:gd name="connsiteX4136" fmla="*/ 1530632 w 6530564"/>
              <a:gd name="connsiteY4136" fmla="*/ 4110333 h 6858000"/>
              <a:gd name="connsiteX4137" fmla="*/ 1543966 w 6530564"/>
              <a:gd name="connsiteY4137" fmla="*/ 4127021 h 6858000"/>
              <a:gd name="connsiteX4138" fmla="*/ 1541290 w 6530564"/>
              <a:gd name="connsiteY4138" fmla="*/ 4137361 h 6858000"/>
              <a:gd name="connsiteX4139" fmla="*/ 1542289 w 6530564"/>
              <a:gd name="connsiteY4139" fmla="*/ 4142032 h 6858000"/>
              <a:gd name="connsiteX4140" fmla="*/ 1543286 w 6530564"/>
              <a:gd name="connsiteY4140" fmla="*/ 4146702 h 6858000"/>
              <a:gd name="connsiteX4141" fmla="*/ 1544284 w 6530564"/>
              <a:gd name="connsiteY4141" fmla="*/ 4151374 h 6858000"/>
              <a:gd name="connsiteX4142" fmla="*/ 1538933 w 6530564"/>
              <a:gd name="connsiteY4142" fmla="*/ 4172054 h 6858000"/>
              <a:gd name="connsiteX4143" fmla="*/ 1550590 w 6530564"/>
              <a:gd name="connsiteY4143" fmla="*/ 4203753 h 6858000"/>
              <a:gd name="connsiteX4144" fmla="*/ 1569592 w 6530564"/>
              <a:gd name="connsiteY4144" fmla="*/ 4224113 h 6858000"/>
              <a:gd name="connsiteX4145" fmla="*/ 1565241 w 6530564"/>
              <a:gd name="connsiteY4145" fmla="*/ 4249466 h 6858000"/>
              <a:gd name="connsiteX4146" fmla="*/ 1574902 w 6530564"/>
              <a:gd name="connsiteY4146" fmla="*/ 4271822 h 6858000"/>
              <a:gd name="connsiteX4147" fmla="*/ 1587238 w 6530564"/>
              <a:gd name="connsiteY4147" fmla="*/ 4283840 h 6858000"/>
              <a:gd name="connsiteX4148" fmla="*/ 1604882 w 6530564"/>
              <a:gd name="connsiteY4148" fmla="*/ 4343564 h 6858000"/>
              <a:gd name="connsiteX4149" fmla="*/ 1595539 w 6530564"/>
              <a:gd name="connsiteY4149" fmla="*/ 4345560 h 6858000"/>
              <a:gd name="connsiteX4150" fmla="*/ 1607875 w 6530564"/>
              <a:gd name="connsiteY4150" fmla="*/ 4357577 h 6858000"/>
              <a:gd name="connsiteX4151" fmla="*/ 1607196 w 6530564"/>
              <a:gd name="connsiteY4151" fmla="*/ 4377259 h 6858000"/>
              <a:gd name="connsiteX4152" fmla="*/ 1622525 w 6530564"/>
              <a:gd name="connsiteY4152" fmla="*/ 4403290 h 6858000"/>
              <a:gd name="connsiteX4153" fmla="*/ 1618736 w 6530564"/>
              <a:gd name="connsiteY4153" fmla="*/ 4400103 h 6858000"/>
              <a:gd name="connsiteX4154" fmla="*/ 1614862 w 6530564"/>
              <a:gd name="connsiteY4154" fmla="*/ 4390275 h 6858000"/>
              <a:gd name="connsiteX4155" fmla="*/ 1617316 w 6530564"/>
              <a:gd name="connsiteY4155" fmla="*/ 4398908 h 6858000"/>
              <a:gd name="connsiteX4156" fmla="*/ 1618736 w 6530564"/>
              <a:gd name="connsiteY4156" fmla="*/ 4400103 h 6858000"/>
              <a:gd name="connsiteX4157" fmla="*/ 1625519 w 6530564"/>
              <a:gd name="connsiteY4157" fmla="*/ 4417302 h 6858000"/>
              <a:gd name="connsiteX4158" fmla="*/ 1611506 w 6530564"/>
              <a:gd name="connsiteY4158" fmla="*/ 4420296 h 6858000"/>
              <a:gd name="connsiteX4159" fmla="*/ 1580528 w 6530564"/>
              <a:gd name="connsiteY4159" fmla="*/ 4343884 h 6858000"/>
              <a:gd name="connsiteX4160" fmla="*/ 1553861 w 6530564"/>
              <a:gd name="connsiteY4160" fmla="*/ 4310507 h 6858000"/>
              <a:gd name="connsiteX4161" fmla="*/ 1544200 w 6530564"/>
              <a:gd name="connsiteY4161" fmla="*/ 4288151 h 6858000"/>
              <a:gd name="connsiteX4162" fmla="*/ 1540208 w 6530564"/>
              <a:gd name="connsiteY4162" fmla="*/ 4269467 h 6858000"/>
              <a:gd name="connsiteX4163" fmla="*/ 1526874 w 6530564"/>
              <a:gd name="connsiteY4163" fmla="*/ 4252779 h 6858000"/>
              <a:gd name="connsiteX4164" fmla="*/ 1519888 w 6530564"/>
              <a:gd name="connsiteY4164" fmla="*/ 4220081 h 6858000"/>
              <a:gd name="connsiteX4165" fmla="*/ 1521566 w 6530564"/>
              <a:gd name="connsiteY4165" fmla="*/ 4205070 h 6858000"/>
              <a:gd name="connsiteX4166" fmla="*/ 1518573 w 6530564"/>
              <a:gd name="connsiteY4166" fmla="*/ 4191057 h 6858000"/>
              <a:gd name="connsiteX4167" fmla="*/ 1517576 w 6530564"/>
              <a:gd name="connsiteY4167" fmla="*/ 4186384 h 6858000"/>
              <a:gd name="connsiteX4168" fmla="*/ 1516577 w 6530564"/>
              <a:gd name="connsiteY4168" fmla="*/ 4181714 h 6858000"/>
              <a:gd name="connsiteX4169" fmla="*/ 1522245 w 6530564"/>
              <a:gd name="connsiteY4169" fmla="*/ 4185387 h 6858000"/>
              <a:gd name="connsiteX4170" fmla="*/ 1513583 w 6530564"/>
              <a:gd name="connsiteY4170" fmla="*/ 4167702 h 6858000"/>
              <a:gd name="connsiteX4171" fmla="*/ 1517256 w 6530564"/>
              <a:gd name="connsiteY4171" fmla="*/ 4162033 h 6858000"/>
              <a:gd name="connsiteX4172" fmla="*/ 1516257 w 6530564"/>
              <a:gd name="connsiteY4172" fmla="*/ 4157362 h 6858000"/>
              <a:gd name="connsiteX4173" fmla="*/ 1515260 w 6530564"/>
              <a:gd name="connsiteY4173" fmla="*/ 4152691 h 6858000"/>
              <a:gd name="connsiteX4174" fmla="*/ 1509591 w 6530564"/>
              <a:gd name="connsiteY4174" fmla="*/ 4149018 h 6858000"/>
              <a:gd name="connsiteX4175" fmla="*/ 1503605 w 6530564"/>
              <a:gd name="connsiteY4175" fmla="*/ 4120992 h 6858000"/>
              <a:gd name="connsiteX4176" fmla="*/ 1497934 w 6530564"/>
              <a:gd name="connsiteY4176" fmla="*/ 4117319 h 6858000"/>
              <a:gd name="connsiteX4177" fmla="*/ 1491948 w 6530564"/>
              <a:gd name="connsiteY4177" fmla="*/ 4089292 h 6858000"/>
              <a:gd name="connsiteX4178" fmla="*/ 1490948 w 6530564"/>
              <a:gd name="connsiteY4178" fmla="*/ 4084621 h 6858000"/>
              <a:gd name="connsiteX4179" fmla="*/ 1489951 w 6530564"/>
              <a:gd name="connsiteY4179" fmla="*/ 4079950 h 6858000"/>
              <a:gd name="connsiteX4180" fmla="*/ 1486277 w 6530564"/>
              <a:gd name="connsiteY4180" fmla="*/ 4085620 h 6858000"/>
              <a:gd name="connsiteX4181" fmla="*/ 1475301 w 6530564"/>
              <a:gd name="connsiteY4181" fmla="*/ 4034238 h 6858000"/>
              <a:gd name="connsiteX4182" fmla="*/ 1478294 w 6530564"/>
              <a:gd name="connsiteY4182" fmla="*/ 4048252 h 6858000"/>
              <a:gd name="connsiteX4183" fmla="*/ 1470629 w 6530564"/>
              <a:gd name="connsiteY4183" fmla="*/ 4035237 h 6858000"/>
              <a:gd name="connsiteX4184" fmla="*/ 1473623 w 6530564"/>
              <a:gd name="connsiteY4184" fmla="*/ 4049251 h 6858000"/>
              <a:gd name="connsiteX4185" fmla="*/ 1467954 w 6530564"/>
              <a:gd name="connsiteY4185" fmla="*/ 4045576 h 6858000"/>
              <a:gd name="connsiteX4186" fmla="*/ 1469951 w 6530564"/>
              <a:gd name="connsiteY4186" fmla="*/ 4054918 h 6858000"/>
              <a:gd name="connsiteX4187" fmla="*/ 1470949 w 6530564"/>
              <a:gd name="connsiteY4187" fmla="*/ 4059589 h 6858000"/>
              <a:gd name="connsiteX4188" fmla="*/ 1463242 w 6530564"/>
              <a:gd name="connsiteY4188" fmla="*/ 4114962 h 6858000"/>
              <a:gd name="connsiteX4189" fmla="*/ 1465238 w 6530564"/>
              <a:gd name="connsiteY4189" fmla="*/ 4124305 h 6858000"/>
              <a:gd name="connsiteX4190" fmla="*/ 1454896 w 6530564"/>
              <a:gd name="connsiteY4190" fmla="*/ 4121629 h 6858000"/>
              <a:gd name="connsiteX4191" fmla="*/ 1452901 w 6530564"/>
              <a:gd name="connsiteY4191" fmla="*/ 4112288 h 6858000"/>
              <a:gd name="connsiteX4192" fmla="*/ 1448230 w 6530564"/>
              <a:gd name="connsiteY4192" fmla="*/ 4113286 h 6858000"/>
              <a:gd name="connsiteX4193" fmla="*/ 1449228 w 6530564"/>
              <a:gd name="connsiteY4193" fmla="*/ 4117957 h 6858000"/>
              <a:gd name="connsiteX4194" fmla="*/ 1426595 w 6530564"/>
              <a:gd name="connsiteY4194" fmla="*/ 4034876 h 6858000"/>
              <a:gd name="connsiteX4195" fmla="*/ 1432264 w 6530564"/>
              <a:gd name="connsiteY4195" fmla="*/ 4038549 h 6858000"/>
              <a:gd name="connsiteX4196" fmla="*/ 1435937 w 6530564"/>
              <a:gd name="connsiteY4196" fmla="*/ 4032880 h 6858000"/>
              <a:gd name="connsiteX4197" fmla="*/ 1437931 w 6530564"/>
              <a:gd name="connsiteY4197" fmla="*/ 4042221 h 6858000"/>
              <a:gd name="connsiteX4198" fmla="*/ 1426954 w 6530564"/>
              <a:gd name="connsiteY4198" fmla="*/ 3990842 h 6858000"/>
              <a:gd name="connsiteX4199" fmla="*/ 1431626 w 6530564"/>
              <a:gd name="connsiteY4199" fmla="*/ 3989844 h 6858000"/>
              <a:gd name="connsiteX4200" fmla="*/ 1430629 w 6530564"/>
              <a:gd name="connsiteY4200" fmla="*/ 3985172 h 6858000"/>
              <a:gd name="connsiteX4201" fmla="*/ 1428631 w 6530564"/>
              <a:gd name="connsiteY4201" fmla="*/ 3975830 h 6858000"/>
              <a:gd name="connsiteX4202" fmla="*/ 1421646 w 6530564"/>
              <a:gd name="connsiteY4202" fmla="*/ 3943133 h 6858000"/>
              <a:gd name="connsiteX4203" fmla="*/ 1420648 w 6530564"/>
              <a:gd name="connsiteY4203" fmla="*/ 3938462 h 6858000"/>
              <a:gd name="connsiteX4204" fmla="*/ 1419652 w 6530564"/>
              <a:gd name="connsiteY4204" fmla="*/ 3933790 h 6858000"/>
              <a:gd name="connsiteX4205" fmla="*/ 1405000 w 6530564"/>
              <a:gd name="connsiteY4205" fmla="*/ 3888080 h 6858000"/>
              <a:gd name="connsiteX4206" fmla="*/ 1404002 w 6530564"/>
              <a:gd name="connsiteY4206" fmla="*/ 3883408 h 6858000"/>
              <a:gd name="connsiteX4207" fmla="*/ 1403004 w 6530564"/>
              <a:gd name="connsiteY4207" fmla="*/ 3878736 h 6858000"/>
              <a:gd name="connsiteX4208" fmla="*/ 1401007 w 6530564"/>
              <a:gd name="connsiteY4208" fmla="*/ 3869395 h 6858000"/>
              <a:gd name="connsiteX4209" fmla="*/ 1398335 w 6530564"/>
              <a:gd name="connsiteY4209" fmla="*/ 3879735 h 6858000"/>
              <a:gd name="connsiteX4210" fmla="*/ 1394660 w 6530564"/>
              <a:gd name="connsiteY4210" fmla="*/ 3885404 h 6858000"/>
              <a:gd name="connsiteX4211" fmla="*/ 1390668 w 6530564"/>
              <a:gd name="connsiteY4211" fmla="*/ 3866720 h 6858000"/>
              <a:gd name="connsiteX4212" fmla="*/ 1395340 w 6530564"/>
              <a:gd name="connsiteY4212" fmla="*/ 3865721 h 6858000"/>
              <a:gd name="connsiteX4213" fmla="*/ 1394342 w 6530564"/>
              <a:gd name="connsiteY4213" fmla="*/ 3861051 h 6858000"/>
              <a:gd name="connsiteX4214" fmla="*/ 1393344 w 6530564"/>
              <a:gd name="connsiteY4214" fmla="*/ 3856381 h 6858000"/>
              <a:gd name="connsiteX4215" fmla="*/ 1388672 w 6530564"/>
              <a:gd name="connsiteY4215" fmla="*/ 3857379 h 6858000"/>
              <a:gd name="connsiteX4216" fmla="*/ 1393024 w 6530564"/>
              <a:gd name="connsiteY4216" fmla="*/ 3832027 h 6858000"/>
              <a:gd name="connsiteX4217" fmla="*/ 1380689 w 6530564"/>
              <a:gd name="connsiteY4217" fmla="*/ 3820009 h 6858000"/>
              <a:gd name="connsiteX4218" fmla="*/ 1383004 w 6530564"/>
              <a:gd name="connsiteY4218" fmla="*/ 3853705 h 6858000"/>
              <a:gd name="connsiteX4219" fmla="*/ 1388672 w 6530564"/>
              <a:gd name="connsiteY4219" fmla="*/ 3857379 h 6858000"/>
              <a:gd name="connsiteX4220" fmla="*/ 1384002 w 6530564"/>
              <a:gd name="connsiteY4220" fmla="*/ 3858376 h 6858000"/>
              <a:gd name="connsiteX4221" fmla="*/ 1385000 w 6530564"/>
              <a:gd name="connsiteY4221" fmla="*/ 3863047 h 6858000"/>
              <a:gd name="connsiteX4222" fmla="*/ 1385998 w 6530564"/>
              <a:gd name="connsiteY4222" fmla="*/ 3867719 h 6858000"/>
              <a:gd name="connsiteX4223" fmla="*/ 1390668 w 6530564"/>
              <a:gd name="connsiteY4223" fmla="*/ 3866720 h 6858000"/>
              <a:gd name="connsiteX4224" fmla="*/ 1393163 w 6530564"/>
              <a:gd name="connsiteY4224" fmla="*/ 3878397 h 6858000"/>
              <a:gd name="connsiteX4225" fmla="*/ 1394660 w 6530564"/>
              <a:gd name="connsiteY4225" fmla="*/ 3885404 h 6858000"/>
              <a:gd name="connsiteX4226" fmla="*/ 1395658 w 6530564"/>
              <a:gd name="connsiteY4226" fmla="*/ 3890075 h 6858000"/>
              <a:gd name="connsiteX4227" fmla="*/ 1390987 w 6530564"/>
              <a:gd name="connsiteY4227" fmla="*/ 3891074 h 6858000"/>
              <a:gd name="connsiteX4228" fmla="*/ 1391984 w 6530564"/>
              <a:gd name="connsiteY4228" fmla="*/ 3895744 h 6858000"/>
              <a:gd name="connsiteX4229" fmla="*/ 1392983 w 6530564"/>
              <a:gd name="connsiteY4229" fmla="*/ 3900415 h 6858000"/>
              <a:gd name="connsiteX4230" fmla="*/ 1420606 w 6530564"/>
              <a:gd name="connsiteY4230" fmla="*/ 4006850 h 6858000"/>
              <a:gd name="connsiteX4231" fmla="*/ 1415936 w 6530564"/>
              <a:gd name="connsiteY4231" fmla="*/ 4007847 h 6858000"/>
              <a:gd name="connsiteX4232" fmla="*/ 1417931 w 6530564"/>
              <a:gd name="connsiteY4232" fmla="*/ 4017190 h 6858000"/>
              <a:gd name="connsiteX4233" fmla="*/ 1421923 w 6530564"/>
              <a:gd name="connsiteY4233" fmla="*/ 4035875 h 6858000"/>
              <a:gd name="connsiteX4234" fmla="*/ 1437890 w 6530564"/>
              <a:gd name="connsiteY4234" fmla="*/ 4110609 h 6858000"/>
              <a:gd name="connsiteX4235" fmla="*/ 1458528 w 6530564"/>
              <a:gd name="connsiteY4235" fmla="*/ 4184349 h 6858000"/>
              <a:gd name="connsiteX4236" fmla="*/ 1462839 w 6530564"/>
              <a:gd name="connsiteY4236" fmla="*/ 4227385 h 6858000"/>
              <a:gd name="connsiteX4237" fmla="*/ 1456490 w 6530564"/>
              <a:gd name="connsiteY4237" fmla="*/ 4243395 h 6858000"/>
              <a:gd name="connsiteX4238" fmla="*/ 1468105 w 6530564"/>
              <a:gd name="connsiteY4238" fmla="*/ 4343482 h 6858000"/>
              <a:gd name="connsiteX4239" fmla="*/ 1461439 w 6530564"/>
              <a:gd name="connsiteY4239" fmla="*/ 4335137 h 6858000"/>
              <a:gd name="connsiteX4240" fmla="*/ 1454730 w 6530564"/>
              <a:gd name="connsiteY4240" fmla="*/ 4395182 h 6858000"/>
              <a:gd name="connsiteX4241" fmla="*/ 1448063 w 6530564"/>
              <a:gd name="connsiteY4241" fmla="*/ 4386836 h 6858000"/>
              <a:gd name="connsiteX4242" fmla="*/ 1450058 w 6530564"/>
              <a:gd name="connsiteY4242" fmla="*/ 4396179 h 6858000"/>
              <a:gd name="connsiteX4243" fmla="*/ 1422075 w 6530564"/>
              <a:gd name="connsiteY4243" fmla="*/ 4333778 h 6858000"/>
              <a:gd name="connsiteX4244" fmla="*/ 1413412 w 6530564"/>
              <a:gd name="connsiteY4244" fmla="*/ 4316093 h 6858000"/>
              <a:gd name="connsiteX4245" fmla="*/ 1412414 w 6530564"/>
              <a:gd name="connsiteY4245" fmla="*/ 4311422 h 6858000"/>
              <a:gd name="connsiteX4246" fmla="*/ 1407741 w 6530564"/>
              <a:gd name="connsiteY4246" fmla="*/ 4312421 h 6858000"/>
              <a:gd name="connsiteX4247" fmla="*/ 1402752 w 6530564"/>
              <a:gd name="connsiteY4247" fmla="*/ 4289064 h 6858000"/>
              <a:gd name="connsiteX4248" fmla="*/ 1393410 w 6530564"/>
              <a:gd name="connsiteY4248" fmla="*/ 4291060 h 6858000"/>
              <a:gd name="connsiteX4249" fmla="*/ 1396404 w 6530564"/>
              <a:gd name="connsiteY4249" fmla="*/ 4305073 h 6858000"/>
              <a:gd name="connsiteX4250" fmla="*/ 1407063 w 6530564"/>
              <a:gd name="connsiteY4250" fmla="*/ 4332102 h 6858000"/>
              <a:gd name="connsiteX4251" fmla="*/ 1419993 w 6530564"/>
              <a:gd name="connsiteY4251" fmla="*/ 4461213 h 6858000"/>
              <a:gd name="connsiteX4252" fmla="*/ 1412648 w 6530564"/>
              <a:gd name="connsiteY4252" fmla="*/ 4472550 h 6858000"/>
              <a:gd name="connsiteX4253" fmla="*/ 1404983 w 6530564"/>
              <a:gd name="connsiteY4253" fmla="*/ 4459535 h 6858000"/>
              <a:gd name="connsiteX4254" fmla="*/ 1403985 w 6530564"/>
              <a:gd name="connsiteY4254" fmla="*/ 4454865 h 6858000"/>
              <a:gd name="connsiteX4255" fmla="*/ 1398316 w 6530564"/>
              <a:gd name="connsiteY4255" fmla="*/ 4451189 h 6858000"/>
              <a:gd name="connsiteX4256" fmla="*/ 1399315 w 6530564"/>
              <a:gd name="connsiteY4256" fmla="*/ 4455862 h 6858000"/>
              <a:gd name="connsiteX4257" fmla="*/ 1400312 w 6530564"/>
              <a:gd name="connsiteY4257" fmla="*/ 4460533 h 6858000"/>
              <a:gd name="connsiteX4258" fmla="*/ 1393645 w 6530564"/>
              <a:gd name="connsiteY4258" fmla="*/ 4452188 h 6858000"/>
              <a:gd name="connsiteX4259" fmla="*/ 1388655 w 6530564"/>
              <a:gd name="connsiteY4259" fmla="*/ 4428834 h 6858000"/>
              <a:gd name="connsiteX4260" fmla="*/ 1396421 w 6530564"/>
              <a:gd name="connsiteY4260" fmla="*/ 4442316 h 6858000"/>
              <a:gd name="connsiteX4261" fmla="*/ 1397319 w 6530564"/>
              <a:gd name="connsiteY4261" fmla="*/ 4446519 h 6858000"/>
              <a:gd name="connsiteX4262" fmla="*/ 1398362 w 6530564"/>
              <a:gd name="connsiteY4262" fmla="*/ 4445687 h 6858000"/>
              <a:gd name="connsiteX4263" fmla="*/ 1396421 w 6530564"/>
              <a:gd name="connsiteY4263" fmla="*/ 4442316 h 6858000"/>
              <a:gd name="connsiteX4264" fmla="*/ 1394700 w 6530564"/>
              <a:gd name="connsiteY4264" fmla="*/ 4434259 h 6858000"/>
              <a:gd name="connsiteX4265" fmla="*/ 1394325 w 6530564"/>
              <a:gd name="connsiteY4265" fmla="*/ 4432507 h 6858000"/>
              <a:gd name="connsiteX4266" fmla="*/ 1398995 w 6530564"/>
              <a:gd name="connsiteY4266" fmla="*/ 4431508 h 6858000"/>
              <a:gd name="connsiteX4267" fmla="*/ 1397996 w 6530564"/>
              <a:gd name="connsiteY4267" fmla="*/ 4426838 h 6858000"/>
              <a:gd name="connsiteX4268" fmla="*/ 1397000 w 6530564"/>
              <a:gd name="connsiteY4268" fmla="*/ 4422167 h 6858000"/>
              <a:gd name="connsiteX4269" fmla="*/ 1392329 w 6530564"/>
              <a:gd name="connsiteY4269" fmla="*/ 4423164 h 6858000"/>
              <a:gd name="connsiteX4270" fmla="*/ 1385662 w 6530564"/>
              <a:gd name="connsiteY4270" fmla="*/ 4414822 h 6858000"/>
              <a:gd name="connsiteX4271" fmla="*/ 1384664 w 6530564"/>
              <a:gd name="connsiteY4271" fmla="*/ 4410150 h 6858000"/>
              <a:gd name="connsiteX4272" fmla="*/ 1383666 w 6530564"/>
              <a:gd name="connsiteY4272" fmla="*/ 4405478 h 6858000"/>
              <a:gd name="connsiteX4273" fmla="*/ 1378801 w 6530564"/>
              <a:gd name="connsiteY4273" fmla="*/ 4382708 h 6858000"/>
              <a:gd name="connsiteX4274" fmla="*/ 1377677 w 6530564"/>
              <a:gd name="connsiteY4274" fmla="*/ 4377453 h 6858000"/>
              <a:gd name="connsiteX4275" fmla="*/ 1377996 w 6530564"/>
              <a:gd name="connsiteY4275" fmla="*/ 4401807 h 6858000"/>
              <a:gd name="connsiteX4276" fmla="*/ 1364344 w 6530564"/>
              <a:gd name="connsiteY4276" fmla="*/ 4360763 h 6858000"/>
              <a:gd name="connsiteX4277" fmla="*/ 1349899 w 6530564"/>
              <a:gd name="connsiteY4277" fmla="*/ 4354235 h 6858000"/>
              <a:gd name="connsiteX4278" fmla="*/ 1345078 w 6530564"/>
              <a:gd name="connsiteY4278" fmla="*/ 4351907 h 6858000"/>
              <a:gd name="connsiteX4279" fmla="*/ 1348800 w 6530564"/>
              <a:gd name="connsiteY4279" fmla="*/ 4372250 h 6858000"/>
              <a:gd name="connsiteX4280" fmla="*/ 1379072 w 6530564"/>
              <a:gd name="connsiteY4280" fmla="*/ 4419338 h 6858000"/>
              <a:gd name="connsiteX4281" fmla="*/ 1389836 w 6530564"/>
              <a:gd name="connsiteY4281" fmla="*/ 4454318 h 6858000"/>
              <a:gd name="connsiteX4282" fmla="*/ 1411363 w 6530564"/>
              <a:gd name="connsiteY4282" fmla="*/ 4524275 h 6858000"/>
              <a:gd name="connsiteX4283" fmla="*/ 1509583 w 6530564"/>
              <a:gd name="connsiteY4283" fmla="*/ 4667558 h 6858000"/>
              <a:gd name="connsiteX4284" fmla="*/ 1577273 w 6530564"/>
              <a:gd name="connsiteY4284" fmla="*/ 4795718 h 6858000"/>
              <a:gd name="connsiteX4285" fmla="*/ 1579917 w 6530564"/>
              <a:gd name="connsiteY4285" fmla="*/ 4798245 h 6858000"/>
              <a:gd name="connsiteX4286" fmla="*/ 1576604 w 6530564"/>
              <a:gd name="connsiteY4286" fmla="*/ 4759879 h 6858000"/>
              <a:gd name="connsiteX4287" fmla="*/ 1731897 w 6530564"/>
              <a:gd name="connsiteY4287" fmla="*/ 5029523 h 6858000"/>
              <a:gd name="connsiteX4288" fmla="*/ 1728521 w 6530564"/>
              <a:gd name="connsiteY4288" fmla="*/ 5034733 h 6858000"/>
              <a:gd name="connsiteX4289" fmla="*/ 1864742 w 6530564"/>
              <a:gd name="connsiteY4289" fmla="*/ 5210497 h 6858000"/>
              <a:gd name="connsiteX4290" fmla="*/ 1960966 w 6530564"/>
              <a:gd name="connsiteY4290" fmla="*/ 5314141 h 6858000"/>
              <a:gd name="connsiteX4291" fmla="*/ 1964240 w 6530564"/>
              <a:gd name="connsiteY4291" fmla="*/ 5316895 h 6858000"/>
              <a:gd name="connsiteX4292" fmla="*/ 1966833 w 6530564"/>
              <a:gd name="connsiteY4292" fmla="*/ 5320459 h 6858000"/>
              <a:gd name="connsiteX4293" fmla="*/ 2003292 w 6530564"/>
              <a:gd name="connsiteY4293" fmla="*/ 5359731 h 6858000"/>
              <a:gd name="connsiteX4294" fmla="*/ 2005134 w 6530564"/>
              <a:gd name="connsiteY4294" fmla="*/ 5358985 h 6858000"/>
              <a:gd name="connsiteX4295" fmla="*/ 2013584 w 6530564"/>
              <a:gd name="connsiteY4295" fmla="*/ 5364962 h 6858000"/>
              <a:gd name="connsiteX4296" fmla="*/ 2011996 w 6530564"/>
              <a:gd name="connsiteY4296" fmla="*/ 5368965 h 6858000"/>
              <a:gd name="connsiteX4297" fmla="*/ 2012621 w 6530564"/>
              <a:gd name="connsiteY4297" fmla="*/ 5369779 h 6858000"/>
              <a:gd name="connsiteX4298" fmla="*/ 2021956 w 6530564"/>
              <a:gd name="connsiteY4298" fmla="*/ 5379834 h 6858000"/>
              <a:gd name="connsiteX4299" fmla="*/ 2059336 w 6530564"/>
              <a:gd name="connsiteY4299" fmla="*/ 5413704 h 6858000"/>
              <a:gd name="connsiteX4300" fmla="*/ 2059384 w 6530564"/>
              <a:gd name="connsiteY4300" fmla="*/ 5410736 h 6858000"/>
              <a:gd name="connsiteX4301" fmla="*/ 2055262 w 6530564"/>
              <a:gd name="connsiteY4301" fmla="*/ 5400017 h 6858000"/>
              <a:gd name="connsiteX4302" fmla="*/ 2068636 w 6530564"/>
              <a:gd name="connsiteY4302" fmla="*/ 5419749 h 6858000"/>
              <a:gd name="connsiteX4303" fmla="*/ 2074568 w 6530564"/>
              <a:gd name="connsiteY4303" fmla="*/ 5427506 h 6858000"/>
              <a:gd name="connsiteX4304" fmla="*/ 2093075 w 6530564"/>
              <a:gd name="connsiteY4304" fmla="*/ 5444275 h 6858000"/>
              <a:gd name="connsiteX4305" fmla="*/ 2096976 w 6530564"/>
              <a:gd name="connsiteY4305" fmla="*/ 5446663 h 6858000"/>
              <a:gd name="connsiteX4306" fmla="*/ 2101272 w 6530564"/>
              <a:gd name="connsiteY4306" fmla="*/ 5451702 h 6858000"/>
              <a:gd name="connsiteX4307" fmla="*/ 2190614 w 6530564"/>
              <a:gd name="connsiteY4307" fmla="*/ 5532655 h 6858000"/>
              <a:gd name="connsiteX4308" fmla="*/ 2190957 w 6530564"/>
              <a:gd name="connsiteY4308" fmla="*/ 5532205 h 6858000"/>
              <a:gd name="connsiteX4309" fmla="*/ 2192913 w 6530564"/>
              <a:gd name="connsiteY4309" fmla="*/ 5534621 h 6858000"/>
              <a:gd name="connsiteX4310" fmla="*/ 2345065 w 6530564"/>
              <a:gd name="connsiteY4310" fmla="*/ 5651238 h 6858000"/>
              <a:gd name="connsiteX4311" fmla="*/ 2345801 w 6530564"/>
              <a:gd name="connsiteY4311" fmla="*/ 5651144 h 6858000"/>
              <a:gd name="connsiteX4312" fmla="*/ 2353680 w 6530564"/>
              <a:gd name="connsiteY4312" fmla="*/ 5653734 h 6858000"/>
              <a:gd name="connsiteX4313" fmla="*/ 2354677 w 6530564"/>
              <a:gd name="connsiteY4313" fmla="*/ 5658406 h 6858000"/>
              <a:gd name="connsiteX4314" fmla="*/ 2354729 w 6530564"/>
              <a:gd name="connsiteY4314" fmla="*/ 5658644 h 6858000"/>
              <a:gd name="connsiteX4315" fmla="*/ 2365695 w 6530564"/>
              <a:gd name="connsiteY4315" fmla="*/ 5667049 h 6858000"/>
              <a:gd name="connsiteX4316" fmla="*/ 2371685 w 6530564"/>
              <a:gd name="connsiteY4316" fmla="*/ 5669425 h 6858000"/>
              <a:gd name="connsiteX4317" fmla="*/ 2370688 w 6530564"/>
              <a:gd name="connsiteY4317" fmla="*/ 5664753 h 6858000"/>
              <a:gd name="connsiteX4318" fmla="*/ 2369689 w 6530564"/>
              <a:gd name="connsiteY4318" fmla="*/ 5660084 h 6858000"/>
              <a:gd name="connsiteX4319" fmla="*/ 2387695 w 6530564"/>
              <a:gd name="connsiteY4319" fmla="*/ 5675773 h 6858000"/>
              <a:gd name="connsiteX4320" fmla="*/ 2388692 w 6530564"/>
              <a:gd name="connsiteY4320" fmla="*/ 5680444 h 6858000"/>
              <a:gd name="connsiteX4321" fmla="*/ 2394361 w 6530564"/>
              <a:gd name="connsiteY4321" fmla="*/ 5684116 h 6858000"/>
              <a:gd name="connsiteX4322" fmla="*/ 2400030 w 6530564"/>
              <a:gd name="connsiteY4322" fmla="*/ 5687790 h 6858000"/>
              <a:gd name="connsiteX4323" fmla="*/ 2405825 w 6530564"/>
              <a:gd name="connsiteY4323" fmla="*/ 5692047 h 6858000"/>
              <a:gd name="connsiteX4324" fmla="*/ 2409797 w 6530564"/>
              <a:gd name="connsiteY4324" fmla="*/ 5696759 h 6858000"/>
              <a:gd name="connsiteX4325" fmla="*/ 2414794 w 6530564"/>
              <a:gd name="connsiteY4325" fmla="*/ 5700011 h 6858000"/>
              <a:gd name="connsiteX4326" fmla="*/ 2432881 w 6530564"/>
              <a:gd name="connsiteY4326" fmla="*/ 5701530 h 6858000"/>
              <a:gd name="connsiteX4327" fmla="*/ 2441390 w 6530564"/>
              <a:gd name="connsiteY4327" fmla="*/ 5698491 h 6858000"/>
              <a:gd name="connsiteX4328" fmla="*/ 2430801 w 6530564"/>
              <a:gd name="connsiteY4328" fmla="*/ 5694648 h 6858000"/>
              <a:gd name="connsiteX4329" fmla="*/ 2423109 w 6530564"/>
              <a:gd name="connsiteY4329" fmla="*/ 5687744 h 6858000"/>
              <a:gd name="connsiteX4330" fmla="*/ 2429054 w 6530564"/>
              <a:gd name="connsiteY4330" fmla="*/ 5686473 h 6858000"/>
              <a:gd name="connsiteX4331" fmla="*/ 2503749 w 6530564"/>
              <a:gd name="connsiteY4331" fmla="*/ 5738894 h 6858000"/>
              <a:gd name="connsiteX4332" fmla="*/ 2509419 w 6530564"/>
              <a:gd name="connsiteY4332" fmla="*/ 5742568 h 6858000"/>
              <a:gd name="connsiteX4333" fmla="*/ 2500075 w 6530564"/>
              <a:gd name="connsiteY4333" fmla="*/ 5744562 h 6858000"/>
              <a:gd name="connsiteX4334" fmla="*/ 2519077 w 6530564"/>
              <a:gd name="connsiteY4334" fmla="*/ 5764924 h 6858000"/>
              <a:gd name="connsiteX4335" fmla="*/ 2540756 w 6530564"/>
              <a:gd name="connsiteY4335" fmla="*/ 5774946 h 6858000"/>
              <a:gd name="connsiteX4336" fmla="*/ 2545427 w 6530564"/>
              <a:gd name="connsiteY4336" fmla="*/ 5773948 h 6858000"/>
              <a:gd name="connsiteX4337" fmla="*/ 2550097 w 6530564"/>
              <a:gd name="connsiteY4337" fmla="*/ 5772950 h 6858000"/>
              <a:gd name="connsiteX4338" fmla="*/ 2572773 w 6530564"/>
              <a:gd name="connsiteY4338" fmla="*/ 5787641 h 6858000"/>
              <a:gd name="connsiteX4339" fmla="*/ 2582118 w 6530564"/>
              <a:gd name="connsiteY4339" fmla="*/ 5785645 h 6858000"/>
              <a:gd name="connsiteX4340" fmla="*/ 2650143 w 6530564"/>
              <a:gd name="connsiteY4340" fmla="*/ 5829723 h 6858000"/>
              <a:gd name="connsiteX4341" fmla="*/ 2670824 w 6530564"/>
              <a:gd name="connsiteY4341" fmla="*/ 5835072 h 6858000"/>
              <a:gd name="connsiteX4342" fmla="*/ 2684158 w 6530564"/>
              <a:gd name="connsiteY4342" fmla="*/ 5851761 h 6858000"/>
              <a:gd name="connsiteX4343" fmla="*/ 2874588 w 6530564"/>
              <a:gd name="connsiteY4343" fmla="*/ 5942950 h 6858000"/>
              <a:gd name="connsiteX4344" fmla="*/ 2956629 w 6530564"/>
              <a:gd name="connsiteY4344" fmla="*/ 5984033 h 6858000"/>
              <a:gd name="connsiteX4345" fmla="*/ 3003657 w 6530564"/>
              <a:gd name="connsiteY4345" fmla="*/ 5998405 h 6858000"/>
              <a:gd name="connsiteX4346" fmla="*/ 3010325 w 6530564"/>
              <a:gd name="connsiteY4346" fmla="*/ 6006750 h 6858000"/>
              <a:gd name="connsiteX4347" fmla="*/ 3052682 w 6530564"/>
              <a:gd name="connsiteY4347" fmla="*/ 6022121 h 6858000"/>
              <a:gd name="connsiteX4348" fmla="*/ 3132727 w 6530564"/>
              <a:gd name="connsiteY4348" fmla="*/ 6053863 h 6858000"/>
              <a:gd name="connsiteX4349" fmla="*/ 3306831 w 6530564"/>
              <a:gd name="connsiteY4349" fmla="*/ 6114351 h 6858000"/>
              <a:gd name="connsiteX4350" fmla="*/ 3409233 w 6530564"/>
              <a:gd name="connsiteY4350" fmla="*/ 6136431 h 6858000"/>
              <a:gd name="connsiteX4351" fmla="*/ 3520977 w 6530564"/>
              <a:gd name="connsiteY4351" fmla="*/ 6156515 h 6858000"/>
              <a:gd name="connsiteX4352" fmla="*/ 3704103 w 6530564"/>
              <a:gd name="connsiteY4352" fmla="*/ 6190654 h 6858000"/>
              <a:gd name="connsiteX4353" fmla="*/ 3841878 w 6530564"/>
              <a:gd name="connsiteY4353" fmla="*/ 6195409 h 6858000"/>
              <a:gd name="connsiteX4354" fmla="*/ 3935617 w 6530564"/>
              <a:gd name="connsiteY4354" fmla="*/ 6199803 h 6858000"/>
              <a:gd name="connsiteX4355" fmla="*/ 4050037 w 6530564"/>
              <a:gd name="connsiteY4355" fmla="*/ 6209548 h 6858000"/>
              <a:gd name="connsiteX4356" fmla="*/ 4164456 w 6530564"/>
              <a:gd name="connsiteY4356" fmla="*/ 6219291 h 6858000"/>
              <a:gd name="connsiteX4357" fmla="*/ 4208491 w 6530564"/>
              <a:gd name="connsiteY4357" fmla="*/ 6219652 h 6858000"/>
              <a:gd name="connsiteX4358" fmla="*/ 4280553 w 6530564"/>
              <a:gd name="connsiteY4358" fmla="*/ 6214026 h 6858000"/>
              <a:gd name="connsiteX4359" fmla="*/ 4299237 w 6530564"/>
              <a:gd name="connsiteY4359" fmla="*/ 6210033 h 6858000"/>
              <a:gd name="connsiteX4360" fmla="*/ 4376966 w 6530564"/>
              <a:gd name="connsiteY4360" fmla="*/ 6208079 h 6858000"/>
              <a:gd name="connsiteX4361" fmla="*/ 4381639 w 6530564"/>
              <a:gd name="connsiteY4361" fmla="*/ 6207082 h 6858000"/>
              <a:gd name="connsiteX4362" fmla="*/ 4382636 w 6530564"/>
              <a:gd name="connsiteY4362" fmla="*/ 6211752 h 6858000"/>
              <a:gd name="connsiteX4363" fmla="*/ 4391979 w 6530564"/>
              <a:gd name="connsiteY4363" fmla="*/ 6209755 h 6858000"/>
              <a:gd name="connsiteX4364" fmla="*/ 4390980 w 6530564"/>
              <a:gd name="connsiteY4364" fmla="*/ 6205086 h 6858000"/>
              <a:gd name="connsiteX4365" fmla="*/ 4386310 w 6530564"/>
              <a:gd name="connsiteY4365" fmla="*/ 6206084 h 6858000"/>
              <a:gd name="connsiteX4366" fmla="*/ 4408667 w 6530564"/>
              <a:gd name="connsiteY4366" fmla="*/ 6196422 h 6858000"/>
              <a:gd name="connsiteX4367" fmla="*/ 4653556 w 6530564"/>
              <a:gd name="connsiteY4367" fmla="*/ 6153870 h 6858000"/>
              <a:gd name="connsiteX4368" fmla="*/ 4745978 w 6530564"/>
              <a:gd name="connsiteY4368" fmla="*/ 6129242 h 6858000"/>
              <a:gd name="connsiteX4369" fmla="*/ 4900802 w 6530564"/>
              <a:gd name="connsiteY4369" fmla="*/ 6076627 h 6858000"/>
              <a:gd name="connsiteX4370" fmla="*/ 5058301 w 6530564"/>
              <a:gd name="connsiteY4370" fmla="*/ 6013674 h 6858000"/>
              <a:gd name="connsiteX4371" fmla="*/ 5152401 w 6530564"/>
              <a:gd name="connsiteY4371" fmla="*/ 5974033 h 6858000"/>
              <a:gd name="connsiteX4372" fmla="*/ 5184101 w 6530564"/>
              <a:gd name="connsiteY4372" fmla="*/ 5962374 h 6858000"/>
              <a:gd name="connsiteX4373" fmla="*/ 5245504 w 6530564"/>
              <a:gd name="connsiteY4373" fmla="*/ 5929720 h 6858000"/>
              <a:gd name="connsiteX4374" fmla="*/ 5246501 w 6530564"/>
              <a:gd name="connsiteY4374" fmla="*/ 5934392 h 6858000"/>
              <a:gd name="connsiteX4375" fmla="*/ 5251173 w 6530564"/>
              <a:gd name="connsiteY4375" fmla="*/ 5933393 h 6858000"/>
              <a:gd name="connsiteX4376" fmla="*/ 5260514 w 6530564"/>
              <a:gd name="connsiteY4376" fmla="*/ 5931398 h 6858000"/>
              <a:gd name="connsiteX4377" fmla="*/ 5264188 w 6530564"/>
              <a:gd name="connsiteY4377" fmla="*/ 5925730 h 6858000"/>
              <a:gd name="connsiteX4378" fmla="*/ 5274527 w 6530564"/>
              <a:gd name="connsiteY4378" fmla="*/ 5928403 h 6858000"/>
              <a:gd name="connsiteX4379" fmla="*/ 5272531 w 6530564"/>
              <a:gd name="connsiteY4379" fmla="*/ 5919062 h 6858000"/>
              <a:gd name="connsiteX4380" fmla="*/ 5277203 w 6530564"/>
              <a:gd name="connsiteY4380" fmla="*/ 5918063 h 6858000"/>
              <a:gd name="connsiteX4381" fmla="*/ 5285546 w 6530564"/>
              <a:gd name="connsiteY4381" fmla="*/ 5911397 h 6858000"/>
              <a:gd name="connsiteX4382" fmla="*/ 5275207 w 6530564"/>
              <a:gd name="connsiteY4382" fmla="*/ 5908722 h 6858000"/>
              <a:gd name="connsiteX4383" fmla="*/ 5276205 w 6530564"/>
              <a:gd name="connsiteY4383" fmla="*/ 5913393 h 6858000"/>
              <a:gd name="connsiteX4384" fmla="*/ 5270536 w 6530564"/>
              <a:gd name="connsiteY4384" fmla="*/ 5909721 h 6858000"/>
              <a:gd name="connsiteX4385" fmla="*/ 5379329 w 6530564"/>
              <a:gd name="connsiteY4385" fmla="*/ 5847404 h 6858000"/>
              <a:gd name="connsiteX4386" fmla="*/ 5542857 w 6530564"/>
              <a:gd name="connsiteY4386" fmla="*/ 5744086 h 6858000"/>
              <a:gd name="connsiteX4387" fmla="*/ 5543855 w 6530564"/>
              <a:gd name="connsiteY4387" fmla="*/ 5748759 h 6858000"/>
              <a:gd name="connsiteX4388" fmla="*/ 5539183 w 6530564"/>
              <a:gd name="connsiteY4388" fmla="*/ 5749756 h 6858000"/>
              <a:gd name="connsiteX4389" fmla="*/ 5536507 w 6530564"/>
              <a:gd name="connsiteY4389" fmla="*/ 5760095 h 6858000"/>
              <a:gd name="connsiteX4390" fmla="*/ 5544853 w 6530564"/>
              <a:gd name="connsiteY4390" fmla="*/ 5753429 h 6858000"/>
              <a:gd name="connsiteX4391" fmla="*/ 5553195 w 6530564"/>
              <a:gd name="connsiteY4391" fmla="*/ 5746762 h 6858000"/>
              <a:gd name="connsiteX4392" fmla="*/ 5568208 w 6530564"/>
              <a:gd name="connsiteY4392" fmla="*/ 5748439 h 6858000"/>
              <a:gd name="connsiteX4393" fmla="*/ 5565793 w 6530564"/>
              <a:gd name="connsiteY4393" fmla="*/ 5742849 h 6858000"/>
              <a:gd name="connsiteX4394" fmla="*/ 5563150 w 6530564"/>
              <a:gd name="connsiteY4394" fmla="*/ 5743821 h 6858000"/>
              <a:gd name="connsiteX4395" fmla="*/ 5569884 w 6530564"/>
              <a:gd name="connsiteY4395" fmla="*/ 5733428 h 6858000"/>
              <a:gd name="connsiteX4396" fmla="*/ 5555871 w 6530564"/>
              <a:gd name="connsiteY4396" fmla="*/ 5736423 h 6858000"/>
              <a:gd name="connsiteX4397" fmla="*/ 5595597 w 6530564"/>
              <a:gd name="connsiteY4397" fmla="*/ 5693746 h 6858000"/>
              <a:gd name="connsiteX4398" fmla="*/ 5601265 w 6530564"/>
              <a:gd name="connsiteY4398" fmla="*/ 5697419 h 6858000"/>
              <a:gd name="connsiteX4399" fmla="*/ 5654005 w 6530564"/>
              <a:gd name="connsiteY4399" fmla="*/ 5647078 h 6858000"/>
              <a:gd name="connsiteX4400" fmla="*/ 5650333 w 6530564"/>
              <a:gd name="connsiteY4400" fmla="*/ 5652747 h 6858000"/>
              <a:gd name="connsiteX4401" fmla="*/ 5713411 w 6530564"/>
              <a:gd name="connsiteY4401" fmla="*/ 5605080 h 6858000"/>
              <a:gd name="connsiteX4402" fmla="*/ 5717085 w 6530564"/>
              <a:gd name="connsiteY4402" fmla="*/ 5599412 h 6858000"/>
              <a:gd name="connsiteX4403" fmla="*/ 5698401 w 6530564"/>
              <a:gd name="connsiteY4403" fmla="*/ 5603403 h 6858000"/>
              <a:gd name="connsiteX4404" fmla="*/ 5739123 w 6530564"/>
              <a:gd name="connsiteY4404" fmla="*/ 5565397 h 6858000"/>
              <a:gd name="connsiteX4405" fmla="*/ 5749465 w 6530564"/>
              <a:gd name="connsiteY4405" fmla="*/ 5568074 h 6858000"/>
              <a:gd name="connsiteX4406" fmla="*/ 5755813 w 6530564"/>
              <a:gd name="connsiteY4406" fmla="*/ 5552065 h 6858000"/>
              <a:gd name="connsiteX4407" fmla="*/ 5759485 w 6530564"/>
              <a:gd name="connsiteY4407" fmla="*/ 5546395 h 6858000"/>
              <a:gd name="connsiteX4408" fmla="*/ 5766831 w 6530564"/>
              <a:gd name="connsiteY4408" fmla="*/ 5535057 h 6858000"/>
              <a:gd name="connsiteX4409" fmla="*/ 5757489 w 6530564"/>
              <a:gd name="connsiteY4409" fmla="*/ 5537052 h 6858000"/>
              <a:gd name="connsiteX4410" fmla="*/ 5752817 w 6530564"/>
              <a:gd name="connsiteY4410" fmla="*/ 5538051 h 6858000"/>
              <a:gd name="connsiteX4411" fmla="*/ 5840612 w 6530564"/>
              <a:gd name="connsiteY4411" fmla="*/ 5446031 h 6858000"/>
              <a:gd name="connsiteX4412" fmla="*/ 5875984 w 6530564"/>
              <a:gd name="connsiteY4412" fmla="*/ 5428705 h 6858000"/>
              <a:gd name="connsiteX4413" fmla="*/ 5876981 w 6530564"/>
              <a:gd name="connsiteY4413" fmla="*/ 5433377 h 6858000"/>
              <a:gd name="connsiteX4414" fmla="*/ 5881654 w 6530564"/>
              <a:gd name="connsiteY4414" fmla="*/ 5432378 h 6858000"/>
              <a:gd name="connsiteX4415" fmla="*/ 5888999 w 6530564"/>
              <a:gd name="connsiteY4415" fmla="*/ 5421040 h 6858000"/>
              <a:gd name="connsiteX4416" fmla="*/ 5892673 w 6530564"/>
              <a:gd name="connsiteY4416" fmla="*/ 5415372 h 6858000"/>
              <a:gd name="connsiteX4417" fmla="*/ 5894349 w 6530564"/>
              <a:gd name="connsiteY4417" fmla="*/ 5400360 h 6858000"/>
              <a:gd name="connsiteX4418" fmla="*/ 5910040 w 6530564"/>
              <a:gd name="connsiteY4418" fmla="*/ 5382356 h 6858000"/>
              <a:gd name="connsiteX4419" fmla="*/ 5885009 w 6530564"/>
              <a:gd name="connsiteY4419" fmla="*/ 5402357 h 6858000"/>
              <a:gd name="connsiteX4420" fmla="*/ 5887003 w 6530564"/>
              <a:gd name="connsiteY4420" fmla="*/ 5411699 h 6858000"/>
              <a:gd name="connsiteX4421" fmla="*/ 5883331 w 6530564"/>
              <a:gd name="connsiteY4421" fmla="*/ 5417368 h 6858000"/>
              <a:gd name="connsiteX4422" fmla="*/ 5878661 w 6530564"/>
              <a:gd name="connsiteY4422" fmla="*/ 5418365 h 6858000"/>
              <a:gd name="connsiteX4423" fmla="*/ 5875984 w 6530564"/>
              <a:gd name="connsiteY4423" fmla="*/ 5428705 h 6858000"/>
              <a:gd name="connsiteX4424" fmla="*/ 5797893 w 6530564"/>
              <a:gd name="connsiteY4424" fmla="*/ 5474694 h 6858000"/>
              <a:gd name="connsiteX4425" fmla="*/ 5788553 w 6530564"/>
              <a:gd name="connsiteY4425" fmla="*/ 5476691 h 6858000"/>
              <a:gd name="connsiteX4426" fmla="*/ 5787554 w 6530564"/>
              <a:gd name="connsiteY4426" fmla="*/ 5472019 h 6858000"/>
              <a:gd name="connsiteX4427" fmla="*/ 5783880 w 6530564"/>
              <a:gd name="connsiteY4427" fmla="*/ 5477689 h 6858000"/>
              <a:gd name="connsiteX4428" fmla="*/ 5779209 w 6530564"/>
              <a:gd name="connsiteY4428" fmla="*/ 5478686 h 6858000"/>
              <a:gd name="connsiteX4429" fmla="*/ 5809467 w 6530564"/>
              <a:gd name="connsiteY4429" fmla="*/ 5437421 h 6858000"/>
              <a:gd name="connsiteX4430" fmla="*/ 5851753 w 6530564"/>
              <a:gd name="connsiteY4430" fmla="*/ 5406742 h 6858000"/>
              <a:gd name="connsiteX4431" fmla="*/ 5852311 w 6530564"/>
              <a:gd name="connsiteY4431" fmla="*/ 5409342 h 6858000"/>
              <a:gd name="connsiteX4432" fmla="*/ 5855983 w 6530564"/>
              <a:gd name="connsiteY4432" fmla="*/ 5403674 h 6858000"/>
              <a:gd name="connsiteX4433" fmla="*/ 5872672 w 6530564"/>
              <a:gd name="connsiteY4433" fmla="*/ 5390339 h 6858000"/>
              <a:gd name="connsiteX4434" fmla="*/ 5868998 w 6530564"/>
              <a:gd name="connsiteY4434" fmla="*/ 5396009 h 6858000"/>
              <a:gd name="connsiteX4435" fmla="*/ 5873671 w 6530564"/>
              <a:gd name="connsiteY4435" fmla="*/ 5395010 h 6858000"/>
              <a:gd name="connsiteX4436" fmla="*/ 5877343 w 6530564"/>
              <a:gd name="connsiteY4436" fmla="*/ 5389341 h 6858000"/>
              <a:gd name="connsiteX4437" fmla="*/ 5944096 w 6530564"/>
              <a:gd name="connsiteY4437" fmla="*/ 5336008 h 6858000"/>
              <a:gd name="connsiteX4438" fmla="*/ 5954436 w 6530564"/>
              <a:gd name="connsiteY4438" fmla="*/ 5338681 h 6858000"/>
              <a:gd name="connsiteX4439" fmla="*/ 5936071 w 6530564"/>
              <a:gd name="connsiteY4439" fmla="*/ 5367026 h 6858000"/>
              <a:gd name="connsiteX4440" fmla="*/ 6011847 w 6530564"/>
              <a:gd name="connsiteY4440" fmla="*/ 5287342 h 6858000"/>
              <a:gd name="connsiteX4441" fmla="*/ 6021190 w 6530564"/>
              <a:gd name="connsiteY4441" fmla="*/ 5285346 h 6858000"/>
              <a:gd name="connsiteX4442" fmla="*/ 6023863 w 6530564"/>
              <a:gd name="connsiteY4442" fmla="*/ 5275006 h 6858000"/>
              <a:gd name="connsiteX4443" fmla="*/ 6041233 w 6530564"/>
              <a:gd name="connsiteY4443" fmla="*/ 5241991 h 6858000"/>
              <a:gd name="connsiteX4444" fmla="*/ 6047899 w 6530564"/>
              <a:gd name="connsiteY4444" fmla="*/ 5250335 h 6858000"/>
              <a:gd name="connsiteX4445" fmla="*/ 6054247 w 6530564"/>
              <a:gd name="connsiteY4445" fmla="*/ 5234325 h 6858000"/>
              <a:gd name="connsiteX4446" fmla="*/ 6057920 w 6530564"/>
              <a:gd name="connsiteY4446" fmla="*/ 5228658 h 6858000"/>
              <a:gd name="connsiteX4447" fmla="*/ 6062591 w 6530564"/>
              <a:gd name="connsiteY4447" fmla="*/ 5227659 h 6858000"/>
              <a:gd name="connsiteX4448" fmla="*/ 6061593 w 6530564"/>
              <a:gd name="connsiteY4448" fmla="*/ 5222988 h 6858000"/>
              <a:gd name="connsiteX4449" fmla="*/ 6057920 w 6530564"/>
              <a:gd name="connsiteY4449" fmla="*/ 5228658 h 6858000"/>
              <a:gd name="connsiteX4450" fmla="*/ 6053250 w 6530564"/>
              <a:gd name="connsiteY4450" fmla="*/ 5229655 h 6858000"/>
              <a:gd name="connsiteX4451" fmla="*/ 6068941 w 6530564"/>
              <a:gd name="connsiteY4451" fmla="*/ 5211651 h 6858000"/>
              <a:gd name="connsiteX4452" fmla="*/ 6069937 w 6530564"/>
              <a:gd name="connsiteY4452" fmla="*/ 5216321 h 6858000"/>
              <a:gd name="connsiteX4453" fmla="*/ 6153103 w 6530564"/>
              <a:gd name="connsiteY4453" fmla="*/ 5056910 h 6858000"/>
              <a:gd name="connsiteX4454" fmla="*/ 6220259 w 6530564"/>
              <a:gd name="connsiteY4454" fmla="*/ 4891153 h 6858000"/>
              <a:gd name="connsiteX4455" fmla="*/ 6232593 w 6530564"/>
              <a:gd name="connsiteY4455" fmla="*/ 4903170 h 6858000"/>
              <a:gd name="connsiteX4456" fmla="*/ 6266691 w 6530564"/>
              <a:gd name="connsiteY4456" fmla="*/ 4788433 h 6858000"/>
              <a:gd name="connsiteX4457" fmla="*/ 6282822 w 6530564"/>
              <a:gd name="connsiteY4457" fmla="*/ 4732481 h 6858000"/>
              <a:gd name="connsiteX4458" fmla="*/ 6302855 w 6530564"/>
              <a:gd name="connsiteY4458" fmla="*/ 4672815 h 6858000"/>
              <a:gd name="connsiteX4459" fmla="*/ 6305460 w 6530564"/>
              <a:gd name="connsiteY4459" fmla="*/ 4672697 h 6858000"/>
              <a:gd name="connsiteX4460" fmla="*/ 6313804 w 6530564"/>
              <a:gd name="connsiteY4460" fmla="*/ 4666031 h 6858000"/>
              <a:gd name="connsiteX4461" fmla="*/ 6318475 w 6530564"/>
              <a:gd name="connsiteY4461" fmla="*/ 4665033 h 6858000"/>
              <a:gd name="connsiteX4462" fmla="*/ 6322827 w 6530564"/>
              <a:gd name="connsiteY4462" fmla="*/ 4639682 h 6858000"/>
              <a:gd name="connsiteX4463" fmla="*/ 6330175 w 6530564"/>
              <a:gd name="connsiteY4463" fmla="*/ 4628345 h 6858000"/>
              <a:gd name="connsiteX4464" fmla="*/ 6329177 w 6530564"/>
              <a:gd name="connsiteY4464" fmla="*/ 4623672 h 6858000"/>
              <a:gd name="connsiteX4465" fmla="*/ 6324505 w 6530564"/>
              <a:gd name="connsiteY4465" fmla="*/ 4624671 h 6858000"/>
              <a:gd name="connsiteX4466" fmla="*/ 6348900 w 6530564"/>
              <a:gd name="connsiteY4466" fmla="*/ 4555965 h 6858000"/>
              <a:gd name="connsiteX4467" fmla="*/ 6345907 w 6530564"/>
              <a:gd name="connsiteY4467" fmla="*/ 4541951 h 6858000"/>
              <a:gd name="connsiteX4468" fmla="*/ 6330216 w 6530564"/>
              <a:gd name="connsiteY4468" fmla="*/ 4559955 h 6858000"/>
              <a:gd name="connsiteX4469" fmla="*/ 6336883 w 6530564"/>
              <a:gd name="connsiteY4469" fmla="*/ 4568299 h 6858000"/>
              <a:gd name="connsiteX4470" fmla="*/ 6314844 w 6530564"/>
              <a:gd name="connsiteY4470" fmla="*/ 4602314 h 6858000"/>
              <a:gd name="connsiteX4471" fmla="*/ 6321192 w 6530564"/>
              <a:gd name="connsiteY4471" fmla="*/ 4586304 h 6858000"/>
              <a:gd name="connsiteX4472" fmla="*/ 6273761 w 6530564"/>
              <a:gd name="connsiteY4472" fmla="*/ 4684354 h 6858000"/>
              <a:gd name="connsiteX4473" fmla="*/ 6228327 w 6530564"/>
              <a:gd name="connsiteY4473" fmla="*/ 4791746 h 6858000"/>
              <a:gd name="connsiteX4474" fmla="*/ 6218983 w 6530564"/>
              <a:gd name="connsiteY4474" fmla="*/ 4793740 h 6858000"/>
              <a:gd name="connsiteX4475" fmla="*/ 6164885 w 6530564"/>
              <a:gd name="connsiteY4475" fmla="*/ 4883446 h 6858000"/>
              <a:gd name="connsiteX4476" fmla="*/ 6142846 w 6530564"/>
              <a:gd name="connsiteY4476" fmla="*/ 4917459 h 6858000"/>
              <a:gd name="connsiteX4477" fmla="*/ 6136497 w 6530564"/>
              <a:gd name="connsiteY4477" fmla="*/ 4933470 h 6858000"/>
              <a:gd name="connsiteX4478" fmla="*/ 6117135 w 6530564"/>
              <a:gd name="connsiteY4478" fmla="*/ 4957143 h 6858000"/>
              <a:gd name="connsiteX4479" fmla="*/ 6085074 w 6530564"/>
              <a:gd name="connsiteY4479" fmla="*/ 5012834 h 6858000"/>
              <a:gd name="connsiteX4480" fmla="*/ 6052017 w 6530564"/>
              <a:gd name="connsiteY4480" fmla="*/ 5063855 h 6858000"/>
              <a:gd name="connsiteX4481" fmla="*/ 5949849 w 6530564"/>
              <a:gd name="connsiteY4481" fmla="*/ 5202903 h 6858000"/>
              <a:gd name="connsiteX4482" fmla="*/ 5919467 w 6530564"/>
              <a:gd name="connsiteY4482" fmla="*/ 5243586 h 6858000"/>
              <a:gd name="connsiteX4483" fmla="*/ 5913797 w 6530564"/>
              <a:gd name="connsiteY4483" fmla="*/ 5239912 h 6858000"/>
              <a:gd name="connsiteX4484" fmla="*/ 5798296 w 6530564"/>
              <a:gd name="connsiteY4484" fmla="*/ 5362272 h 6858000"/>
              <a:gd name="connsiteX4485" fmla="*/ 5770589 w 6530564"/>
              <a:gd name="connsiteY4485" fmla="*/ 5392612 h 6858000"/>
              <a:gd name="connsiteX4486" fmla="*/ 5726193 w 6530564"/>
              <a:gd name="connsiteY4486" fmla="*/ 5436286 h 6858000"/>
              <a:gd name="connsiteX4487" fmla="*/ 5560309 w 6530564"/>
              <a:gd name="connsiteY4487" fmla="*/ 5574296 h 6858000"/>
              <a:gd name="connsiteX4488" fmla="*/ 5511241 w 6530564"/>
              <a:gd name="connsiteY4488" fmla="*/ 5618968 h 6858000"/>
              <a:gd name="connsiteX4489" fmla="*/ 5501899 w 6530564"/>
              <a:gd name="connsiteY4489" fmla="*/ 5620964 h 6858000"/>
              <a:gd name="connsiteX4490" fmla="*/ 5462853 w 6530564"/>
              <a:gd name="connsiteY4490" fmla="*/ 5643958 h 6858000"/>
              <a:gd name="connsiteX4491" fmla="*/ 5434147 w 6530564"/>
              <a:gd name="connsiteY4491" fmla="*/ 5669628 h 6858000"/>
              <a:gd name="connsiteX4492" fmla="*/ 5335695 w 6530564"/>
              <a:gd name="connsiteY4492" fmla="*/ 5734620 h 6858000"/>
              <a:gd name="connsiteX4493" fmla="*/ 5279961 w 6530564"/>
              <a:gd name="connsiteY4493" fmla="*/ 5770948 h 6858000"/>
              <a:gd name="connsiteX4494" fmla="*/ 5196201 w 6530564"/>
              <a:gd name="connsiteY4494" fmla="*/ 5813264 h 6858000"/>
              <a:gd name="connsiteX4495" fmla="*/ 5184185 w 6530564"/>
              <a:gd name="connsiteY4495" fmla="*/ 5825600 h 6858000"/>
              <a:gd name="connsiteX4496" fmla="*/ 5148811 w 6530564"/>
              <a:gd name="connsiteY4496" fmla="*/ 5842926 h 6858000"/>
              <a:gd name="connsiteX4497" fmla="*/ 5098429 w 6530564"/>
              <a:gd name="connsiteY4497" fmla="*/ 5858574 h 6858000"/>
              <a:gd name="connsiteX4498" fmla="*/ 5093078 w 6530564"/>
              <a:gd name="connsiteY4498" fmla="*/ 5879254 h 6858000"/>
              <a:gd name="connsiteX4499" fmla="*/ 5071717 w 6530564"/>
              <a:gd name="connsiteY4499" fmla="*/ 5893584 h 6858000"/>
              <a:gd name="connsiteX4500" fmla="*/ 4963607 w 6530564"/>
              <a:gd name="connsiteY4500" fmla="*/ 5936220 h 6858000"/>
              <a:gd name="connsiteX4501" fmla="*/ 4943924 w 6530564"/>
              <a:gd name="connsiteY4501" fmla="*/ 5935541 h 6858000"/>
              <a:gd name="connsiteX4502" fmla="*/ 4931907 w 6530564"/>
              <a:gd name="connsiteY4502" fmla="*/ 5947877 h 6858000"/>
              <a:gd name="connsiteX4503" fmla="*/ 4927236 w 6530564"/>
              <a:gd name="connsiteY4503" fmla="*/ 5948876 h 6858000"/>
              <a:gd name="connsiteX4504" fmla="*/ 4813453 w 6530564"/>
              <a:gd name="connsiteY4504" fmla="*/ 5987836 h 6858000"/>
              <a:gd name="connsiteX4505" fmla="*/ 4812455 w 6530564"/>
              <a:gd name="connsiteY4505" fmla="*/ 5983165 h 6858000"/>
              <a:gd name="connsiteX4506" fmla="*/ 4789099 w 6530564"/>
              <a:gd name="connsiteY4506" fmla="*/ 5988156 h 6858000"/>
              <a:gd name="connsiteX4507" fmla="*/ 4763071 w 6530564"/>
              <a:gd name="connsiteY4507" fmla="*/ 6003484 h 6858000"/>
              <a:gd name="connsiteX4508" fmla="*/ 4747061 w 6530564"/>
              <a:gd name="connsiteY4508" fmla="*/ 5997136 h 6858000"/>
              <a:gd name="connsiteX4509" fmla="*/ 4687335 w 6530564"/>
              <a:gd name="connsiteY4509" fmla="*/ 6014782 h 6858000"/>
              <a:gd name="connsiteX4510" fmla="*/ 4642621 w 6530564"/>
              <a:gd name="connsiteY4510" fmla="*/ 6034102 h 6858000"/>
              <a:gd name="connsiteX4511" fmla="*/ 4636952 w 6530564"/>
              <a:gd name="connsiteY4511" fmla="*/ 6030429 h 6858000"/>
              <a:gd name="connsiteX4512" fmla="*/ 4563214 w 6530564"/>
              <a:gd name="connsiteY4512" fmla="*/ 6051067 h 6858000"/>
              <a:gd name="connsiteX4513" fmla="*/ 4553871 w 6530564"/>
              <a:gd name="connsiteY4513" fmla="*/ 6053063 h 6858000"/>
              <a:gd name="connsiteX4514" fmla="*/ 4552873 w 6530564"/>
              <a:gd name="connsiteY4514" fmla="*/ 6048393 h 6858000"/>
              <a:gd name="connsiteX4515" fmla="*/ 4547205 w 6530564"/>
              <a:gd name="connsiteY4515" fmla="*/ 6044719 h 6858000"/>
              <a:gd name="connsiteX4516" fmla="*/ 4543531 w 6530564"/>
              <a:gd name="connsiteY4516" fmla="*/ 6050388 h 6858000"/>
              <a:gd name="connsiteX4517" fmla="*/ 4494145 w 6530564"/>
              <a:gd name="connsiteY4517" fmla="*/ 6070708 h 6858000"/>
              <a:gd name="connsiteX4518" fmla="*/ 4478137 w 6530564"/>
              <a:gd name="connsiteY4518" fmla="*/ 6064359 h 6858000"/>
              <a:gd name="connsiteX4519" fmla="*/ 4479134 w 6530564"/>
              <a:gd name="connsiteY4519" fmla="*/ 6069030 h 6858000"/>
              <a:gd name="connsiteX4520" fmla="*/ 4459453 w 6530564"/>
              <a:gd name="connsiteY4520" fmla="*/ 6068351 h 6858000"/>
              <a:gd name="connsiteX4521" fmla="*/ 4432425 w 6530564"/>
              <a:gd name="connsiteY4521" fmla="*/ 6079010 h 6858000"/>
              <a:gd name="connsiteX4522" fmla="*/ 4404399 w 6530564"/>
              <a:gd name="connsiteY4522" fmla="*/ 6084998 h 6858000"/>
              <a:gd name="connsiteX4523" fmla="*/ 4394059 w 6530564"/>
              <a:gd name="connsiteY4523" fmla="*/ 6082323 h 6858000"/>
              <a:gd name="connsiteX4524" fmla="*/ 4379047 w 6530564"/>
              <a:gd name="connsiteY4524" fmla="*/ 6080645 h 6858000"/>
              <a:gd name="connsiteX4525" fmla="*/ 4374376 w 6530564"/>
              <a:gd name="connsiteY4525" fmla="*/ 6081644 h 6858000"/>
              <a:gd name="connsiteX4526" fmla="*/ 4292971 w 6530564"/>
              <a:gd name="connsiteY4526" fmla="*/ 6089266 h 6858000"/>
              <a:gd name="connsiteX4527" fmla="*/ 4193882 w 6530564"/>
              <a:gd name="connsiteY4527" fmla="*/ 6105553 h 6858000"/>
              <a:gd name="connsiteX4528" fmla="*/ 4184541 w 6530564"/>
              <a:gd name="connsiteY4528" fmla="*/ 6107549 h 6858000"/>
              <a:gd name="connsiteX4529" fmla="*/ 4178872 w 6530564"/>
              <a:gd name="connsiteY4529" fmla="*/ 6103875 h 6858000"/>
              <a:gd name="connsiteX4530" fmla="*/ 4174201 w 6530564"/>
              <a:gd name="connsiteY4530" fmla="*/ 6104874 h 6858000"/>
              <a:gd name="connsiteX4531" fmla="*/ 4146175 w 6530564"/>
              <a:gd name="connsiteY4531" fmla="*/ 6110861 h 6858000"/>
              <a:gd name="connsiteX4532" fmla="*/ 4141503 w 6530564"/>
              <a:gd name="connsiteY4532" fmla="*/ 6111859 h 6858000"/>
              <a:gd name="connsiteX4533" fmla="*/ 4135835 w 6530564"/>
              <a:gd name="connsiteY4533" fmla="*/ 6108185 h 6858000"/>
              <a:gd name="connsiteX4534" fmla="*/ 4131163 w 6530564"/>
              <a:gd name="connsiteY4534" fmla="*/ 6109183 h 6858000"/>
              <a:gd name="connsiteX4535" fmla="*/ 4092798 w 6530564"/>
              <a:gd name="connsiteY4535" fmla="*/ 6112497 h 6858000"/>
              <a:gd name="connsiteX4536" fmla="*/ 4082458 w 6530564"/>
              <a:gd name="connsiteY4536" fmla="*/ 6109821 h 6858000"/>
              <a:gd name="connsiteX4537" fmla="*/ 4052435 w 6530564"/>
              <a:gd name="connsiteY4537" fmla="*/ 6106468 h 6858000"/>
              <a:gd name="connsiteX4538" fmla="*/ 4053433 w 6530564"/>
              <a:gd name="connsiteY4538" fmla="*/ 6111138 h 6858000"/>
              <a:gd name="connsiteX4539" fmla="*/ 4043093 w 6530564"/>
              <a:gd name="connsiteY4539" fmla="*/ 6108462 h 6858000"/>
              <a:gd name="connsiteX4540" fmla="*/ 4049935 w 6530564"/>
              <a:gd name="connsiteY4540" fmla="*/ 6103338 h 6858000"/>
              <a:gd name="connsiteX4541" fmla="*/ 4045742 w 6530564"/>
              <a:gd name="connsiteY4541" fmla="*/ 6095312 h 6858000"/>
              <a:gd name="connsiteX4542" fmla="*/ 4059782 w 6530564"/>
              <a:gd name="connsiteY4542" fmla="*/ 6095129 h 6858000"/>
              <a:gd name="connsiteX4543" fmla="*/ 4208575 w 6530564"/>
              <a:gd name="connsiteY4543" fmla="*/ 6082877 h 6858000"/>
              <a:gd name="connsiteX4544" fmla="*/ 4574233 w 6530564"/>
              <a:gd name="connsiteY4544" fmla="*/ 6034059 h 6858000"/>
              <a:gd name="connsiteX4545" fmla="*/ 4653639 w 6530564"/>
              <a:gd name="connsiteY4545" fmla="*/ 6017096 h 6858000"/>
              <a:gd name="connsiteX4546" fmla="*/ 4666657 w 6530564"/>
              <a:gd name="connsiteY4546" fmla="*/ 6009430 h 6858000"/>
              <a:gd name="connsiteX4547" fmla="*/ 4671326 w 6530564"/>
              <a:gd name="connsiteY4547" fmla="*/ 6008432 h 6858000"/>
              <a:gd name="connsiteX4548" fmla="*/ 4680669 w 6530564"/>
              <a:gd name="connsiteY4548" fmla="*/ 6006436 h 6858000"/>
              <a:gd name="connsiteX4549" fmla="*/ 4777762 w 6530564"/>
              <a:gd name="connsiteY4549" fmla="*/ 5980809 h 6858000"/>
              <a:gd name="connsiteX4550" fmla="*/ 4917575 w 6530564"/>
              <a:gd name="connsiteY4550" fmla="*/ 5926517 h 6858000"/>
              <a:gd name="connsiteX4551" fmla="*/ 5024691 w 6530564"/>
              <a:gd name="connsiteY4551" fmla="*/ 5879212 h 6858000"/>
              <a:gd name="connsiteX4552" fmla="*/ 5063735 w 6530564"/>
              <a:gd name="connsiteY4552" fmla="*/ 5856218 h 6858000"/>
              <a:gd name="connsiteX4553" fmla="*/ 5078746 w 6530564"/>
              <a:gd name="connsiteY4553" fmla="*/ 5857895 h 6858000"/>
              <a:gd name="connsiteX4554" fmla="*/ 5094437 w 6530564"/>
              <a:gd name="connsiteY4554" fmla="*/ 5839890 h 6858000"/>
              <a:gd name="connsiteX4555" fmla="*/ 5130807 w 6530564"/>
              <a:gd name="connsiteY4555" fmla="*/ 5827235 h 6858000"/>
              <a:gd name="connsiteX4556" fmla="*/ 5253613 w 6530564"/>
              <a:gd name="connsiteY4556" fmla="*/ 5761925 h 6858000"/>
              <a:gd name="connsiteX4557" fmla="*/ 5273974 w 6530564"/>
              <a:gd name="connsiteY4557" fmla="*/ 5742921 h 6858000"/>
              <a:gd name="connsiteX4558" fmla="*/ 5398457 w 6530564"/>
              <a:gd name="connsiteY4558" fmla="*/ 5662600 h 6858000"/>
              <a:gd name="connsiteX4559" fmla="*/ 5508927 w 6530564"/>
              <a:gd name="connsiteY4559" fmla="*/ 5585273 h 6858000"/>
              <a:gd name="connsiteX4560" fmla="*/ 5516272 w 6530564"/>
              <a:gd name="connsiteY4560" fmla="*/ 5573935 h 6858000"/>
              <a:gd name="connsiteX4561" fmla="*/ 5517271 w 6530564"/>
              <a:gd name="connsiteY4561" fmla="*/ 5578605 h 6858000"/>
              <a:gd name="connsiteX4562" fmla="*/ 5566338 w 6530564"/>
              <a:gd name="connsiteY4562" fmla="*/ 5533934 h 6858000"/>
              <a:gd name="connsiteX4563" fmla="*/ 5597039 w 6530564"/>
              <a:gd name="connsiteY4563" fmla="*/ 5517607 h 6858000"/>
              <a:gd name="connsiteX4564" fmla="*/ 5590371 w 6530564"/>
              <a:gd name="connsiteY4564" fmla="*/ 5509261 h 6858000"/>
              <a:gd name="connsiteX4565" fmla="*/ 5610733 w 6530564"/>
              <a:gd name="connsiteY4565" fmla="*/ 5490259 h 6858000"/>
              <a:gd name="connsiteX4566" fmla="*/ 5625744 w 6530564"/>
              <a:gd name="connsiteY4566" fmla="*/ 5491937 h 6858000"/>
              <a:gd name="connsiteX4567" fmla="*/ 5718210 w 6530564"/>
              <a:gd name="connsiteY4567" fmla="*/ 5398918 h 6858000"/>
              <a:gd name="connsiteX4568" fmla="*/ 5726553 w 6530564"/>
              <a:gd name="connsiteY4568" fmla="*/ 5392252 h 6858000"/>
              <a:gd name="connsiteX4569" fmla="*/ 5730227 w 6530564"/>
              <a:gd name="connsiteY4569" fmla="*/ 5386582 h 6858000"/>
              <a:gd name="connsiteX4570" fmla="*/ 5725555 w 6530564"/>
              <a:gd name="connsiteY4570" fmla="*/ 5387581 h 6858000"/>
              <a:gd name="connsiteX4571" fmla="*/ 5720884 w 6530564"/>
              <a:gd name="connsiteY4571" fmla="*/ 5388578 h 6858000"/>
              <a:gd name="connsiteX4572" fmla="*/ 5821693 w 6530564"/>
              <a:gd name="connsiteY4572" fmla="*/ 5288895 h 6858000"/>
              <a:gd name="connsiteX4573" fmla="*/ 5836704 w 6530564"/>
              <a:gd name="connsiteY4573" fmla="*/ 5290572 h 6858000"/>
              <a:gd name="connsiteX4574" fmla="*/ 5981591 w 6530564"/>
              <a:gd name="connsiteY4574" fmla="*/ 5122858 h 6858000"/>
              <a:gd name="connsiteX4575" fmla="*/ 6118812 w 6530564"/>
              <a:gd name="connsiteY4575" fmla="*/ 4942132 h 6858000"/>
              <a:gd name="connsiteX4576" fmla="*/ 6076412 w 6530564"/>
              <a:gd name="connsiteY4576" fmla="*/ 4995149 h 6858000"/>
              <a:gd name="connsiteX4577" fmla="*/ 6063397 w 6530564"/>
              <a:gd name="connsiteY4577" fmla="*/ 5002813 h 6858000"/>
              <a:gd name="connsiteX4578" fmla="*/ 5966579 w 6530564"/>
              <a:gd name="connsiteY4578" fmla="*/ 5121182 h 6858000"/>
              <a:gd name="connsiteX4579" fmla="*/ 5844729 w 6530564"/>
              <a:gd name="connsiteY4579" fmla="*/ 5259552 h 6858000"/>
              <a:gd name="connsiteX4580" fmla="*/ 5827043 w 6530564"/>
              <a:gd name="connsiteY4580" fmla="*/ 5268214 h 6858000"/>
              <a:gd name="connsiteX4581" fmla="*/ 5759611 w 6530564"/>
              <a:gd name="connsiteY4581" fmla="*/ 5341232 h 6858000"/>
              <a:gd name="connsiteX4582" fmla="*/ 5750269 w 6530564"/>
              <a:gd name="connsiteY4582" fmla="*/ 5343228 h 6858000"/>
              <a:gd name="connsiteX4583" fmla="*/ 5752265 w 6530564"/>
              <a:gd name="connsiteY4583" fmla="*/ 5352569 h 6858000"/>
              <a:gd name="connsiteX4584" fmla="*/ 5656807 w 6530564"/>
              <a:gd name="connsiteY4584" fmla="*/ 5431574 h 6858000"/>
              <a:gd name="connsiteX4585" fmla="*/ 5668823 w 6530564"/>
              <a:gd name="connsiteY4585" fmla="*/ 5419239 h 6858000"/>
              <a:gd name="connsiteX4586" fmla="*/ 5700204 w 6530564"/>
              <a:gd name="connsiteY4586" fmla="*/ 5383229 h 6858000"/>
              <a:gd name="connsiteX4587" fmla="*/ 5759291 w 6530564"/>
              <a:gd name="connsiteY4587" fmla="*/ 5316879 h 6858000"/>
              <a:gd name="connsiteX4588" fmla="*/ 5767637 w 6530564"/>
              <a:gd name="connsiteY4588" fmla="*/ 5310212 h 6858000"/>
              <a:gd name="connsiteX4589" fmla="*/ 5776978 w 6530564"/>
              <a:gd name="connsiteY4589" fmla="*/ 5308215 h 6858000"/>
              <a:gd name="connsiteX4590" fmla="*/ 5795344 w 6530564"/>
              <a:gd name="connsiteY4590" fmla="*/ 5279871 h 6858000"/>
              <a:gd name="connsiteX4591" fmla="*/ 5823052 w 6530564"/>
              <a:gd name="connsiteY4591" fmla="*/ 5249530 h 6858000"/>
              <a:gd name="connsiteX4592" fmla="*/ 5876789 w 6530564"/>
              <a:gd name="connsiteY4592" fmla="*/ 5203859 h 6858000"/>
              <a:gd name="connsiteX4593" fmla="*/ 5875791 w 6530564"/>
              <a:gd name="connsiteY4593" fmla="*/ 5199189 h 6858000"/>
              <a:gd name="connsiteX4594" fmla="*/ 5891483 w 6530564"/>
              <a:gd name="connsiteY4594" fmla="*/ 5181185 h 6858000"/>
              <a:gd name="connsiteX4595" fmla="*/ 5895155 w 6530564"/>
              <a:gd name="connsiteY4595" fmla="*/ 5175515 h 6858000"/>
              <a:gd name="connsiteX4596" fmla="*/ 5926536 w 6530564"/>
              <a:gd name="connsiteY4596" fmla="*/ 5139505 h 6858000"/>
              <a:gd name="connsiteX4597" fmla="*/ 5942227 w 6530564"/>
              <a:gd name="connsiteY4597" fmla="*/ 5121500 h 6858000"/>
              <a:gd name="connsiteX4598" fmla="*/ 5989296 w 6530564"/>
              <a:gd name="connsiteY4598" fmla="*/ 5067486 h 6858000"/>
              <a:gd name="connsiteX4599" fmla="*/ 6008661 w 6530564"/>
              <a:gd name="connsiteY4599" fmla="*/ 5043813 h 6858000"/>
              <a:gd name="connsiteX4600" fmla="*/ 6013332 w 6530564"/>
              <a:gd name="connsiteY4600" fmla="*/ 5042815 h 6858000"/>
              <a:gd name="connsiteX4601" fmla="*/ 6017005 w 6530564"/>
              <a:gd name="connsiteY4601" fmla="*/ 5037145 h 6858000"/>
              <a:gd name="connsiteX4602" fmla="*/ 6016007 w 6530564"/>
              <a:gd name="connsiteY4602" fmla="*/ 5032475 h 6858000"/>
              <a:gd name="connsiteX4603" fmla="*/ 6020679 w 6530564"/>
              <a:gd name="connsiteY4603" fmla="*/ 5031478 h 6858000"/>
              <a:gd name="connsiteX4604" fmla="*/ 6092463 w 6530564"/>
              <a:gd name="connsiteY4604" fmla="*/ 4933109 h 6858000"/>
              <a:gd name="connsiteX4605" fmla="*/ 6100805 w 6530564"/>
              <a:gd name="connsiteY4605" fmla="*/ 4926443 h 6858000"/>
              <a:gd name="connsiteX4606" fmla="*/ 6105477 w 6530564"/>
              <a:gd name="connsiteY4606" fmla="*/ 4925444 h 6858000"/>
              <a:gd name="connsiteX4607" fmla="*/ 6109151 w 6530564"/>
              <a:gd name="connsiteY4607" fmla="*/ 4919775 h 6858000"/>
              <a:gd name="connsiteX4608" fmla="*/ 6108152 w 6530564"/>
              <a:gd name="connsiteY4608" fmla="*/ 4915104 h 6858000"/>
              <a:gd name="connsiteX4609" fmla="*/ 6132867 w 6530564"/>
              <a:gd name="connsiteY4609" fmla="*/ 4870749 h 6858000"/>
              <a:gd name="connsiteX4610" fmla="*/ 6136541 w 6530564"/>
              <a:gd name="connsiteY4610" fmla="*/ 4865082 h 6858000"/>
              <a:gd name="connsiteX4611" fmla="*/ 6139215 w 6530564"/>
              <a:gd name="connsiteY4611" fmla="*/ 4854742 h 6858000"/>
              <a:gd name="connsiteX4612" fmla="*/ 6130068 w 6530564"/>
              <a:gd name="connsiteY4612" fmla="*/ 4856695 h 6858000"/>
              <a:gd name="connsiteX4613" fmla="*/ 6137803 w 6530564"/>
              <a:gd name="connsiteY4613" fmla="*/ 4845276 h 6858000"/>
              <a:gd name="connsiteX4614" fmla="*/ 6138892 w 6530564"/>
              <a:gd name="connsiteY4614" fmla="*/ 4830440 h 6858000"/>
              <a:gd name="connsiteX4615" fmla="*/ 6138972 w 6530564"/>
              <a:gd name="connsiteY4615" fmla="*/ 4830325 h 6858000"/>
              <a:gd name="connsiteX4616" fmla="*/ 6153373 w 6530564"/>
              <a:gd name="connsiteY4616" fmla="*/ 4818137 h 6858000"/>
              <a:gd name="connsiteX4617" fmla="*/ 6165606 w 6530564"/>
              <a:gd name="connsiteY4617" fmla="*/ 4795377 h 6858000"/>
              <a:gd name="connsiteX4618" fmla="*/ 6170277 w 6530564"/>
              <a:gd name="connsiteY4618" fmla="*/ 4794378 h 6858000"/>
              <a:gd name="connsiteX4619" fmla="*/ 6169280 w 6530564"/>
              <a:gd name="connsiteY4619" fmla="*/ 4789708 h 6858000"/>
              <a:gd name="connsiteX4620" fmla="*/ 6168281 w 6530564"/>
              <a:gd name="connsiteY4620" fmla="*/ 4785037 h 6858000"/>
              <a:gd name="connsiteX4621" fmla="*/ 6181297 w 6530564"/>
              <a:gd name="connsiteY4621" fmla="*/ 4777372 h 6858000"/>
              <a:gd name="connsiteX4622" fmla="*/ 6177623 w 6530564"/>
              <a:gd name="connsiteY4622" fmla="*/ 4783041 h 6858000"/>
              <a:gd name="connsiteX4623" fmla="*/ 6174949 w 6530564"/>
              <a:gd name="connsiteY4623" fmla="*/ 4793381 h 6858000"/>
              <a:gd name="connsiteX4624" fmla="*/ 6183293 w 6530564"/>
              <a:gd name="connsiteY4624" fmla="*/ 4786714 h 6858000"/>
              <a:gd name="connsiteX4625" fmla="*/ 6187964 w 6530564"/>
              <a:gd name="connsiteY4625" fmla="*/ 4785716 h 6858000"/>
              <a:gd name="connsiteX4626" fmla="*/ 6174269 w 6530564"/>
              <a:gd name="connsiteY4626" fmla="*/ 4813062 h 6858000"/>
              <a:gd name="connsiteX4627" fmla="*/ 6287136 w 6530564"/>
              <a:gd name="connsiteY4627" fmla="*/ 4632654 h 6858000"/>
              <a:gd name="connsiteX4628" fmla="*/ 6297159 w 6530564"/>
              <a:gd name="connsiteY4628" fmla="*/ 4610975 h 6858000"/>
              <a:gd name="connsiteX4629" fmla="*/ 6300830 w 6530564"/>
              <a:gd name="connsiteY4629" fmla="*/ 4605308 h 6858000"/>
              <a:gd name="connsiteX4630" fmla="*/ 6383677 w 6530564"/>
              <a:gd name="connsiteY4630" fmla="*/ 4421545 h 6858000"/>
              <a:gd name="connsiteX4631" fmla="*/ 6391023 w 6530564"/>
              <a:gd name="connsiteY4631" fmla="*/ 4410207 h 6858000"/>
              <a:gd name="connsiteX4632" fmla="*/ 6384674 w 6530564"/>
              <a:gd name="connsiteY4632" fmla="*/ 4426216 h 6858000"/>
              <a:gd name="connsiteX4633" fmla="*/ 6386671 w 6530564"/>
              <a:gd name="connsiteY4633" fmla="*/ 4435557 h 6858000"/>
              <a:gd name="connsiteX4634" fmla="*/ 6381321 w 6530564"/>
              <a:gd name="connsiteY4634" fmla="*/ 4456237 h 6858000"/>
              <a:gd name="connsiteX4635" fmla="*/ 6377647 w 6530564"/>
              <a:gd name="connsiteY4635" fmla="*/ 4461907 h 6858000"/>
              <a:gd name="connsiteX4636" fmla="*/ 6378645 w 6530564"/>
              <a:gd name="connsiteY4636" fmla="*/ 4466577 h 6858000"/>
              <a:gd name="connsiteX4637" fmla="*/ 6368942 w 6530564"/>
              <a:gd name="connsiteY4637" fmla="*/ 4512608 h 6858000"/>
              <a:gd name="connsiteX4638" fmla="*/ 6371617 w 6530564"/>
              <a:gd name="connsiteY4638" fmla="*/ 4502267 h 6858000"/>
              <a:gd name="connsiteX4639" fmla="*/ 6373613 w 6530564"/>
              <a:gd name="connsiteY4639" fmla="*/ 4511611 h 6858000"/>
              <a:gd name="connsiteX4640" fmla="*/ 6381957 w 6530564"/>
              <a:gd name="connsiteY4640" fmla="*/ 4504944 h 6858000"/>
              <a:gd name="connsiteX4641" fmla="*/ 6382956 w 6530564"/>
              <a:gd name="connsiteY4641" fmla="*/ 4509615 h 6858000"/>
              <a:gd name="connsiteX4642" fmla="*/ 6379282 w 6530564"/>
              <a:gd name="connsiteY4642" fmla="*/ 4515282 h 6858000"/>
              <a:gd name="connsiteX4643" fmla="*/ 6380281 w 6530564"/>
              <a:gd name="connsiteY4643" fmla="*/ 4519954 h 6858000"/>
              <a:gd name="connsiteX4644" fmla="*/ 6372255 w 6530564"/>
              <a:gd name="connsiteY4644" fmla="*/ 4550974 h 6858000"/>
              <a:gd name="connsiteX4645" fmla="*/ 6373253 w 6530564"/>
              <a:gd name="connsiteY4645" fmla="*/ 4555646 h 6858000"/>
              <a:gd name="connsiteX4646" fmla="*/ 6376927 w 6530564"/>
              <a:gd name="connsiteY4646" fmla="*/ 4549976 h 6858000"/>
              <a:gd name="connsiteX4647" fmla="*/ 6381598 w 6530564"/>
              <a:gd name="connsiteY4647" fmla="*/ 4548979 h 6858000"/>
              <a:gd name="connsiteX4648" fmla="*/ 6352849 w 6530564"/>
              <a:gd name="connsiteY4648" fmla="*/ 4643036 h 6858000"/>
              <a:gd name="connsiteX4649" fmla="*/ 6318434 w 6530564"/>
              <a:gd name="connsiteY4649" fmla="*/ 4733420 h 6858000"/>
              <a:gd name="connsiteX4650" fmla="*/ 6319431 w 6530564"/>
              <a:gd name="connsiteY4650" fmla="*/ 4738091 h 6858000"/>
              <a:gd name="connsiteX4651" fmla="*/ 6314760 w 6530564"/>
              <a:gd name="connsiteY4651" fmla="*/ 4739090 h 6858000"/>
              <a:gd name="connsiteX4652" fmla="*/ 6315757 w 6530564"/>
              <a:gd name="connsiteY4652" fmla="*/ 4743761 h 6858000"/>
              <a:gd name="connsiteX4653" fmla="*/ 6312085 w 6530564"/>
              <a:gd name="connsiteY4653" fmla="*/ 4749430 h 6858000"/>
              <a:gd name="connsiteX4654" fmla="*/ 6305737 w 6530564"/>
              <a:gd name="connsiteY4654" fmla="*/ 4765438 h 6858000"/>
              <a:gd name="connsiteX4655" fmla="*/ 6307733 w 6530564"/>
              <a:gd name="connsiteY4655" fmla="*/ 4774781 h 6858000"/>
              <a:gd name="connsiteX4656" fmla="*/ 6313083 w 6530564"/>
              <a:gd name="connsiteY4656" fmla="*/ 4754099 h 6858000"/>
              <a:gd name="connsiteX4657" fmla="*/ 6317755 w 6530564"/>
              <a:gd name="connsiteY4657" fmla="*/ 4753102 h 6858000"/>
              <a:gd name="connsiteX4658" fmla="*/ 6318753 w 6530564"/>
              <a:gd name="connsiteY4658" fmla="*/ 4757773 h 6858000"/>
              <a:gd name="connsiteX4659" fmla="*/ 6322425 w 6530564"/>
              <a:gd name="connsiteY4659" fmla="*/ 4752103 h 6858000"/>
              <a:gd name="connsiteX4660" fmla="*/ 6321427 w 6530564"/>
              <a:gd name="connsiteY4660" fmla="*/ 4747433 h 6858000"/>
              <a:gd name="connsiteX4661" fmla="*/ 6325101 w 6530564"/>
              <a:gd name="connsiteY4661" fmla="*/ 4741765 h 6858000"/>
              <a:gd name="connsiteX4662" fmla="*/ 6331449 w 6530564"/>
              <a:gd name="connsiteY4662" fmla="*/ 4725756 h 6858000"/>
              <a:gd name="connsiteX4663" fmla="*/ 6329453 w 6530564"/>
              <a:gd name="connsiteY4663" fmla="*/ 4716413 h 6858000"/>
              <a:gd name="connsiteX4664" fmla="*/ 6338795 w 6530564"/>
              <a:gd name="connsiteY4664" fmla="*/ 4714417 h 6858000"/>
              <a:gd name="connsiteX4665" fmla="*/ 6345823 w 6530564"/>
              <a:gd name="connsiteY4665" fmla="*/ 4678727 h 6858000"/>
              <a:gd name="connsiteX4666" fmla="*/ 6371215 w 6530564"/>
              <a:gd name="connsiteY4666" fmla="*/ 4614691 h 6858000"/>
              <a:gd name="connsiteX4667" fmla="*/ 6366544 w 6530564"/>
              <a:gd name="connsiteY4667" fmla="*/ 4615689 h 6858000"/>
              <a:gd name="connsiteX4668" fmla="*/ 6373891 w 6530564"/>
              <a:gd name="connsiteY4668" fmla="*/ 4604351 h 6858000"/>
              <a:gd name="connsiteX4669" fmla="*/ 6371895 w 6530564"/>
              <a:gd name="connsiteY4669" fmla="*/ 4595009 h 6858000"/>
              <a:gd name="connsiteX4670" fmla="*/ 6376566 w 6530564"/>
              <a:gd name="connsiteY4670" fmla="*/ 4594011 h 6858000"/>
              <a:gd name="connsiteX4671" fmla="*/ 6383911 w 6530564"/>
              <a:gd name="connsiteY4671" fmla="*/ 4582674 h 6858000"/>
              <a:gd name="connsiteX4672" fmla="*/ 6402637 w 6530564"/>
              <a:gd name="connsiteY4672" fmla="*/ 4510294 h 6858000"/>
              <a:gd name="connsiteX4673" fmla="*/ 6393296 w 6530564"/>
              <a:gd name="connsiteY4673" fmla="*/ 4512289 h 6858000"/>
              <a:gd name="connsiteX4674" fmla="*/ 6427395 w 6530564"/>
              <a:gd name="connsiteY4674" fmla="*/ 4397552 h 6858000"/>
              <a:gd name="connsiteX4675" fmla="*/ 6451471 w 6530564"/>
              <a:gd name="connsiteY4675" fmla="*/ 4304493 h 6858000"/>
              <a:gd name="connsiteX4676" fmla="*/ 6456141 w 6530564"/>
              <a:gd name="connsiteY4676" fmla="*/ 4303494 h 6858000"/>
              <a:gd name="connsiteX4677" fmla="*/ 6472191 w 6530564"/>
              <a:gd name="connsiteY4677" fmla="*/ 4241454 h 6858000"/>
              <a:gd name="connsiteX4678" fmla="*/ 6475185 w 6530564"/>
              <a:gd name="connsiteY4678" fmla="*/ 4255467 h 6858000"/>
              <a:gd name="connsiteX4679" fmla="*/ 6466523 w 6530564"/>
              <a:gd name="connsiteY4679" fmla="*/ 4237782 h 6858000"/>
              <a:gd name="connsiteX4680" fmla="*/ 6490918 w 6530564"/>
              <a:gd name="connsiteY4680" fmla="*/ 4169076 h 6858000"/>
              <a:gd name="connsiteX4681" fmla="*/ 6494591 w 6530564"/>
              <a:gd name="connsiteY4681" fmla="*/ 4163407 h 6858000"/>
              <a:gd name="connsiteX4682" fmla="*/ 6493593 w 6530564"/>
              <a:gd name="connsiteY4682" fmla="*/ 4158734 h 6858000"/>
              <a:gd name="connsiteX4683" fmla="*/ 6488922 w 6530564"/>
              <a:gd name="connsiteY4683" fmla="*/ 4159733 h 6858000"/>
              <a:gd name="connsiteX4684" fmla="*/ 6491597 w 6530564"/>
              <a:gd name="connsiteY4684" fmla="*/ 4149395 h 6858000"/>
              <a:gd name="connsiteX4685" fmla="*/ 6492596 w 6530564"/>
              <a:gd name="connsiteY4685" fmla="*/ 4154064 h 6858000"/>
              <a:gd name="connsiteX4686" fmla="*/ 6497267 w 6530564"/>
              <a:gd name="connsiteY4686" fmla="*/ 4153066 h 6858000"/>
              <a:gd name="connsiteX4687" fmla="*/ 6495271 w 6530564"/>
              <a:gd name="connsiteY4687" fmla="*/ 4143724 h 6858000"/>
              <a:gd name="connsiteX4688" fmla="*/ 6498943 w 6530564"/>
              <a:gd name="connsiteY4688" fmla="*/ 4138054 h 6858000"/>
              <a:gd name="connsiteX4689" fmla="*/ 6495950 w 6530564"/>
              <a:gd name="connsiteY4689" fmla="*/ 4124042 h 6858000"/>
              <a:gd name="connsiteX4690" fmla="*/ 6498625 w 6530564"/>
              <a:gd name="connsiteY4690" fmla="*/ 4113702 h 6858000"/>
              <a:gd name="connsiteX4691" fmla="*/ 6494951 w 6530564"/>
              <a:gd name="connsiteY4691" fmla="*/ 4119372 h 6858000"/>
              <a:gd name="connsiteX4692" fmla="*/ 6491279 w 6530564"/>
              <a:gd name="connsiteY4692" fmla="*/ 4125039 h 6858000"/>
              <a:gd name="connsiteX4693" fmla="*/ 6489284 w 6530564"/>
              <a:gd name="connsiteY4693" fmla="*/ 4115698 h 6858000"/>
              <a:gd name="connsiteX4694" fmla="*/ 6497309 w 6530564"/>
              <a:gd name="connsiteY4694" fmla="*/ 4084679 h 6858000"/>
              <a:gd name="connsiteX4695" fmla="*/ 6509686 w 6530564"/>
              <a:gd name="connsiteY4695" fmla="*/ 4028308 h 6858000"/>
              <a:gd name="connsiteX4696" fmla="*/ 6513359 w 6530564"/>
              <a:gd name="connsiteY4696" fmla="*/ 4022638 h 6858000"/>
              <a:gd name="connsiteX4697" fmla="*/ 6512361 w 6530564"/>
              <a:gd name="connsiteY4697" fmla="*/ 4017968 h 6858000"/>
              <a:gd name="connsiteX4698" fmla="*/ 6516714 w 6530564"/>
              <a:gd name="connsiteY4698" fmla="*/ 3992617 h 6858000"/>
              <a:gd name="connsiteX4699" fmla="*/ 6517393 w 6530564"/>
              <a:gd name="connsiteY4699" fmla="*/ 3972936 h 6858000"/>
              <a:gd name="connsiteX4700" fmla="*/ 6529091 w 6530564"/>
              <a:gd name="connsiteY4700" fmla="*/ 3936247 h 6858000"/>
              <a:gd name="connsiteX4701" fmla="*/ 6530564 w 6530564"/>
              <a:gd name="connsiteY4701" fmla="*/ 3935932 h 6858000"/>
              <a:gd name="connsiteX4702" fmla="*/ 6530564 w 6530564"/>
              <a:gd name="connsiteY4702" fmla="*/ 4704434 h 6858000"/>
              <a:gd name="connsiteX4703" fmla="*/ 6484646 w 6530564"/>
              <a:gd name="connsiteY4703" fmla="*/ 4808415 h 6858000"/>
              <a:gd name="connsiteX4704" fmla="*/ 5551795 w 6530564"/>
              <a:gd name="connsiteY4704" fmla="*/ 5854513 h 6858000"/>
              <a:gd name="connsiteX4705" fmla="*/ 5547125 w 6530564"/>
              <a:gd name="connsiteY4705" fmla="*/ 5855512 h 6858000"/>
              <a:gd name="connsiteX4706" fmla="*/ 5542455 w 6530564"/>
              <a:gd name="connsiteY4706" fmla="*/ 5856509 h 6858000"/>
              <a:gd name="connsiteX4707" fmla="*/ 5536785 w 6530564"/>
              <a:gd name="connsiteY4707" fmla="*/ 5852838 h 6858000"/>
              <a:gd name="connsiteX4708" fmla="*/ 5545129 w 6530564"/>
              <a:gd name="connsiteY4708" fmla="*/ 5846171 h 6858000"/>
              <a:gd name="connsiteX4709" fmla="*/ 5543133 w 6530564"/>
              <a:gd name="connsiteY4709" fmla="*/ 5836827 h 6858000"/>
              <a:gd name="connsiteX4710" fmla="*/ 5534788 w 6530564"/>
              <a:gd name="connsiteY4710" fmla="*/ 5843494 h 6858000"/>
              <a:gd name="connsiteX4711" fmla="*/ 5531117 w 6530564"/>
              <a:gd name="connsiteY4711" fmla="*/ 5849164 h 6858000"/>
              <a:gd name="connsiteX4712" fmla="*/ 5526445 w 6530564"/>
              <a:gd name="connsiteY4712" fmla="*/ 5850162 h 6858000"/>
              <a:gd name="connsiteX4713" fmla="*/ 5511435 w 6530564"/>
              <a:gd name="connsiteY4713" fmla="*/ 5848485 h 6858000"/>
              <a:gd name="connsiteX4714" fmla="*/ 5509757 w 6530564"/>
              <a:gd name="connsiteY4714" fmla="*/ 5863495 h 6858000"/>
              <a:gd name="connsiteX4715" fmla="*/ 5518102 w 6530564"/>
              <a:gd name="connsiteY4715" fmla="*/ 5856829 h 6858000"/>
              <a:gd name="connsiteX4716" fmla="*/ 5515425 w 6530564"/>
              <a:gd name="connsiteY4716" fmla="*/ 5867169 h 6858000"/>
              <a:gd name="connsiteX4717" fmla="*/ 5528441 w 6530564"/>
              <a:gd name="connsiteY4717" fmla="*/ 5859504 h 6858000"/>
              <a:gd name="connsiteX4718" fmla="*/ 5532115 w 6530564"/>
              <a:gd name="connsiteY4718" fmla="*/ 5853836 h 6858000"/>
              <a:gd name="connsiteX4719" fmla="*/ 5529439 w 6530564"/>
              <a:gd name="connsiteY4719" fmla="*/ 5864176 h 6858000"/>
              <a:gd name="connsiteX4720" fmla="*/ 5524768 w 6530564"/>
              <a:gd name="connsiteY4720" fmla="*/ 5865173 h 6858000"/>
              <a:gd name="connsiteX4721" fmla="*/ 5521095 w 6530564"/>
              <a:gd name="connsiteY4721" fmla="*/ 5870842 h 6858000"/>
              <a:gd name="connsiteX4722" fmla="*/ 5522093 w 6530564"/>
              <a:gd name="connsiteY4722" fmla="*/ 5875511 h 6858000"/>
              <a:gd name="connsiteX4723" fmla="*/ 5336527 w 6530564"/>
              <a:gd name="connsiteY4723" fmla="*/ 5986393 h 6858000"/>
              <a:gd name="connsiteX4724" fmla="*/ 5474406 w 6530564"/>
              <a:gd name="connsiteY4724" fmla="*/ 5921652 h 6858000"/>
              <a:gd name="connsiteX4725" fmla="*/ 5743583 w 6530564"/>
              <a:gd name="connsiteY4725" fmla="*/ 5764408 h 6858000"/>
              <a:gd name="connsiteX4726" fmla="*/ 5973095 w 6530564"/>
              <a:gd name="connsiteY4726" fmla="*/ 5598350 h 6858000"/>
              <a:gd name="connsiteX4727" fmla="*/ 5987645 w 6530564"/>
              <a:gd name="connsiteY4727" fmla="*/ 5585565 h 6858000"/>
              <a:gd name="connsiteX4728" fmla="*/ 6396010 w 6530564"/>
              <a:gd name="connsiteY4728" fmla="*/ 5084383 h 6858000"/>
              <a:gd name="connsiteX4729" fmla="*/ 6530564 w 6530564"/>
              <a:gd name="connsiteY4729" fmla="*/ 4845456 h 6858000"/>
              <a:gd name="connsiteX4730" fmla="*/ 6530564 w 6530564"/>
              <a:gd name="connsiteY4730" fmla="*/ 6858000 h 6858000"/>
              <a:gd name="connsiteX4731" fmla="*/ 1733020 w 6530564"/>
              <a:gd name="connsiteY4731" fmla="*/ 6858000 h 6858000"/>
              <a:gd name="connsiteX4732" fmla="*/ 1622264 w 6530564"/>
              <a:gd name="connsiteY4732" fmla="*/ 6769480 h 6858000"/>
              <a:gd name="connsiteX4733" fmla="*/ 1446345 w 6530564"/>
              <a:gd name="connsiteY4733" fmla="*/ 6620355 h 6858000"/>
              <a:gd name="connsiteX4734" fmla="*/ 1021180 w 6530564"/>
              <a:gd name="connsiteY4734" fmla="*/ 6222127 h 6858000"/>
              <a:gd name="connsiteX4735" fmla="*/ 994270 w 6530564"/>
              <a:gd name="connsiteY4735" fmla="*/ 6189838 h 6858000"/>
              <a:gd name="connsiteX4736" fmla="*/ 1002343 w 6530564"/>
              <a:gd name="connsiteY4736" fmla="*/ 6138714 h 6858000"/>
              <a:gd name="connsiteX4737" fmla="*/ 1040015 w 6530564"/>
              <a:gd name="connsiteY4737" fmla="*/ 6154859 h 6858000"/>
              <a:gd name="connsiteX4738" fmla="*/ 1255290 w 6530564"/>
              <a:gd name="connsiteY4738" fmla="*/ 6372807 h 6858000"/>
              <a:gd name="connsiteX4739" fmla="*/ 1301035 w 6530564"/>
              <a:gd name="connsiteY4739" fmla="*/ 6399714 h 6858000"/>
              <a:gd name="connsiteX4740" fmla="*/ 1311799 w 6530564"/>
              <a:gd name="connsiteY4740" fmla="*/ 6399714 h 6858000"/>
              <a:gd name="connsiteX4741" fmla="*/ 1306417 w 6530564"/>
              <a:gd name="connsiteY4741" fmla="*/ 6391643 h 6858000"/>
              <a:gd name="connsiteX4742" fmla="*/ 924306 w 6530564"/>
              <a:gd name="connsiteY4742" fmla="*/ 5969198 h 6858000"/>
              <a:gd name="connsiteX4743" fmla="*/ 811288 w 6530564"/>
              <a:gd name="connsiteY4743" fmla="*/ 5831971 h 6858000"/>
              <a:gd name="connsiteX4744" fmla="*/ 770924 w 6530564"/>
              <a:gd name="connsiteY4744" fmla="*/ 5805064 h 6858000"/>
              <a:gd name="connsiteX4745" fmla="*/ 894705 w 6530564"/>
              <a:gd name="connsiteY4745" fmla="*/ 6068755 h 6858000"/>
              <a:gd name="connsiteX4746" fmla="*/ 267721 w 6530564"/>
              <a:gd name="connsiteY4746" fmla="*/ 5019370 h 6858000"/>
              <a:gd name="connsiteX4747" fmla="*/ 326921 w 6530564"/>
              <a:gd name="connsiteY4747" fmla="*/ 5086639 h 6858000"/>
              <a:gd name="connsiteX4748" fmla="*/ 375357 w 6530564"/>
              <a:gd name="connsiteY4748" fmla="*/ 5167361 h 6858000"/>
              <a:gd name="connsiteX4749" fmla="*/ 493757 w 6530564"/>
              <a:gd name="connsiteY4749" fmla="*/ 5385309 h 6858000"/>
              <a:gd name="connsiteX4750" fmla="*/ 509903 w 6530564"/>
              <a:gd name="connsiteY4750" fmla="*/ 5377237 h 6858000"/>
              <a:gd name="connsiteX4751" fmla="*/ 386121 w 6530564"/>
              <a:gd name="connsiteY4751" fmla="*/ 5159289 h 6858000"/>
              <a:gd name="connsiteX4752" fmla="*/ 87429 w 6530564"/>
              <a:gd name="connsiteY4752" fmla="*/ 4255203 h 6858000"/>
              <a:gd name="connsiteX4753" fmla="*/ 146628 w 6530564"/>
              <a:gd name="connsiteY4753" fmla="*/ 2328641 h 6858000"/>
              <a:gd name="connsiteX4754" fmla="*/ 251574 w 6530564"/>
              <a:gd name="connsiteY4754" fmla="*/ 1973465 h 6858000"/>
              <a:gd name="connsiteX4755" fmla="*/ 273102 w 6530564"/>
              <a:gd name="connsiteY4755" fmla="*/ 1946557 h 6858000"/>
              <a:gd name="connsiteX4756" fmla="*/ 281175 w 6530564"/>
              <a:gd name="connsiteY4756" fmla="*/ 1965393 h 6858000"/>
              <a:gd name="connsiteX4757" fmla="*/ 65900 w 6530564"/>
              <a:gd name="connsiteY4757" fmla="*/ 3133169 h 6858000"/>
              <a:gd name="connsiteX4758" fmla="*/ 76665 w 6530564"/>
              <a:gd name="connsiteY4758" fmla="*/ 3754727 h 6858000"/>
              <a:gd name="connsiteX4759" fmla="*/ 79356 w 6530564"/>
              <a:gd name="connsiteY4759" fmla="*/ 3830068 h 6858000"/>
              <a:gd name="connsiteX4760" fmla="*/ 95501 w 6530564"/>
              <a:gd name="connsiteY4760" fmla="*/ 3862357 h 6858000"/>
              <a:gd name="connsiteX4761" fmla="*/ 117029 w 6530564"/>
              <a:gd name="connsiteY4761" fmla="*/ 3827377 h 6858000"/>
              <a:gd name="connsiteX4762" fmla="*/ 95501 w 6530564"/>
              <a:gd name="connsiteY4762" fmla="*/ 3534088 h 6858000"/>
              <a:gd name="connsiteX4763" fmla="*/ 711722 w 6530564"/>
              <a:gd name="connsiteY4763" fmla="*/ 1290020 h 6858000"/>
              <a:gd name="connsiteX4764" fmla="*/ 722486 w 6530564"/>
              <a:gd name="connsiteY4764" fmla="*/ 1273875 h 6858000"/>
              <a:gd name="connsiteX4765" fmla="*/ 741323 w 6530564"/>
              <a:gd name="connsiteY4765" fmla="*/ 1268493 h 6858000"/>
              <a:gd name="connsiteX4766" fmla="*/ 671359 w 6530564"/>
              <a:gd name="connsiteY4766" fmla="*/ 1411102 h 6858000"/>
              <a:gd name="connsiteX4767" fmla="*/ 238121 w 6530564"/>
              <a:gd name="connsiteY4767" fmla="*/ 2506229 h 6858000"/>
              <a:gd name="connsiteX4768" fmla="*/ 219284 w 6530564"/>
              <a:gd name="connsiteY4768" fmla="*/ 2638075 h 6858000"/>
              <a:gd name="connsiteX4769" fmla="*/ 230049 w 6530564"/>
              <a:gd name="connsiteY4769" fmla="*/ 2667673 h 6858000"/>
              <a:gd name="connsiteX4770" fmla="*/ 259647 w 6530564"/>
              <a:gd name="connsiteY4770" fmla="*/ 2648838 h 6858000"/>
              <a:gd name="connsiteX4771" fmla="*/ 289247 w 6530564"/>
              <a:gd name="connsiteY4771" fmla="*/ 2608477 h 6858000"/>
              <a:gd name="connsiteX4772" fmla="*/ 240811 w 6530564"/>
              <a:gd name="connsiteY4772" fmla="*/ 3528707 h 6858000"/>
              <a:gd name="connsiteX4773" fmla="*/ 256956 w 6530564"/>
              <a:gd name="connsiteY4773" fmla="*/ 3674006 h 6858000"/>
              <a:gd name="connsiteX4774" fmla="*/ 251574 w 6530564"/>
              <a:gd name="connsiteY4774" fmla="*/ 3528707 h 6858000"/>
              <a:gd name="connsiteX4775" fmla="*/ 302703 w 6530564"/>
              <a:gd name="connsiteY4775" fmla="*/ 2764539 h 6858000"/>
              <a:gd name="connsiteX4776" fmla="*/ 789760 w 6530564"/>
              <a:gd name="connsiteY4776" fmla="*/ 1427247 h 6858000"/>
              <a:gd name="connsiteX4777" fmla="*/ 811288 w 6530564"/>
              <a:gd name="connsiteY4777" fmla="*/ 1411102 h 6858000"/>
              <a:gd name="connsiteX4778" fmla="*/ 329611 w 6530564"/>
              <a:gd name="connsiteY4778" fmla="*/ 3267706 h 6858000"/>
              <a:gd name="connsiteX4779" fmla="*/ 353829 w 6530564"/>
              <a:gd name="connsiteY4779" fmla="*/ 3017468 h 6858000"/>
              <a:gd name="connsiteX4780" fmla="*/ 480303 w 6530564"/>
              <a:gd name="connsiteY4780" fmla="*/ 2377074 h 6858000"/>
              <a:gd name="connsiteX4781" fmla="*/ 536812 w 6530564"/>
              <a:gd name="connsiteY4781" fmla="*/ 2148363 h 6858000"/>
              <a:gd name="connsiteX4782" fmla="*/ 579867 w 6530564"/>
              <a:gd name="connsiteY4782" fmla="*/ 2126836 h 6858000"/>
              <a:gd name="connsiteX4783" fmla="*/ 604086 w 6530564"/>
              <a:gd name="connsiteY4783" fmla="*/ 2108002 h 6858000"/>
              <a:gd name="connsiteX4784" fmla="*/ 878561 w 6530564"/>
              <a:gd name="connsiteY4784" fmla="*/ 1516040 h 6858000"/>
              <a:gd name="connsiteX4785" fmla="*/ 916234 w 6530564"/>
              <a:gd name="connsiteY4785" fmla="*/ 1486443 h 6858000"/>
              <a:gd name="connsiteX4786" fmla="*/ 921615 w 6530564"/>
              <a:gd name="connsiteY4786" fmla="*/ 1537567 h 6858000"/>
              <a:gd name="connsiteX4787" fmla="*/ 813979 w 6530564"/>
              <a:gd name="connsiteY4787" fmla="*/ 1747443 h 6858000"/>
              <a:gd name="connsiteX4788" fmla="*/ 811288 w 6530564"/>
              <a:gd name="connsiteY4788" fmla="*/ 1763588 h 6858000"/>
              <a:gd name="connsiteX4789" fmla="*/ 822051 w 6530564"/>
              <a:gd name="connsiteY4789" fmla="*/ 1755515 h 6858000"/>
              <a:gd name="connsiteX4790" fmla="*/ 916234 w 6530564"/>
              <a:gd name="connsiteY4790" fmla="*/ 1664031 h 6858000"/>
              <a:gd name="connsiteX4791" fmla="*/ 1408672 w 6530564"/>
              <a:gd name="connsiteY4791" fmla="*/ 961751 h 6858000"/>
              <a:gd name="connsiteX4792" fmla="*/ 1849984 w 6530564"/>
              <a:gd name="connsiteY4792" fmla="*/ 576976 h 6858000"/>
              <a:gd name="connsiteX4793" fmla="*/ 1876892 w 6530564"/>
              <a:gd name="connsiteY4793" fmla="*/ 560831 h 6858000"/>
              <a:gd name="connsiteX4794" fmla="*/ 3989439 w 6530564"/>
              <a:gd name="connsiteY4794" fmla="*/ 394434 h 6858000"/>
              <a:gd name="connsiteX4795" fmla="*/ 4081738 w 6530564"/>
              <a:gd name="connsiteY4795" fmla="*/ 396538 h 6858000"/>
              <a:gd name="connsiteX4796" fmla="*/ 4080500 w 6530564"/>
              <a:gd name="connsiteY4796" fmla="*/ 396329 h 6858000"/>
              <a:gd name="connsiteX4797" fmla="*/ 4071877 w 6530564"/>
              <a:gd name="connsiteY4797" fmla="*/ 395619 h 6858000"/>
              <a:gd name="connsiteX4798" fmla="*/ 3502109 w 6530564"/>
              <a:gd name="connsiteY4798" fmla="*/ 0 h 6858000"/>
              <a:gd name="connsiteX4799" fmla="*/ 4589616 w 6530564"/>
              <a:gd name="connsiteY4799" fmla="*/ 0 h 6858000"/>
              <a:gd name="connsiteX4800" fmla="*/ 4634080 w 6530564"/>
              <a:gd name="connsiteY4800" fmla="*/ 6163 h 6858000"/>
              <a:gd name="connsiteX4801" fmla="*/ 5022582 w 6530564"/>
              <a:gd name="connsiteY4801" fmla="*/ 89954 h 6858000"/>
              <a:gd name="connsiteX4802" fmla="*/ 5418149 w 6530564"/>
              <a:gd name="connsiteY4802" fmla="*/ 216418 h 6858000"/>
              <a:gd name="connsiteX4803" fmla="*/ 5515022 w 6530564"/>
              <a:gd name="connsiteY4803" fmla="*/ 278306 h 6858000"/>
              <a:gd name="connsiteX4804" fmla="*/ 5679169 w 6530564"/>
              <a:gd name="connsiteY4804" fmla="*/ 353645 h 6858000"/>
              <a:gd name="connsiteX4805" fmla="*/ 5910587 w 6530564"/>
              <a:gd name="connsiteY4805" fmla="*/ 496254 h 6858000"/>
              <a:gd name="connsiteX4806" fmla="*/ 5940187 w 6530564"/>
              <a:gd name="connsiteY4806" fmla="*/ 531233 h 6858000"/>
              <a:gd name="connsiteX4807" fmla="*/ 6314226 w 6530564"/>
              <a:gd name="connsiteY4807" fmla="*/ 835286 h 6858000"/>
              <a:gd name="connsiteX4808" fmla="*/ 6400336 w 6530564"/>
              <a:gd name="connsiteY4808" fmla="*/ 878338 h 6858000"/>
              <a:gd name="connsiteX4809" fmla="*/ 6330373 w 6530564"/>
              <a:gd name="connsiteY4809" fmla="*/ 786854 h 6858000"/>
              <a:gd name="connsiteX4810" fmla="*/ 6136625 w 6530564"/>
              <a:gd name="connsiteY4810" fmla="*/ 638863 h 6858000"/>
              <a:gd name="connsiteX4811" fmla="*/ 6096262 w 6530564"/>
              <a:gd name="connsiteY4811" fmla="*/ 593120 h 6858000"/>
              <a:gd name="connsiteX4812" fmla="*/ 6077425 w 6530564"/>
              <a:gd name="connsiteY4812" fmla="*/ 555450 h 6858000"/>
              <a:gd name="connsiteX4813" fmla="*/ 5800259 w 6530564"/>
              <a:gd name="connsiteY4813" fmla="*/ 321356 h 6858000"/>
              <a:gd name="connsiteX4814" fmla="*/ 5560767 w 6530564"/>
              <a:gd name="connsiteY4814" fmla="*/ 197583 h 6858000"/>
              <a:gd name="connsiteX4815" fmla="*/ 4990292 w 6530564"/>
              <a:gd name="connsiteY4815" fmla="*/ 25376 h 6858000"/>
              <a:gd name="connsiteX4816" fmla="*/ 4858639 w 6530564"/>
              <a:gd name="connsiteY4816" fmla="*/ 0 h 6858000"/>
              <a:gd name="connsiteX4817" fmla="*/ 5574004 w 6530564"/>
              <a:gd name="connsiteY4817" fmla="*/ 0 h 6858000"/>
              <a:gd name="connsiteX4818" fmla="*/ 5574348 w 6530564"/>
              <a:gd name="connsiteY4818" fmla="*/ 150 h 6858000"/>
              <a:gd name="connsiteX4819" fmla="*/ 5641495 w 6530564"/>
              <a:gd name="connsiteY4819" fmla="*/ 17304 h 6858000"/>
              <a:gd name="connsiteX4820" fmla="*/ 5693716 w 6530564"/>
              <a:gd name="connsiteY4820" fmla="*/ 15413 h 6858000"/>
              <a:gd name="connsiteX4821" fmla="*/ 5701308 w 6530564"/>
              <a:gd name="connsiteY4821" fmla="*/ 0 h 6858000"/>
              <a:gd name="connsiteX4822" fmla="*/ 5893094 w 6530564"/>
              <a:gd name="connsiteY4822" fmla="*/ 0 h 6858000"/>
              <a:gd name="connsiteX4823" fmla="*/ 5928120 w 6530564"/>
              <a:gd name="connsiteY4823" fmla="*/ 15497 h 6858000"/>
              <a:gd name="connsiteX4824" fmla="*/ 6037061 w 6530564"/>
              <a:gd name="connsiteY4824" fmla="*/ 65738 h 6858000"/>
              <a:gd name="connsiteX4825" fmla="*/ 6287317 w 6530564"/>
              <a:gd name="connsiteY4825" fmla="*/ 211037 h 6858000"/>
              <a:gd name="connsiteX4826" fmla="*/ 6050517 w 6530564"/>
              <a:gd name="connsiteY4826" fmla="*/ 54974 h 6858000"/>
              <a:gd name="connsiteX4827" fmla="*/ 5964995 w 6530564"/>
              <a:gd name="connsiteY4827" fmla="*/ 3094 h 6858000"/>
              <a:gd name="connsiteX4828" fmla="*/ 5958708 w 6530564"/>
              <a:gd name="connsiteY4828" fmla="*/ 0 h 6858000"/>
              <a:gd name="connsiteX4829" fmla="*/ 6034737 w 6530564"/>
              <a:gd name="connsiteY4829" fmla="*/ 0 h 6858000"/>
              <a:gd name="connsiteX4830" fmla="*/ 6100298 w 6530564"/>
              <a:gd name="connsiteY4830" fmla="*/ 33785 h 6858000"/>
              <a:gd name="connsiteX4831" fmla="*/ 6333063 w 6530564"/>
              <a:gd name="connsiteY4831" fmla="*/ 176056 h 6858000"/>
              <a:gd name="connsiteX4832" fmla="*/ 6349209 w 6530564"/>
              <a:gd name="connsiteY4832" fmla="*/ 178747 h 6858000"/>
              <a:gd name="connsiteX4833" fmla="*/ 6319607 w 6530564"/>
              <a:gd name="connsiteY4833" fmla="*/ 100717 h 6858000"/>
              <a:gd name="connsiteX4834" fmla="*/ 6159296 w 6530564"/>
              <a:gd name="connsiteY4834" fmla="*/ 0 h 6858000"/>
              <a:gd name="connsiteX4835" fmla="*/ 6494412 w 6530564"/>
              <a:gd name="connsiteY4835" fmla="*/ 0 h 6858000"/>
              <a:gd name="connsiteX4836" fmla="*/ 6530564 w 6530564"/>
              <a:gd name="connsiteY4836" fmla="*/ 24963 h 6858000"/>
              <a:gd name="connsiteX4837" fmla="*/ 6530564 w 6530564"/>
              <a:gd name="connsiteY4837" fmla="*/ 2283869 h 6858000"/>
              <a:gd name="connsiteX4838" fmla="*/ 6452592 w 6530564"/>
              <a:gd name="connsiteY4838" fmla="*/ 2135053 h 6858000"/>
              <a:gd name="connsiteX4839" fmla="*/ 6165817 w 6530564"/>
              <a:gd name="connsiteY4839" fmla="*/ 1732932 h 6858000"/>
              <a:gd name="connsiteX4840" fmla="*/ 5773745 w 6530564"/>
              <a:gd name="connsiteY4840" fmla="*/ 1338044 h 6858000"/>
              <a:gd name="connsiteX4841" fmla="*/ 5784085 w 6530564"/>
              <a:gd name="connsiteY4841" fmla="*/ 1340719 h 6858000"/>
              <a:gd name="connsiteX4842" fmla="*/ 5718731 w 6530564"/>
              <a:gd name="connsiteY4842" fmla="*/ 1286303 h 6858000"/>
              <a:gd name="connsiteX4843" fmla="*/ 5679049 w 6530564"/>
              <a:gd name="connsiteY4843" fmla="*/ 1260591 h 6858000"/>
              <a:gd name="connsiteX4844" fmla="*/ 5559003 w 6530564"/>
              <a:gd name="connsiteY4844" fmla="*/ 1178786 h 6858000"/>
              <a:gd name="connsiteX4845" fmla="*/ 5513651 w 6530564"/>
              <a:gd name="connsiteY4845" fmla="*/ 1149403 h 6858000"/>
              <a:gd name="connsiteX4846" fmla="*/ 5089115 w 6530564"/>
              <a:gd name="connsiteY4846" fmla="*/ 922629 h 6858000"/>
              <a:gd name="connsiteX4847" fmla="*/ 5219861 w 6530564"/>
              <a:gd name="connsiteY4847" fmla="*/ 963072 h 6858000"/>
              <a:gd name="connsiteX4848" fmla="*/ 5243535 w 6530564"/>
              <a:gd name="connsiteY4848" fmla="*/ 982437 h 6858000"/>
              <a:gd name="connsiteX4849" fmla="*/ 5376279 w 6530564"/>
              <a:gd name="connsiteY4849" fmla="*/ 1032223 h 6858000"/>
              <a:gd name="connsiteX4850" fmla="*/ 5339271 w 6530564"/>
              <a:gd name="connsiteY4850" fmla="*/ 996174 h 6858000"/>
              <a:gd name="connsiteX4851" fmla="*/ 5227209 w 6530564"/>
              <a:gd name="connsiteY4851" fmla="*/ 951735 h 6858000"/>
              <a:gd name="connsiteX4852" fmla="*/ 5203535 w 6530564"/>
              <a:gd name="connsiteY4852" fmla="*/ 932372 h 6858000"/>
              <a:gd name="connsiteX4853" fmla="*/ 5115146 w 6530564"/>
              <a:gd name="connsiteY4853" fmla="*/ 907298 h 6858000"/>
              <a:gd name="connsiteX4854" fmla="*/ 5028434 w 6530564"/>
              <a:gd name="connsiteY4854" fmla="*/ 867212 h 6858000"/>
              <a:gd name="connsiteX4855" fmla="*/ 5004080 w 6530564"/>
              <a:gd name="connsiteY4855" fmla="*/ 867531 h 6858000"/>
              <a:gd name="connsiteX4856" fmla="*/ 4965395 w 6530564"/>
              <a:gd name="connsiteY4856" fmla="*/ 846491 h 6858000"/>
              <a:gd name="connsiteX4857" fmla="*/ 4917369 w 6530564"/>
              <a:gd name="connsiteY4857" fmla="*/ 827446 h 6858000"/>
              <a:gd name="connsiteX4858" fmla="*/ 4859320 w 6530564"/>
              <a:gd name="connsiteY4858" fmla="*/ 830080 h 6858000"/>
              <a:gd name="connsiteX4859" fmla="*/ 4876327 w 6530564"/>
              <a:gd name="connsiteY4859" fmla="*/ 841099 h 6858000"/>
              <a:gd name="connsiteX4860" fmla="*/ 3393185 w 6530564"/>
              <a:gd name="connsiteY4860" fmla="*/ 757460 h 6858000"/>
              <a:gd name="connsiteX4861" fmla="*/ 3342975 w 6530564"/>
              <a:gd name="connsiteY4861" fmla="*/ 770687 h 6858000"/>
              <a:gd name="connsiteX4862" fmla="*/ 3291917 w 6530564"/>
              <a:gd name="connsiteY4862" fmla="*/ 780409 h 6858000"/>
              <a:gd name="connsiteX4863" fmla="*/ 2400079 w 6530564"/>
              <a:gd name="connsiteY4863" fmla="*/ 1173988 h 6858000"/>
              <a:gd name="connsiteX4864" fmla="*/ 2269683 w 6530564"/>
              <a:gd name="connsiteY4864" fmla="*/ 1256599 h 6858000"/>
              <a:gd name="connsiteX4865" fmla="*/ 2246824 w 6530564"/>
              <a:gd name="connsiteY4865" fmla="*/ 1263510 h 6858000"/>
              <a:gd name="connsiteX4866" fmla="*/ 2244901 w 6530564"/>
              <a:gd name="connsiteY4866" fmla="*/ 1235531 h 6858000"/>
              <a:gd name="connsiteX4867" fmla="*/ 2297569 w 6530564"/>
              <a:gd name="connsiteY4867" fmla="*/ 1187778 h 6858000"/>
              <a:gd name="connsiteX4868" fmla="*/ 2654790 w 6530564"/>
              <a:gd name="connsiteY4868" fmla="*/ 989786 h 6858000"/>
              <a:gd name="connsiteX4869" fmla="*/ 2604795 w 6530564"/>
              <a:gd name="connsiteY4869" fmla="*/ 974104 h 6858000"/>
              <a:gd name="connsiteX4870" fmla="*/ 2728393 w 6530564"/>
              <a:gd name="connsiteY4870" fmla="*/ 907142 h 6858000"/>
              <a:gd name="connsiteX4871" fmla="*/ 3647056 w 6530564"/>
              <a:gd name="connsiteY4871" fmla="*/ 660175 h 6858000"/>
              <a:gd name="connsiteX4872" fmla="*/ 4318016 w 6530564"/>
              <a:gd name="connsiteY4872" fmla="*/ 687170 h 6858000"/>
              <a:gd name="connsiteX4873" fmla="*/ 4516487 w 6530564"/>
              <a:gd name="connsiteY4873" fmla="*/ 723856 h 6858000"/>
              <a:gd name="connsiteX4874" fmla="*/ 4557781 w 6530564"/>
              <a:gd name="connsiteY4874" fmla="*/ 698810 h 6858000"/>
              <a:gd name="connsiteX4875" fmla="*/ 4518180 w 6530564"/>
              <a:gd name="connsiteY4875" fmla="*/ 674824 h 6858000"/>
              <a:gd name="connsiteX4876" fmla="*/ 4454063 w 6530564"/>
              <a:gd name="connsiteY4876" fmla="*/ 649993 h 6858000"/>
              <a:gd name="connsiteX4877" fmla="*/ 4809052 w 6530564"/>
              <a:gd name="connsiteY4877" fmla="*/ 697851 h 6858000"/>
              <a:gd name="connsiteX4878" fmla="*/ 5011799 w 6530564"/>
              <a:gd name="connsiteY4878" fmla="*/ 764041 h 6858000"/>
              <a:gd name="connsiteX4879" fmla="*/ 4817092 w 6530564"/>
              <a:gd name="connsiteY4879" fmla="*/ 688021 h 6858000"/>
              <a:gd name="connsiteX4880" fmla="*/ 4528741 w 6530564"/>
              <a:gd name="connsiteY4880" fmla="*/ 619842 h 6858000"/>
              <a:gd name="connsiteX4881" fmla="*/ 3716648 w 6530564"/>
              <a:gd name="connsiteY4881" fmla="*/ 568249 h 6858000"/>
              <a:gd name="connsiteX4882" fmla="*/ 3612199 w 6530564"/>
              <a:gd name="connsiteY4882" fmla="*/ 582452 h 6858000"/>
              <a:gd name="connsiteX4883" fmla="*/ 3645435 w 6530564"/>
              <a:gd name="connsiteY4883" fmla="*/ 595629 h 6858000"/>
              <a:gd name="connsiteX4884" fmla="*/ 4335789 w 6530564"/>
              <a:gd name="connsiteY4884" fmla="*/ 618481 h 6858000"/>
              <a:gd name="connsiteX4885" fmla="*/ 4369439 w 6530564"/>
              <a:gd name="connsiteY4885" fmla="*/ 633599 h 6858000"/>
              <a:gd name="connsiteX4886" fmla="*/ 4330367 w 6530564"/>
              <a:gd name="connsiteY4886" fmla="*/ 650057 h 6858000"/>
              <a:gd name="connsiteX4887" fmla="*/ 4109450 w 6530564"/>
              <a:gd name="connsiteY4887" fmla="*/ 622223 h 6858000"/>
              <a:gd name="connsiteX4888" fmla="*/ 3144894 w 6530564"/>
              <a:gd name="connsiteY4888" fmla="*/ 720819 h 6858000"/>
              <a:gd name="connsiteX4889" fmla="*/ 2449900 w 6530564"/>
              <a:gd name="connsiteY4889" fmla="*/ 1027476 h 6858000"/>
              <a:gd name="connsiteX4890" fmla="*/ 2308845 w 6530564"/>
              <a:gd name="connsiteY4890" fmla="*/ 1098169 h 6858000"/>
              <a:gd name="connsiteX4891" fmla="*/ 3399136 w 6530564"/>
              <a:gd name="connsiteY4891" fmla="*/ 619861 h 6858000"/>
              <a:gd name="connsiteX4892" fmla="*/ 3330855 w 6530564"/>
              <a:gd name="connsiteY4892" fmla="*/ 604030 h 6858000"/>
              <a:gd name="connsiteX4893" fmla="*/ 3520230 w 6530564"/>
              <a:gd name="connsiteY4893" fmla="*/ 569654 h 6858000"/>
              <a:gd name="connsiteX4894" fmla="*/ 3790217 w 6530564"/>
              <a:gd name="connsiteY4894" fmla="*/ 542392 h 6858000"/>
              <a:gd name="connsiteX4895" fmla="*/ 3810723 w 6530564"/>
              <a:gd name="connsiteY4895" fmla="*/ 533954 h 6858000"/>
              <a:gd name="connsiteX4896" fmla="*/ 3790368 w 6530564"/>
              <a:gd name="connsiteY4896" fmla="*/ 524109 h 6858000"/>
              <a:gd name="connsiteX4897" fmla="*/ 3455830 w 6530564"/>
              <a:gd name="connsiteY4897" fmla="*/ 552995 h 6858000"/>
              <a:gd name="connsiteX4898" fmla="*/ 3373410 w 6530564"/>
              <a:gd name="connsiteY4898" fmla="*/ 556409 h 6858000"/>
              <a:gd name="connsiteX4899" fmla="*/ 3041191 w 6530564"/>
              <a:gd name="connsiteY4899" fmla="*/ 643608 h 6858000"/>
              <a:gd name="connsiteX4900" fmla="*/ 2341622 w 6530564"/>
              <a:gd name="connsiteY4900" fmla="*/ 957326 h 6858000"/>
              <a:gd name="connsiteX4901" fmla="*/ 1953599 w 6530564"/>
              <a:gd name="connsiteY4901" fmla="*/ 1238958 h 6858000"/>
              <a:gd name="connsiteX4902" fmla="*/ 1914658 w 6530564"/>
              <a:gd name="connsiteY4902" fmla="*/ 1265528 h 6858000"/>
              <a:gd name="connsiteX4903" fmla="*/ 1953768 w 6530564"/>
              <a:gd name="connsiteY4903" fmla="*/ 1192281 h 6858000"/>
              <a:gd name="connsiteX4904" fmla="*/ 2273195 w 6530564"/>
              <a:gd name="connsiteY4904" fmla="*/ 959778 h 6858000"/>
              <a:gd name="connsiteX4905" fmla="*/ 3429259 w 6530564"/>
              <a:gd name="connsiteY4905" fmla="*/ 514058 h 6858000"/>
              <a:gd name="connsiteX4906" fmla="*/ 3947467 w 6530564"/>
              <a:gd name="connsiteY4906" fmla="*/ 490544 h 6858000"/>
              <a:gd name="connsiteX4907" fmla="*/ 4596509 w 6530564"/>
              <a:gd name="connsiteY4907" fmla="*/ 566835 h 6858000"/>
              <a:gd name="connsiteX4908" fmla="*/ 4640121 w 6530564"/>
              <a:gd name="connsiteY4908" fmla="*/ 600103 h 6858000"/>
              <a:gd name="connsiteX4909" fmla="*/ 4657014 w 6530564"/>
              <a:gd name="connsiteY4909" fmla="*/ 612717 h 6858000"/>
              <a:gd name="connsiteX4910" fmla="*/ 5039385 w 6530564"/>
              <a:gd name="connsiteY4910" fmla="*/ 731785 h 6858000"/>
              <a:gd name="connsiteX4911" fmla="*/ 5051435 w 6530564"/>
              <a:gd name="connsiteY4911" fmla="*/ 731238 h 6858000"/>
              <a:gd name="connsiteX4912" fmla="*/ 5018085 w 6530564"/>
              <a:gd name="connsiteY4912" fmla="*/ 679555 h 6858000"/>
              <a:gd name="connsiteX4913" fmla="*/ 4427845 w 6530564"/>
              <a:gd name="connsiteY4913" fmla="*/ 489308 h 6858000"/>
              <a:gd name="connsiteX4914" fmla="*/ 4310509 w 6530564"/>
              <a:gd name="connsiteY4914" fmla="*/ 471335 h 6858000"/>
              <a:gd name="connsiteX4915" fmla="*/ 4176892 w 6530564"/>
              <a:gd name="connsiteY4915" fmla="*/ 462604 h 6858000"/>
              <a:gd name="connsiteX4916" fmla="*/ 3954287 w 6530564"/>
              <a:gd name="connsiteY4916" fmla="*/ 461274 h 6858000"/>
              <a:gd name="connsiteX4917" fmla="*/ 3706721 w 6530564"/>
              <a:gd name="connsiteY4917" fmla="*/ 469347 h 6858000"/>
              <a:gd name="connsiteX4918" fmla="*/ 3819638 w 6530564"/>
              <a:gd name="connsiteY4918" fmla="*/ 441228 h 6858000"/>
              <a:gd name="connsiteX4919" fmla="*/ 3678438 w 6530564"/>
              <a:gd name="connsiteY4919" fmla="*/ 446944 h 6858000"/>
              <a:gd name="connsiteX4920" fmla="*/ 3428450 w 6530564"/>
              <a:gd name="connsiteY4920" fmla="*/ 481785 h 6858000"/>
              <a:gd name="connsiteX4921" fmla="*/ 2876370 w 6530564"/>
              <a:gd name="connsiteY4921" fmla="*/ 622042 h 6858000"/>
              <a:gd name="connsiteX4922" fmla="*/ 2659974 w 6530564"/>
              <a:gd name="connsiteY4922" fmla="*/ 672328 h 6858000"/>
              <a:gd name="connsiteX4923" fmla="*/ 3002779 w 6530564"/>
              <a:gd name="connsiteY4923" fmla="*/ 546873 h 6858000"/>
              <a:gd name="connsiteX4924" fmla="*/ 3243522 w 6530564"/>
              <a:gd name="connsiteY4924" fmla="*/ 482631 h 6858000"/>
              <a:gd name="connsiteX4925" fmla="*/ 3245900 w 6530564"/>
              <a:gd name="connsiteY4925" fmla="*/ 478428 h 6858000"/>
              <a:gd name="connsiteX4926" fmla="*/ 3260028 w 6530564"/>
              <a:gd name="connsiteY4926" fmla="*/ 466656 h 6858000"/>
              <a:gd name="connsiteX4927" fmla="*/ 3251955 w 6530564"/>
              <a:gd name="connsiteY4927" fmla="*/ 461274 h 6858000"/>
              <a:gd name="connsiteX4928" fmla="*/ 3098571 w 6530564"/>
              <a:gd name="connsiteY4928" fmla="*/ 490872 h 6858000"/>
              <a:gd name="connsiteX4929" fmla="*/ 2651879 w 6530564"/>
              <a:gd name="connsiteY4929" fmla="*/ 673842 h 6858000"/>
              <a:gd name="connsiteX4930" fmla="*/ 2549624 w 6530564"/>
              <a:gd name="connsiteY4930" fmla="*/ 692677 h 6858000"/>
              <a:gd name="connsiteX4931" fmla="*/ 2455442 w 6530564"/>
              <a:gd name="connsiteY4931" fmla="*/ 727656 h 6858000"/>
              <a:gd name="connsiteX4932" fmla="*/ 2291295 w 6530564"/>
              <a:gd name="connsiteY4932" fmla="*/ 751874 h 6858000"/>
              <a:gd name="connsiteX4933" fmla="*/ 3763231 w 6530564"/>
              <a:gd name="connsiteY4933" fmla="*/ 200274 h 6858000"/>
              <a:gd name="connsiteX4934" fmla="*/ 2579224 w 6530564"/>
              <a:gd name="connsiteY4934" fmla="*/ 507017 h 6858000"/>
              <a:gd name="connsiteX4935" fmla="*/ 3604465 w 6530564"/>
              <a:gd name="connsiteY4935" fmla="*/ 146459 h 6858000"/>
              <a:gd name="connsiteX4936" fmla="*/ 4702363 w 6530564"/>
              <a:gd name="connsiteY4936" fmla="*/ 165295 h 6858000"/>
              <a:gd name="connsiteX4937" fmla="*/ 4632399 w 6530564"/>
              <a:gd name="connsiteY4937" fmla="*/ 133006 h 6858000"/>
              <a:gd name="connsiteX4938" fmla="*/ 3854723 w 6530564"/>
              <a:gd name="connsiteY4938" fmla="*/ 89954 h 6858000"/>
              <a:gd name="connsiteX4939" fmla="*/ 3763231 w 6530564"/>
              <a:gd name="connsiteY4939" fmla="*/ 76501 h 6858000"/>
              <a:gd name="connsiteX4940" fmla="*/ 3728249 w 6530564"/>
              <a:gd name="connsiteY4940" fmla="*/ 73810 h 6858000"/>
              <a:gd name="connsiteX4941" fmla="*/ 3356901 w 6530564"/>
              <a:gd name="connsiteY4941" fmla="*/ 157222 h 6858000"/>
              <a:gd name="connsiteX4942" fmla="*/ 2633042 w 6530564"/>
              <a:gd name="connsiteY4942" fmla="*/ 383243 h 6858000"/>
              <a:gd name="connsiteX4943" fmla="*/ 2565769 w 6530564"/>
              <a:gd name="connsiteY4943" fmla="*/ 396697 h 6858000"/>
              <a:gd name="connsiteX4944" fmla="*/ 3141627 w 6530564"/>
              <a:gd name="connsiteY4944" fmla="*/ 151840 h 6858000"/>
              <a:gd name="connsiteX4945" fmla="*/ 2756825 w 6530564"/>
              <a:gd name="connsiteY4945" fmla="*/ 229872 h 6858000"/>
              <a:gd name="connsiteX4946" fmla="*/ 2861770 w 6530564"/>
              <a:gd name="connsiteY4946" fmla="*/ 170676 h 6858000"/>
              <a:gd name="connsiteX4947" fmla="*/ 3120100 w 6530564"/>
              <a:gd name="connsiteY4947" fmla="*/ 103408 h 6858000"/>
              <a:gd name="connsiteX4948" fmla="*/ 3319228 w 6530564"/>
              <a:gd name="connsiteY4948" fmla="*/ 76501 h 6858000"/>
              <a:gd name="connsiteX4949" fmla="*/ 3399956 w 6530564"/>
              <a:gd name="connsiteY4949" fmla="*/ 33449 h 6858000"/>
              <a:gd name="connsiteX4950" fmla="*/ 3456465 w 6530564"/>
              <a:gd name="connsiteY4950" fmla="*/ 6542 h 6858000"/>
              <a:gd name="connsiteX4951" fmla="*/ 2942330 w 6530564"/>
              <a:gd name="connsiteY4951" fmla="*/ 0 h 6858000"/>
              <a:gd name="connsiteX4952" fmla="*/ 3174123 w 6530564"/>
              <a:gd name="connsiteY4952" fmla="*/ 0 h 6858000"/>
              <a:gd name="connsiteX4953" fmla="*/ 3100717 w 6530564"/>
              <a:gd name="connsiteY4953" fmla="*/ 23190 h 6858000"/>
              <a:gd name="connsiteX4954" fmla="*/ 3012463 w 6530564"/>
              <a:gd name="connsiteY4954" fmla="*/ 63047 h 6858000"/>
              <a:gd name="connsiteX4955" fmla="*/ 2439295 w 6530564"/>
              <a:gd name="connsiteY4955" fmla="*/ 291759 h 6858000"/>
              <a:gd name="connsiteX4956" fmla="*/ 2380096 w 6530564"/>
              <a:gd name="connsiteY4956" fmla="*/ 291759 h 6858000"/>
              <a:gd name="connsiteX4957" fmla="*/ 2396241 w 6530564"/>
              <a:gd name="connsiteY4957" fmla="*/ 229872 h 6858000"/>
              <a:gd name="connsiteX4958" fmla="*/ 2452751 w 6530564"/>
              <a:gd name="connsiteY4958" fmla="*/ 189511 h 6858000"/>
              <a:gd name="connsiteX4959" fmla="*/ 2834861 w 6530564"/>
              <a:gd name="connsiteY4959" fmla="*/ 39503 h 6858000"/>
              <a:gd name="connsiteX4960" fmla="*/ 2576296 w 6530564"/>
              <a:gd name="connsiteY4960" fmla="*/ 0 h 6858000"/>
              <a:gd name="connsiteX4961" fmla="*/ 2746997 w 6530564"/>
              <a:gd name="connsiteY4961" fmla="*/ 0 h 6858000"/>
              <a:gd name="connsiteX4962" fmla="*/ 2705697 w 6530564"/>
              <a:gd name="connsiteY4962" fmla="*/ 14613 h 6858000"/>
              <a:gd name="connsiteX4963" fmla="*/ 2509260 w 6530564"/>
              <a:gd name="connsiteY4963" fmla="*/ 87263 h 6858000"/>
              <a:gd name="connsiteX4964" fmla="*/ 2476969 w 6530564"/>
              <a:gd name="connsiteY4964" fmla="*/ 89954 h 6858000"/>
              <a:gd name="connsiteX4965" fmla="*/ 2482350 w 6530564"/>
              <a:gd name="connsiteY4965" fmla="*/ 52283 h 6858000"/>
              <a:gd name="connsiteX4966" fmla="*/ 2565769 w 6530564"/>
              <a:gd name="connsiteY4966" fmla="*/ 385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</a:cxnLst>
            <a:rect l="l" t="t" r="r" b="b"/>
            <a:pathLst>
              <a:path w="6530564" h="6858000">
                <a:moveTo>
                  <a:pt x="4044771" y="6093451"/>
                </a:moveTo>
                <a:lnTo>
                  <a:pt x="4045742" y="6095312"/>
                </a:lnTo>
                <a:lnTo>
                  <a:pt x="4035428" y="6095447"/>
                </a:lnTo>
                <a:cubicBezTo>
                  <a:pt x="4040099" y="6094449"/>
                  <a:pt x="4040099" y="6094449"/>
                  <a:pt x="4044771" y="6093451"/>
                </a:cubicBezTo>
                <a:close/>
                <a:moveTo>
                  <a:pt x="4313376" y="6001876"/>
                </a:moveTo>
                <a:cubicBezTo>
                  <a:pt x="4319045" y="6005548"/>
                  <a:pt x="4328387" y="6003552"/>
                  <a:pt x="4333057" y="6002555"/>
                </a:cubicBezTo>
                <a:cubicBezTo>
                  <a:pt x="4334056" y="6007226"/>
                  <a:pt x="4334056" y="6007226"/>
                  <a:pt x="4334056" y="6007226"/>
                </a:cubicBezTo>
                <a:cubicBezTo>
                  <a:pt x="4334056" y="6007226"/>
                  <a:pt x="4334056" y="6007226"/>
                  <a:pt x="4335053" y="6011898"/>
                </a:cubicBezTo>
                <a:cubicBezTo>
                  <a:pt x="4315371" y="6011217"/>
                  <a:pt x="4278005" y="6019202"/>
                  <a:pt x="4253651" y="6019520"/>
                </a:cubicBezTo>
                <a:cubicBezTo>
                  <a:pt x="4261995" y="6012854"/>
                  <a:pt x="4310701" y="6012216"/>
                  <a:pt x="4308706" y="6002875"/>
                </a:cubicBezTo>
                <a:close/>
                <a:moveTo>
                  <a:pt x="4371425" y="5999243"/>
                </a:moveTo>
                <a:lnTo>
                  <a:pt x="4381959" y="5999606"/>
                </a:lnTo>
                <a:lnTo>
                  <a:pt x="4343399" y="6005230"/>
                </a:lnTo>
                <a:cubicBezTo>
                  <a:pt x="4348069" y="6004231"/>
                  <a:pt x="4348069" y="6004231"/>
                  <a:pt x="4348069" y="6004231"/>
                </a:cubicBezTo>
                <a:cubicBezTo>
                  <a:pt x="4348069" y="6004231"/>
                  <a:pt x="4348069" y="6004231"/>
                  <a:pt x="4352740" y="6003234"/>
                </a:cubicBezTo>
                <a:cubicBezTo>
                  <a:pt x="4357411" y="6002237"/>
                  <a:pt x="4366753" y="6000241"/>
                  <a:pt x="4371425" y="5999243"/>
                </a:cubicBezTo>
                <a:close/>
                <a:moveTo>
                  <a:pt x="5313770" y="5992063"/>
                </a:moveTo>
                <a:cubicBezTo>
                  <a:pt x="5311185" y="5991394"/>
                  <a:pt x="5307682" y="5992143"/>
                  <a:pt x="5303509" y="5995476"/>
                </a:cubicBezTo>
                <a:cubicBezTo>
                  <a:pt x="5304507" y="6000145"/>
                  <a:pt x="5304507" y="6000145"/>
                  <a:pt x="5304507" y="6000145"/>
                </a:cubicBezTo>
                <a:lnTo>
                  <a:pt x="5254793" y="6024769"/>
                </a:lnTo>
                <a:lnTo>
                  <a:pt x="5317025" y="5995549"/>
                </a:lnTo>
                <a:close/>
                <a:moveTo>
                  <a:pt x="4434660" y="5991919"/>
                </a:moveTo>
                <a:lnTo>
                  <a:pt x="4395777" y="5998924"/>
                </a:lnTo>
                <a:cubicBezTo>
                  <a:pt x="4395777" y="5998924"/>
                  <a:pt x="4395777" y="5998924"/>
                  <a:pt x="4391107" y="5999922"/>
                </a:cubicBezTo>
                <a:lnTo>
                  <a:pt x="4381959" y="5999606"/>
                </a:lnTo>
                <a:close/>
                <a:moveTo>
                  <a:pt x="5563150" y="5743821"/>
                </a:moveTo>
                <a:lnTo>
                  <a:pt x="5562539" y="5744767"/>
                </a:lnTo>
                <a:cubicBezTo>
                  <a:pt x="5562539" y="5744767"/>
                  <a:pt x="5562539" y="5744767"/>
                  <a:pt x="5557868" y="5745764"/>
                </a:cubicBezTo>
                <a:close/>
                <a:moveTo>
                  <a:pt x="2418715" y="5683798"/>
                </a:moveTo>
                <a:lnTo>
                  <a:pt x="2423109" y="5687744"/>
                </a:lnTo>
                <a:lnTo>
                  <a:pt x="2419712" y="5688470"/>
                </a:lnTo>
                <a:cubicBezTo>
                  <a:pt x="2419712" y="5688470"/>
                  <a:pt x="2419712" y="5688470"/>
                  <a:pt x="2418715" y="5683798"/>
                </a:cubicBezTo>
                <a:close/>
                <a:moveTo>
                  <a:pt x="5855983" y="5403674"/>
                </a:moveTo>
                <a:lnTo>
                  <a:pt x="5851753" y="5406742"/>
                </a:lnTo>
                <a:lnTo>
                  <a:pt x="5851313" y="5404671"/>
                </a:lnTo>
                <a:cubicBezTo>
                  <a:pt x="5851313" y="5404671"/>
                  <a:pt x="5851313" y="5404671"/>
                  <a:pt x="5855983" y="5403674"/>
                </a:cubicBezTo>
                <a:close/>
                <a:moveTo>
                  <a:pt x="4512474" y="5165146"/>
                </a:moveTo>
                <a:lnTo>
                  <a:pt x="4513179" y="5165335"/>
                </a:lnTo>
                <a:lnTo>
                  <a:pt x="4508315" y="5167547"/>
                </a:lnTo>
                <a:cubicBezTo>
                  <a:pt x="4508315" y="5167547"/>
                  <a:pt x="4512474" y="5165146"/>
                  <a:pt x="4512474" y="5165146"/>
                </a:cubicBezTo>
                <a:close/>
                <a:moveTo>
                  <a:pt x="4373541" y="5128612"/>
                </a:moveTo>
                <a:lnTo>
                  <a:pt x="4362165" y="5131201"/>
                </a:lnTo>
                <a:lnTo>
                  <a:pt x="4370545" y="5130631"/>
                </a:lnTo>
                <a:close/>
                <a:moveTo>
                  <a:pt x="3626785" y="5124711"/>
                </a:moveTo>
                <a:cubicBezTo>
                  <a:pt x="3633346" y="5126470"/>
                  <a:pt x="3636626" y="5127349"/>
                  <a:pt x="3639907" y="5128227"/>
                </a:cubicBezTo>
                <a:cubicBezTo>
                  <a:pt x="3635747" y="5130630"/>
                  <a:pt x="3632467" y="5129750"/>
                  <a:pt x="3629186" y="5128871"/>
                </a:cubicBezTo>
                <a:cubicBezTo>
                  <a:pt x="3629186" y="5128871"/>
                  <a:pt x="3629186" y="5128871"/>
                  <a:pt x="3625905" y="5127992"/>
                </a:cubicBezTo>
                <a:cubicBezTo>
                  <a:pt x="3622627" y="5127114"/>
                  <a:pt x="3622627" y="5127114"/>
                  <a:pt x="3622627" y="5127114"/>
                </a:cubicBezTo>
                <a:lnTo>
                  <a:pt x="3619346" y="5126234"/>
                </a:lnTo>
                <a:cubicBezTo>
                  <a:pt x="3619346" y="5126234"/>
                  <a:pt x="3622627" y="5127114"/>
                  <a:pt x="3626785" y="5124711"/>
                </a:cubicBezTo>
                <a:close/>
                <a:moveTo>
                  <a:pt x="3360612" y="5081517"/>
                </a:moveTo>
                <a:cubicBezTo>
                  <a:pt x="3363892" y="5082396"/>
                  <a:pt x="3363892" y="5082396"/>
                  <a:pt x="3363892" y="5082396"/>
                </a:cubicBezTo>
                <a:cubicBezTo>
                  <a:pt x="3360612" y="5081517"/>
                  <a:pt x="3359734" y="5084797"/>
                  <a:pt x="3359734" y="5084797"/>
                </a:cubicBezTo>
                <a:cubicBezTo>
                  <a:pt x="3360612" y="5081517"/>
                  <a:pt x="3360612" y="5081517"/>
                  <a:pt x="3360612" y="5081517"/>
                </a:cubicBezTo>
                <a:close/>
                <a:moveTo>
                  <a:pt x="3200777" y="5049024"/>
                </a:moveTo>
                <a:lnTo>
                  <a:pt x="3203804" y="5050048"/>
                </a:lnTo>
                <a:cubicBezTo>
                  <a:pt x="3203804" y="5050048"/>
                  <a:pt x="3203804" y="5050048"/>
                  <a:pt x="3200523" y="5049169"/>
                </a:cubicBezTo>
                <a:close/>
                <a:moveTo>
                  <a:pt x="3219693" y="5047769"/>
                </a:moveTo>
                <a:cubicBezTo>
                  <a:pt x="3221616" y="5047130"/>
                  <a:pt x="3223933" y="5047092"/>
                  <a:pt x="3228523" y="5049640"/>
                </a:cubicBezTo>
                <a:cubicBezTo>
                  <a:pt x="3227645" y="5052921"/>
                  <a:pt x="3227645" y="5052921"/>
                  <a:pt x="3230924" y="5053799"/>
                </a:cubicBezTo>
                <a:cubicBezTo>
                  <a:pt x="3234205" y="5054678"/>
                  <a:pt x="3234205" y="5054678"/>
                  <a:pt x="3234205" y="5054678"/>
                </a:cubicBezTo>
                <a:cubicBezTo>
                  <a:pt x="3233325" y="5057959"/>
                  <a:pt x="3233325" y="5057959"/>
                  <a:pt x="3236606" y="5058838"/>
                </a:cubicBezTo>
                <a:cubicBezTo>
                  <a:pt x="3236606" y="5058838"/>
                  <a:pt x="3236606" y="5058838"/>
                  <a:pt x="3239886" y="5059716"/>
                </a:cubicBezTo>
                <a:cubicBezTo>
                  <a:pt x="3240766" y="5056436"/>
                  <a:pt x="3237485" y="5055556"/>
                  <a:pt x="3240766" y="5056436"/>
                </a:cubicBezTo>
                <a:cubicBezTo>
                  <a:pt x="3250605" y="5059072"/>
                  <a:pt x="3259569" y="5064990"/>
                  <a:pt x="3267886" y="5060188"/>
                </a:cubicBezTo>
                <a:cubicBezTo>
                  <a:pt x="3263727" y="5062589"/>
                  <a:pt x="3263727" y="5062589"/>
                  <a:pt x="3267006" y="5063467"/>
                </a:cubicBezTo>
                <a:cubicBezTo>
                  <a:pt x="3269409" y="5067627"/>
                  <a:pt x="3273569" y="5065226"/>
                  <a:pt x="3273569" y="5065226"/>
                </a:cubicBezTo>
                <a:cubicBezTo>
                  <a:pt x="3273569" y="5065226"/>
                  <a:pt x="3273569" y="5065226"/>
                  <a:pt x="3276848" y="5066104"/>
                </a:cubicBezTo>
                <a:cubicBezTo>
                  <a:pt x="3284930" y="5075301"/>
                  <a:pt x="3297408" y="5068098"/>
                  <a:pt x="3308771" y="5078174"/>
                </a:cubicBezTo>
                <a:cubicBezTo>
                  <a:pt x="3309651" y="5074894"/>
                  <a:pt x="3309651" y="5074894"/>
                  <a:pt x="3309651" y="5074894"/>
                </a:cubicBezTo>
                <a:cubicBezTo>
                  <a:pt x="3308771" y="5078174"/>
                  <a:pt x="3312052" y="5079053"/>
                  <a:pt x="3312052" y="5079053"/>
                </a:cubicBezTo>
                <a:cubicBezTo>
                  <a:pt x="3315333" y="5079933"/>
                  <a:pt x="3315333" y="5079933"/>
                  <a:pt x="3316211" y="5076651"/>
                </a:cubicBezTo>
                <a:cubicBezTo>
                  <a:pt x="3326051" y="5079288"/>
                  <a:pt x="3335893" y="5081925"/>
                  <a:pt x="3335893" y="5081925"/>
                </a:cubicBezTo>
                <a:cubicBezTo>
                  <a:pt x="3345734" y="5084562"/>
                  <a:pt x="3330211" y="5076888"/>
                  <a:pt x="3346612" y="5081283"/>
                </a:cubicBezTo>
                <a:cubicBezTo>
                  <a:pt x="3342454" y="5083684"/>
                  <a:pt x="3344855" y="5087843"/>
                  <a:pt x="3349015" y="5085441"/>
                </a:cubicBezTo>
                <a:cubicBezTo>
                  <a:pt x="3353173" y="5083040"/>
                  <a:pt x="3337650" y="5075365"/>
                  <a:pt x="3354053" y="5079760"/>
                </a:cubicBezTo>
                <a:cubicBezTo>
                  <a:pt x="3354053" y="5079760"/>
                  <a:pt x="3354053" y="5079760"/>
                  <a:pt x="3353173" y="5083040"/>
                </a:cubicBezTo>
                <a:cubicBezTo>
                  <a:pt x="3353173" y="5083040"/>
                  <a:pt x="3353173" y="5083040"/>
                  <a:pt x="3356453" y="5083919"/>
                </a:cubicBezTo>
                <a:cubicBezTo>
                  <a:pt x="3356453" y="5083919"/>
                  <a:pt x="3359734" y="5084797"/>
                  <a:pt x="3359734" y="5084797"/>
                </a:cubicBezTo>
                <a:cubicBezTo>
                  <a:pt x="3363013" y="5085677"/>
                  <a:pt x="3363013" y="5085677"/>
                  <a:pt x="3363013" y="5085677"/>
                </a:cubicBezTo>
                <a:cubicBezTo>
                  <a:pt x="3366295" y="5086556"/>
                  <a:pt x="3366295" y="5086556"/>
                  <a:pt x="3366295" y="5086556"/>
                </a:cubicBezTo>
                <a:cubicBezTo>
                  <a:pt x="3365415" y="5089835"/>
                  <a:pt x="3368696" y="5090715"/>
                  <a:pt x="3371975" y="5091594"/>
                </a:cubicBezTo>
                <a:cubicBezTo>
                  <a:pt x="3372854" y="5088314"/>
                  <a:pt x="3376135" y="5089193"/>
                  <a:pt x="3379415" y="5090071"/>
                </a:cubicBezTo>
                <a:cubicBezTo>
                  <a:pt x="3381816" y="5094231"/>
                  <a:pt x="3391657" y="5096868"/>
                  <a:pt x="3398218" y="5098625"/>
                </a:cubicBezTo>
                <a:cubicBezTo>
                  <a:pt x="3371975" y="5091594"/>
                  <a:pt x="3362135" y="5088957"/>
                  <a:pt x="3338294" y="5086085"/>
                </a:cubicBezTo>
                <a:cubicBezTo>
                  <a:pt x="3339815" y="5093525"/>
                  <a:pt x="3325815" y="5093289"/>
                  <a:pt x="3309415" y="5088893"/>
                </a:cubicBezTo>
                <a:cubicBezTo>
                  <a:pt x="3293014" y="5084499"/>
                  <a:pt x="3276613" y="5080105"/>
                  <a:pt x="3275734" y="5083385"/>
                </a:cubicBezTo>
                <a:cubicBezTo>
                  <a:pt x="3258454" y="5082271"/>
                  <a:pt x="3237249" y="5069557"/>
                  <a:pt x="3221727" y="5061883"/>
                </a:cubicBezTo>
                <a:cubicBezTo>
                  <a:pt x="3225009" y="5062762"/>
                  <a:pt x="3225009" y="5062762"/>
                  <a:pt x="3225887" y="5059480"/>
                </a:cubicBezTo>
                <a:cubicBezTo>
                  <a:pt x="3225887" y="5059480"/>
                  <a:pt x="3222606" y="5058602"/>
                  <a:pt x="3222606" y="5058602"/>
                </a:cubicBezTo>
                <a:cubicBezTo>
                  <a:pt x="3210364" y="5051805"/>
                  <a:pt x="3210364" y="5051805"/>
                  <a:pt x="3210364" y="5051805"/>
                </a:cubicBezTo>
                <a:cubicBezTo>
                  <a:pt x="3207083" y="5050927"/>
                  <a:pt x="3207083" y="5050927"/>
                  <a:pt x="3207083" y="5050927"/>
                </a:cubicBezTo>
                <a:lnTo>
                  <a:pt x="3207921" y="5047800"/>
                </a:lnTo>
                <a:lnTo>
                  <a:pt x="3213235" y="5049498"/>
                </a:lnTo>
                <a:cubicBezTo>
                  <a:pt x="3216244" y="5049646"/>
                  <a:pt x="3217771" y="5048407"/>
                  <a:pt x="3219693" y="5047769"/>
                </a:cubicBezTo>
                <a:close/>
                <a:moveTo>
                  <a:pt x="3204682" y="5046768"/>
                </a:moveTo>
                <a:cubicBezTo>
                  <a:pt x="3204682" y="5046768"/>
                  <a:pt x="3204682" y="5046768"/>
                  <a:pt x="3207964" y="5047647"/>
                </a:cubicBezTo>
                <a:lnTo>
                  <a:pt x="3207921" y="5047800"/>
                </a:lnTo>
                <a:close/>
                <a:moveTo>
                  <a:pt x="1727225" y="5030520"/>
                </a:moveTo>
                <a:lnTo>
                  <a:pt x="1725536" y="5030881"/>
                </a:lnTo>
                <a:lnTo>
                  <a:pt x="1727974" y="5034027"/>
                </a:lnTo>
                <a:close/>
                <a:moveTo>
                  <a:pt x="4899046" y="4955822"/>
                </a:moveTo>
                <a:cubicBezTo>
                  <a:pt x="4899046" y="4955822"/>
                  <a:pt x="4902327" y="4956701"/>
                  <a:pt x="4902327" y="4956701"/>
                </a:cubicBezTo>
                <a:cubicBezTo>
                  <a:pt x="4902327" y="4956701"/>
                  <a:pt x="4901447" y="4959982"/>
                  <a:pt x="4898167" y="4959102"/>
                </a:cubicBezTo>
                <a:cubicBezTo>
                  <a:pt x="4899046" y="4955822"/>
                  <a:pt x="4899046" y="4955822"/>
                  <a:pt x="4899046" y="4955822"/>
                </a:cubicBezTo>
                <a:close/>
                <a:moveTo>
                  <a:pt x="4909765" y="4955178"/>
                </a:moveTo>
                <a:lnTo>
                  <a:pt x="4908886" y="4958459"/>
                </a:lnTo>
                <a:cubicBezTo>
                  <a:pt x="4905607" y="4957581"/>
                  <a:pt x="4905607" y="4957581"/>
                  <a:pt x="4904727" y="4960860"/>
                </a:cubicBezTo>
                <a:close/>
                <a:moveTo>
                  <a:pt x="4886804" y="4949025"/>
                </a:moveTo>
                <a:cubicBezTo>
                  <a:pt x="4885925" y="4952305"/>
                  <a:pt x="4885925" y="4952305"/>
                  <a:pt x="4885925" y="4952305"/>
                </a:cubicBezTo>
                <a:cubicBezTo>
                  <a:pt x="4880887" y="4957988"/>
                  <a:pt x="4880887" y="4957988"/>
                  <a:pt x="4882645" y="4951427"/>
                </a:cubicBezTo>
                <a:cubicBezTo>
                  <a:pt x="4886804" y="4949025"/>
                  <a:pt x="4886804" y="4949025"/>
                  <a:pt x="4886804" y="4949025"/>
                </a:cubicBezTo>
                <a:close/>
                <a:moveTo>
                  <a:pt x="1904088" y="4943893"/>
                </a:moveTo>
                <a:lnTo>
                  <a:pt x="1909757" y="4947566"/>
                </a:lnTo>
                <a:cubicBezTo>
                  <a:pt x="1909757" y="4947566"/>
                  <a:pt x="1909757" y="4947566"/>
                  <a:pt x="1905087" y="4948563"/>
                </a:cubicBezTo>
                <a:close/>
                <a:moveTo>
                  <a:pt x="4977467" y="4879455"/>
                </a:moveTo>
                <a:lnTo>
                  <a:pt x="4858971" y="4948076"/>
                </a:lnTo>
                <a:cubicBezTo>
                  <a:pt x="4794519" y="4983128"/>
                  <a:pt x="4728689" y="5015573"/>
                  <a:pt x="4660094" y="5042804"/>
                </a:cubicBezTo>
                <a:cubicBezTo>
                  <a:pt x="4588740" y="5070496"/>
                  <a:pt x="4516871" y="5093703"/>
                  <a:pt x="4444457" y="5112467"/>
                </a:cubicBezTo>
                <a:lnTo>
                  <a:pt x="4389558" y="5124965"/>
                </a:lnTo>
                <a:lnTo>
                  <a:pt x="4383717" y="5128009"/>
                </a:lnTo>
                <a:cubicBezTo>
                  <a:pt x="4371129" y="5132548"/>
                  <a:pt x="4352545" y="5135479"/>
                  <a:pt x="4343187" y="5140882"/>
                </a:cubicBezTo>
                <a:cubicBezTo>
                  <a:pt x="4343187" y="5140882"/>
                  <a:pt x="4339907" y="5140002"/>
                  <a:pt x="4339907" y="5140002"/>
                </a:cubicBezTo>
                <a:cubicBezTo>
                  <a:pt x="4336627" y="5139123"/>
                  <a:pt x="4336627" y="5139123"/>
                  <a:pt x="4336627" y="5139123"/>
                </a:cubicBezTo>
                <a:cubicBezTo>
                  <a:pt x="4336627" y="5139123"/>
                  <a:pt x="4335748" y="5142403"/>
                  <a:pt x="4335748" y="5142403"/>
                </a:cubicBezTo>
                <a:cubicBezTo>
                  <a:pt x="4324149" y="5146327"/>
                  <a:pt x="4325027" y="5143047"/>
                  <a:pt x="4317590" y="5144570"/>
                </a:cubicBezTo>
                <a:cubicBezTo>
                  <a:pt x="4317590" y="5144570"/>
                  <a:pt x="4314308" y="5143691"/>
                  <a:pt x="4314308" y="5143691"/>
                </a:cubicBezTo>
                <a:cubicBezTo>
                  <a:pt x="4314308" y="5143691"/>
                  <a:pt x="4310149" y="5146092"/>
                  <a:pt x="4310149" y="5146092"/>
                </a:cubicBezTo>
                <a:cubicBezTo>
                  <a:pt x="4313430" y="5146971"/>
                  <a:pt x="4313430" y="5146971"/>
                  <a:pt x="4313430" y="5146971"/>
                </a:cubicBezTo>
                <a:cubicBezTo>
                  <a:pt x="4294391" y="5152417"/>
                  <a:pt x="4283671" y="5153060"/>
                  <a:pt x="4271193" y="5160265"/>
                </a:cubicBezTo>
                <a:cubicBezTo>
                  <a:pt x="4272073" y="5156984"/>
                  <a:pt x="4272073" y="5156984"/>
                  <a:pt x="4272073" y="5156984"/>
                </a:cubicBezTo>
                <a:lnTo>
                  <a:pt x="4268793" y="5156105"/>
                </a:lnTo>
                <a:cubicBezTo>
                  <a:pt x="4265512" y="5155227"/>
                  <a:pt x="4264633" y="5158507"/>
                  <a:pt x="4264633" y="5158507"/>
                </a:cubicBezTo>
                <a:cubicBezTo>
                  <a:pt x="4264633" y="5158507"/>
                  <a:pt x="4264633" y="5158507"/>
                  <a:pt x="4263755" y="5161788"/>
                </a:cubicBezTo>
                <a:cubicBezTo>
                  <a:pt x="4260474" y="5160908"/>
                  <a:pt x="4260474" y="5160908"/>
                  <a:pt x="4260474" y="5160908"/>
                </a:cubicBezTo>
                <a:cubicBezTo>
                  <a:pt x="4248875" y="5164832"/>
                  <a:pt x="4246475" y="5160672"/>
                  <a:pt x="4239034" y="5162195"/>
                </a:cubicBezTo>
                <a:cubicBezTo>
                  <a:pt x="4238156" y="5165476"/>
                  <a:pt x="4241437" y="5166354"/>
                  <a:pt x="4233996" y="5167877"/>
                </a:cubicBezTo>
                <a:cubicBezTo>
                  <a:pt x="4230715" y="5166997"/>
                  <a:pt x="4229837" y="5170278"/>
                  <a:pt x="4226557" y="5169398"/>
                </a:cubicBezTo>
                <a:cubicBezTo>
                  <a:pt x="4227435" y="5166119"/>
                  <a:pt x="4227435" y="5166119"/>
                  <a:pt x="4224157" y="5165240"/>
                </a:cubicBezTo>
                <a:cubicBezTo>
                  <a:pt x="4224157" y="5165240"/>
                  <a:pt x="4220876" y="5164361"/>
                  <a:pt x="4219997" y="5167641"/>
                </a:cubicBezTo>
                <a:cubicBezTo>
                  <a:pt x="4219997" y="5167641"/>
                  <a:pt x="4216716" y="5166762"/>
                  <a:pt x="4215837" y="5170042"/>
                </a:cubicBezTo>
                <a:cubicBezTo>
                  <a:pt x="4208397" y="5171565"/>
                  <a:pt x="4177761" y="5180935"/>
                  <a:pt x="4181921" y="5178534"/>
                </a:cubicBezTo>
                <a:cubicBezTo>
                  <a:pt x="4183441" y="5185973"/>
                  <a:pt x="4194398" y="5171329"/>
                  <a:pt x="4195921" y="5178768"/>
                </a:cubicBezTo>
                <a:cubicBezTo>
                  <a:pt x="4200079" y="5176367"/>
                  <a:pt x="4204239" y="5173966"/>
                  <a:pt x="4211678" y="5172443"/>
                </a:cubicBezTo>
                <a:cubicBezTo>
                  <a:pt x="4211678" y="5172443"/>
                  <a:pt x="4211678" y="5172443"/>
                  <a:pt x="4214959" y="5173322"/>
                </a:cubicBezTo>
                <a:cubicBezTo>
                  <a:pt x="4214959" y="5173322"/>
                  <a:pt x="4218239" y="5174202"/>
                  <a:pt x="4218239" y="5174202"/>
                </a:cubicBezTo>
                <a:cubicBezTo>
                  <a:pt x="4221518" y="5175080"/>
                  <a:pt x="4225678" y="5172679"/>
                  <a:pt x="4225678" y="5172679"/>
                </a:cubicBezTo>
                <a:cubicBezTo>
                  <a:pt x="4235519" y="5175316"/>
                  <a:pt x="4241437" y="5166354"/>
                  <a:pt x="4256315" y="5163309"/>
                </a:cubicBezTo>
                <a:cubicBezTo>
                  <a:pt x="4255435" y="5166590"/>
                  <a:pt x="4258715" y="5167468"/>
                  <a:pt x="4262875" y="5165067"/>
                </a:cubicBezTo>
                <a:cubicBezTo>
                  <a:pt x="4266157" y="5165946"/>
                  <a:pt x="4266157" y="5165946"/>
                  <a:pt x="4266157" y="5165946"/>
                </a:cubicBezTo>
                <a:cubicBezTo>
                  <a:pt x="4266157" y="5165946"/>
                  <a:pt x="4269436" y="5166824"/>
                  <a:pt x="4272717" y="5167703"/>
                </a:cubicBezTo>
                <a:cubicBezTo>
                  <a:pt x="4273595" y="5164424"/>
                  <a:pt x="4276877" y="5165302"/>
                  <a:pt x="4273595" y="5164424"/>
                </a:cubicBezTo>
                <a:cubicBezTo>
                  <a:pt x="4273595" y="5164424"/>
                  <a:pt x="4274474" y="5161144"/>
                  <a:pt x="4274474" y="5161144"/>
                </a:cubicBezTo>
                <a:cubicBezTo>
                  <a:pt x="4284315" y="5163779"/>
                  <a:pt x="4282792" y="5156341"/>
                  <a:pt x="4290233" y="5154819"/>
                </a:cubicBezTo>
                <a:cubicBezTo>
                  <a:pt x="4300952" y="5154174"/>
                  <a:pt x="4308392" y="5152652"/>
                  <a:pt x="4312551" y="5150251"/>
                </a:cubicBezTo>
                <a:cubicBezTo>
                  <a:pt x="4312551" y="5150251"/>
                  <a:pt x="4315831" y="5151131"/>
                  <a:pt x="4315831" y="5151131"/>
                </a:cubicBezTo>
                <a:cubicBezTo>
                  <a:pt x="4315831" y="5151131"/>
                  <a:pt x="4315831" y="5151131"/>
                  <a:pt x="4319110" y="5152009"/>
                </a:cubicBezTo>
                <a:cubicBezTo>
                  <a:pt x="4327430" y="5147207"/>
                  <a:pt x="4327430" y="5147207"/>
                  <a:pt x="4334869" y="5145684"/>
                </a:cubicBezTo>
                <a:cubicBezTo>
                  <a:pt x="4331589" y="5144804"/>
                  <a:pt x="4331589" y="5144804"/>
                  <a:pt x="4330709" y="5148085"/>
                </a:cubicBezTo>
                <a:cubicBezTo>
                  <a:pt x="4330709" y="5148085"/>
                  <a:pt x="4330709" y="5148085"/>
                  <a:pt x="4333989" y="5148964"/>
                </a:cubicBezTo>
                <a:cubicBezTo>
                  <a:pt x="4333989" y="5148964"/>
                  <a:pt x="4338149" y="5146563"/>
                  <a:pt x="4338149" y="5146563"/>
                </a:cubicBezTo>
                <a:cubicBezTo>
                  <a:pt x="4342309" y="5144162"/>
                  <a:pt x="4342309" y="5144162"/>
                  <a:pt x="4342309" y="5144162"/>
                </a:cubicBezTo>
                <a:cubicBezTo>
                  <a:pt x="4345588" y="5145042"/>
                  <a:pt x="4345588" y="5145042"/>
                  <a:pt x="4353029" y="5143519"/>
                </a:cubicBezTo>
                <a:cubicBezTo>
                  <a:pt x="4349748" y="5142639"/>
                  <a:pt x="4353907" y="5140237"/>
                  <a:pt x="4361347" y="5138715"/>
                </a:cubicBezTo>
                <a:cubicBezTo>
                  <a:pt x="4360467" y="5141996"/>
                  <a:pt x="4357187" y="5141116"/>
                  <a:pt x="4356309" y="5144397"/>
                </a:cubicBezTo>
                <a:cubicBezTo>
                  <a:pt x="4367906" y="5140474"/>
                  <a:pt x="4361347" y="5138715"/>
                  <a:pt x="4368785" y="5137194"/>
                </a:cubicBezTo>
                <a:cubicBezTo>
                  <a:pt x="4379505" y="5136549"/>
                  <a:pt x="4372066" y="5138072"/>
                  <a:pt x="4387825" y="5131747"/>
                </a:cubicBezTo>
                <a:cubicBezTo>
                  <a:pt x="4390225" y="5135906"/>
                  <a:pt x="4386065" y="5138307"/>
                  <a:pt x="4385187" y="5141588"/>
                </a:cubicBezTo>
                <a:cubicBezTo>
                  <a:pt x="4393506" y="5136784"/>
                  <a:pt x="4397665" y="5134383"/>
                  <a:pt x="4401825" y="5131982"/>
                </a:cubicBezTo>
                <a:cubicBezTo>
                  <a:pt x="4400945" y="5135263"/>
                  <a:pt x="4400945" y="5135263"/>
                  <a:pt x="4400945" y="5135263"/>
                </a:cubicBezTo>
                <a:cubicBezTo>
                  <a:pt x="4400945" y="5135263"/>
                  <a:pt x="4400945" y="5135263"/>
                  <a:pt x="4404225" y="5136142"/>
                </a:cubicBezTo>
                <a:cubicBezTo>
                  <a:pt x="4404225" y="5136142"/>
                  <a:pt x="4405105" y="5132862"/>
                  <a:pt x="4408385" y="5133740"/>
                </a:cubicBezTo>
                <a:cubicBezTo>
                  <a:pt x="4412543" y="5131339"/>
                  <a:pt x="4419984" y="5129816"/>
                  <a:pt x="4420862" y="5126537"/>
                </a:cubicBezTo>
                <a:cubicBezTo>
                  <a:pt x="4420862" y="5126537"/>
                  <a:pt x="4425022" y="5124136"/>
                  <a:pt x="4428303" y="5125014"/>
                </a:cubicBezTo>
                <a:cubicBezTo>
                  <a:pt x="4428303" y="5125014"/>
                  <a:pt x="4428303" y="5125014"/>
                  <a:pt x="4432461" y="5122611"/>
                </a:cubicBezTo>
                <a:cubicBezTo>
                  <a:pt x="4432461" y="5122611"/>
                  <a:pt x="4432461" y="5122611"/>
                  <a:pt x="4429181" y="5121733"/>
                </a:cubicBezTo>
                <a:cubicBezTo>
                  <a:pt x="4429181" y="5121733"/>
                  <a:pt x="4429181" y="5121733"/>
                  <a:pt x="4425901" y="5120854"/>
                </a:cubicBezTo>
                <a:cubicBezTo>
                  <a:pt x="4438378" y="5113651"/>
                  <a:pt x="4449097" y="5113006"/>
                  <a:pt x="4456537" y="5111486"/>
                </a:cubicBezTo>
                <a:cubicBezTo>
                  <a:pt x="4455658" y="5114765"/>
                  <a:pt x="4451499" y="5117167"/>
                  <a:pt x="4450621" y="5120446"/>
                </a:cubicBezTo>
                <a:cubicBezTo>
                  <a:pt x="4469658" y="5115001"/>
                  <a:pt x="4488695" y="5109553"/>
                  <a:pt x="4475575" y="5106039"/>
                </a:cubicBezTo>
                <a:cubicBezTo>
                  <a:pt x="4493735" y="5103872"/>
                  <a:pt x="4493735" y="5103872"/>
                  <a:pt x="4506211" y="5096669"/>
                </a:cubicBezTo>
                <a:cubicBezTo>
                  <a:pt x="4506211" y="5096669"/>
                  <a:pt x="4505333" y="5099949"/>
                  <a:pt x="4502053" y="5099070"/>
                </a:cubicBezTo>
                <a:cubicBezTo>
                  <a:pt x="4502053" y="5099070"/>
                  <a:pt x="4501174" y="5102350"/>
                  <a:pt x="4501174" y="5102350"/>
                </a:cubicBezTo>
                <a:cubicBezTo>
                  <a:pt x="4497015" y="5104753"/>
                  <a:pt x="4500295" y="5105631"/>
                  <a:pt x="4500295" y="5105631"/>
                </a:cubicBezTo>
                <a:cubicBezTo>
                  <a:pt x="4503575" y="5106509"/>
                  <a:pt x="4503575" y="5106509"/>
                  <a:pt x="4507735" y="5104109"/>
                </a:cubicBezTo>
                <a:cubicBezTo>
                  <a:pt x="4506857" y="5107388"/>
                  <a:pt x="4506857" y="5107388"/>
                  <a:pt x="4506857" y="5107388"/>
                </a:cubicBezTo>
                <a:cubicBezTo>
                  <a:pt x="4503575" y="5106509"/>
                  <a:pt x="4502697" y="5109791"/>
                  <a:pt x="4502697" y="5109791"/>
                </a:cubicBezTo>
                <a:cubicBezTo>
                  <a:pt x="4499417" y="5108911"/>
                  <a:pt x="4499417" y="5108911"/>
                  <a:pt x="4499417" y="5108911"/>
                </a:cubicBezTo>
                <a:cubicBezTo>
                  <a:pt x="4499417" y="5108911"/>
                  <a:pt x="4495258" y="5111312"/>
                  <a:pt x="4495258" y="5111312"/>
                </a:cubicBezTo>
                <a:cubicBezTo>
                  <a:pt x="4495258" y="5111312"/>
                  <a:pt x="4491098" y="5113713"/>
                  <a:pt x="4491098" y="5113713"/>
                </a:cubicBezTo>
                <a:cubicBezTo>
                  <a:pt x="4448861" y="5127007"/>
                  <a:pt x="4410786" y="5137900"/>
                  <a:pt x="4368551" y="5151193"/>
                </a:cubicBezTo>
                <a:cubicBezTo>
                  <a:pt x="4365269" y="5150314"/>
                  <a:pt x="4365269" y="5150314"/>
                  <a:pt x="4365269" y="5150314"/>
                </a:cubicBezTo>
                <a:cubicBezTo>
                  <a:pt x="4361990" y="5149436"/>
                  <a:pt x="4361112" y="5152715"/>
                  <a:pt x="4361112" y="5152715"/>
                </a:cubicBezTo>
                <a:cubicBezTo>
                  <a:pt x="4348633" y="5159921"/>
                  <a:pt x="4349512" y="5156639"/>
                  <a:pt x="4337913" y="5160563"/>
                </a:cubicBezTo>
                <a:cubicBezTo>
                  <a:pt x="4334634" y="5159684"/>
                  <a:pt x="4331353" y="5158804"/>
                  <a:pt x="4327194" y="5161207"/>
                </a:cubicBezTo>
                <a:cubicBezTo>
                  <a:pt x="4323913" y="5160327"/>
                  <a:pt x="4323035" y="5163608"/>
                  <a:pt x="4323035" y="5163608"/>
                </a:cubicBezTo>
                <a:cubicBezTo>
                  <a:pt x="4311437" y="5167532"/>
                  <a:pt x="4300716" y="5168175"/>
                  <a:pt x="4295678" y="5173857"/>
                </a:cubicBezTo>
                <a:cubicBezTo>
                  <a:pt x="4295678" y="5173857"/>
                  <a:pt x="4291519" y="5176258"/>
                  <a:pt x="4291519" y="5176258"/>
                </a:cubicBezTo>
                <a:cubicBezTo>
                  <a:pt x="4288238" y="5175378"/>
                  <a:pt x="4284959" y="5174500"/>
                  <a:pt x="4281679" y="5173621"/>
                </a:cubicBezTo>
                <a:cubicBezTo>
                  <a:pt x="4280799" y="5176901"/>
                  <a:pt x="4262641" y="5179066"/>
                  <a:pt x="4254323" y="5183870"/>
                </a:cubicBezTo>
                <a:cubicBezTo>
                  <a:pt x="4254323" y="5183870"/>
                  <a:pt x="4251042" y="5182990"/>
                  <a:pt x="4250163" y="5186271"/>
                </a:cubicBezTo>
                <a:cubicBezTo>
                  <a:pt x="4246882" y="5185391"/>
                  <a:pt x="4246882" y="5185391"/>
                  <a:pt x="4246882" y="5185391"/>
                </a:cubicBezTo>
                <a:cubicBezTo>
                  <a:pt x="4213843" y="5190603"/>
                  <a:pt x="4177525" y="5194934"/>
                  <a:pt x="4143607" y="5203426"/>
                </a:cubicBezTo>
                <a:cubicBezTo>
                  <a:pt x="4140328" y="5202547"/>
                  <a:pt x="4136170" y="5204948"/>
                  <a:pt x="4132010" y="5207349"/>
                </a:cubicBezTo>
                <a:cubicBezTo>
                  <a:pt x="4128729" y="5206471"/>
                  <a:pt x="4125449" y="5205591"/>
                  <a:pt x="4122169" y="5204713"/>
                </a:cubicBezTo>
                <a:cubicBezTo>
                  <a:pt x="4125449" y="5205591"/>
                  <a:pt x="4121291" y="5207992"/>
                  <a:pt x="4120410" y="5211273"/>
                </a:cubicBezTo>
                <a:cubicBezTo>
                  <a:pt x="4117131" y="5210395"/>
                  <a:pt x="4112971" y="5212796"/>
                  <a:pt x="4112971" y="5212796"/>
                </a:cubicBezTo>
                <a:cubicBezTo>
                  <a:pt x="4094811" y="5214961"/>
                  <a:pt x="4077531" y="5213847"/>
                  <a:pt x="4062652" y="5216892"/>
                </a:cubicBezTo>
                <a:cubicBezTo>
                  <a:pt x="4062652" y="5216892"/>
                  <a:pt x="4059373" y="5216012"/>
                  <a:pt x="4059373" y="5216012"/>
                </a:cubicBezTo>
                <a:cubicBezTo>
                  <a:pt x="4056092" y="5215134"/>
                  <a:pt x="4056092" y="5215134"/>
                  <a:pt x="4052812" y="5214255"/>
                </a:cubicBezTo>
                <a:cubicBezTo>
                  <a:pt x="4051933" y="5217535"/>
                  <a:pt x="4051933" y="5217535"/>
                  <a:pt x="4051933" y="5217535"/>
                </a:cubicBezTo>
                <a:cubicBezTo>
                  <a:pt x="4029616" y="5222103"/>
                  <a:pt x="4010575" y="5227548"/>
                  <a:pt x="3996577" y="5227313"/>
                </a:cubicBezTo>
                <a:cubicBezTo>
                  <a:pt x="3984100" y="5234517"/>
                  <a:pt x="3952819" y="5233166"/>
                  <a:pt x="3923940" y="5235976"/>
                </a:cubicBezTo>
                <a:cubicBezTo>
                  <a:pt x="3915620" y="5240778"/>
                  <a:pt x="3891781" y="5237907"/>
                  <a:pt x="3884340" y="5239430"/>
                </a:cubicBezTo>
                <a:cubicBezTo>
                  <a:pt x="3884340" y="5239430"/>
                  <a:pt x="3881060" y="5238550"/>
                  <a:pt x="3881060" y="5238550"/>
                </a:cubicBezTo>
                <a:cubicBezTo>
                  <a:pt x="3881060" y="5238550"/>
                  <a:pt x="3877781" y="5237671"/>
                  <a:pt x="3877781" y="5237671"/>
                </a:cubicBezTo>
                <a:cubicBezTo>
                  <a:pt x="3874499" y="5236793"/>
                  <a:pt x="3874499" y="5236793"/>
                  <a:pt x="3874499" y="5236793"/>
                </a:cubicBezTo>
                <a:cubicBezTo>
                  <a:pt x="3870340" y="5239194"/>
                  <a:pt x="3870340" y="5239194"/>
                  <a:pt x="3873621" y="5240072"/>
                </a:cubicBezTo>
                <a:cubicBezTo>
                  <a:pt x="3862901" y="5240716"/>
                  <a:pt x="3869461" y="5242475"/>
                  <a:pt x="3868581" y="5245755"/>
                </a:cubicBezTo>
                <a:cubicBezTo>
                  <a:pt x="3859621" y="5239836"/>
                  <a:pt x="3856984" y="5249678"/>
                  <a:pt x="3843864" y="5246161"/>
                </a:cubicBezTo>
                <a:cubicBezTo>
                  <a:pt x="3846263" y="5250321"/>
                  <a:pt x="3836423" y="5247684"/>
                  <a:pt x="3835544" y="5250965"/>
                </a:cubicBezTo>
                <a:cubicBezTo>
                  <a:pt x="3850423" y="5247920"/>
                  <a:pt x="3874265" y="5250791"/>
                  <a:pt x="3879302" y="5245111"/>
                </a:cubicBezTo>
                <a:cubicBezTo>
                  <a:pt x="3879302" y="5245111"/>
                  <a:pt x="3882583" y="5245989"/>
                  <a:pt x="3885863" y="5246869"/>
                </a:cubicBezTo>
                <a:cubicBezTo>
                  <a:pt x="3885863" y="5246869"/>
                  <a:pt x="3889143" y="5247748"/>
                  <a:pt x="3890023" y="5244468"/>
                </a:cubicBezTo>
                <a:cubicBezTo>
                  <a:pt x="3909704" y="5249742"/>
                  <a:pt x="3928742" y="5244294"/>
                  <a:pt x="3946901" y="5242128"/>
                </a:cubicBezTo>
                <a:cubicBezTo>
                  <a:pt x="3993940" y="5237154"/>
                  <a:pt x="4040099" y="5235459"/>
                  <a:pt x="4080577" y="5228726"/>
                </a:cubicBezTo>
                <a:cubicBezTo>
                  <a:pt x="4113616" y="5223516"/>
                  <a:pt x="4163054" y="5222700"/>
                  <a:pt x="4208569" y="5210285"/>
                </a:cubicBezTo>
                <a:cubicBezTo>
                  <a:pt x="4216010" y="5208762"/>
                  <a:pt x="4221047" y="5203081"/>
                  <a:pt x="4227607" y="5204840"/>
                </a:cubicBezTo>
                <a:cubicBezTo>
                  <a:pt x="4261525" y="5196348"/>
                  <a:pt x="4293683" y="5194417"/>
                  <a:pt x="4320161" y="5187449"/>
                </a:cubicBezTo>
                <a:cubicBezTo>
                  <a:pt x="4340080" y="5178723"/>
                  <a:pt x="4328481" y="5182645"/>
                  <a:pt x="4350799" y="5178079"/>
                </a:cubicBezTo>
                <a:cubicBezTo>
                  <a:pt x="4376397" y="5174391"/>
                  <a:pt x="4399595" y="5166543"/>
                  <a:pt x="4416232" y="5156937"/>
                </a:cubicBezTo>
                <a:cubicBezTo>
                  <a:pt x="4449271" y="5151726"/>
                  <a:pt x="4497423" y="5129472"/>
                  <a:pt x="4528059" y="5120102"/>
                </a:cubicBezTo>
                <a:cubicBezTo>
                  <a:pt x="4539658" y="5116178"/>
                  <a:pt x="4537257" y="5112018"/>
                  <a:pt x="4548856" y="5108094"/>
                </a:cubicBezTo>
                <a:cubicBezTo>
                  <a:pt x="4550379" y="5115535"/>
                  <a:pt x="4570295" y="5106807"/>
                  <a:pt x="4582773" y="5099604"/>
                </a:cubicBezTo>
                <a:cubicBezTo>
                  <a:pt x="4582773" y="5099604"/>
                  <a:pt x="4583652" y="5096324"/>
                  <a:pt x="4587811" y="5093923"/>
                </a:cubicBezTo>
                <a:cubicBezTo>
                  <a:pt x="4600289" y="5086718"/>
                  <a:pt x="4625008" y="5086310"/>
                  <a:pt x="4642524" y="5073425"/>
                </a:cubicBezTo>
                <a:cubicBezTo>
                  <a:pt x="4646684" y="5071024"/>
                  <a:pt x="4644283" y="5066864"/>
                  <a:pt x="4652601" y="5062062"/>
                </a:cubicBezTo>
                <a:cubicBezTo>
                  <a:pt x="4652601" y="5062062"/>
                  <a:pt x="4662441" y="5064699"/>
                  <a:pt x="4667481" y="5059017"/>
                </a:cubicBezTo>
                <a:cubicBezTo>
                  <a:pt x="4710595" y="5042443"/>
                  <a:pt x="4761384" y="5010346"/>
                  <a:pt x="4798817" y="4988734"/>
                </a:cubicBezTo>
                <a:cubicBezTo>
                  <a:pt x="4815454" y="4979129"/>
                  <a:pt x="4835371" y="4970403"/>
                  <a:pt x="4856167" y="4958396"/>
                </a:cubicBezTo>
                <a:cubicBezTo>
                  <a:pt x="4864486" y="4953593"/>
                  <a:pt x="4874561" y="4942231"/>
                  <a:pt x="4882880" y="4937426"/>
                </a:cubicBezTo>
                <a:cubicBezTo>
                  <a:pt x="4882880" y="4937426"/>
                  <a:pt x="4894479" y="4933504"/>
                  <a:pt x="4894479" y="4933504"/>
                </a:cubicBezTo>
                <a:cubicBezTo>
                  <a:pt x="4902797" y="4928700"/>
                  <a:pt x="4903677" y="4925420"/>
                  <a:pt x="4907835" y="4923019"/>
                </a:cubicBezTo>
                <a:cubicBezTo>
                  <a:pt x="4911115" y="4923898"/>
                  <a:pt x="4911115" y="4923898"/>
                  <a:pt x="4911115" y="4923898"/>
                </a:cubicBezTo>
                <a:cubicBezTo>
                  <a:pt x="4908479" y="4933738"/>
                  <a:pt x="4891198" y="4932624"/>
                  <a:pt x="4896879" y="4937664"/>
                </a:cubicBezTo>
                <a:cubicBezTo>
                  <a:pt x="4896879" y="4937664"/>
                  <a:pt x="4896879" y="4937664"/>
                  <a:pt x="4893599" y="4936784"/>
                </a:cubicBezTo>
                <a:cubicBezTo>
                  <a:pt x="4888561" y="4942464"/>
                  <a:pt x="4888561" y="4942464"/>
                  <a:pt x="4888561" y="4942464"/>
                </a:cubicBezTo>
                <a:cubicBezTo>
                  <a:pt x="4888561" y="4942464"/>
                  <a:pt x="4887682" y="4945746"/>
                  <a:pt x="4887682" y="4945746"/>
                </a:cubicBezTo>
                <a:cubicBezTo>
                  <a:pt x="4887682" y="4945746"/>
                  <a:pt x="4884403" y="4944867"/>
                  <a:pt x="4883523" y="4948147"/>
                </a:cubicBezTo>
                <a:cubicBezTo>
                  <a:pt x="4883523" y="4948147"/>
                  <a:pt x="4882645" y="4951427"/>
                  <a:pt x="4882645" y="4951427"/>
                </a:cubicBezTo>
                <a:cubicBezTo>
                  <a:pt x="4870167" y="4958630"/>
                  <a:pt x="4873447" y="4959510"/>
                  <a:pt x="4860969" y="4966714"/>
                </a:cubicBezTo>
                <a:cubicBezTo>
                  <a:pt x="4860969" y="4966714"/>
                  <a:pt x="4856811" y="4969115"/>
                  <a:pt x="4856811" y="4969115"/>
                </a:cubicBezTo>
                <a:cubicBezTo>
                  <a:pt x="4856811" y="4969115"/>
                  <a:pt x="4856811" y="4969115"/>
                  <a:pt x="4855931" y="4972396"/>
                </a:cubicBezTo>
                <a:cubicBezTo>
                  <a:pt x="4855931" y="4972396"/>
                  <a:pt x="4852651" y="4971516"/>
                  <a:pt x="4852651" y="4971516"/>
                </a:cubicBezTo>
                <a:cubicBezTo>
                  <a:pt x="4845213" y="4973039"/>
                  <a:pt x="4859447" y="4959275"/>
                  <a:pt x="4850250" y="4967358"/>
                </a:cubicBezTo>
                <a:cubicBezTo>
                  <a:pt x="4846091" y="4969759"/>
                  <a:pt x="4848491" y="4973919"/>
                  <a:pt x="4842575" y="4982879"/>
                </a:cubicBezTo>
                <a:cubicBezTo>
                  <a:pt x="4831855" y="4983523"/>
                  <a:pt x="4830097" y="4990084"/>
                  <a:pt x="4810180" y="4998810"/>
                </a:cubicBezTo>
                <a:cubicBezTo>
                  <a:pt x="4811059" y="4995529"/>
                  <a:pt x="4811059" y="4995529"/>
                  <a:pt x="4811059" y="4995529"/>
                </a:cubicBezTo>
                <a:cubicBezTo>
                  <a:pt x="4806900" y="4997932"/>
                  <a:pt x="4806900" y="4997932"/>
                  <a:pt x="4806900" y="4997932"/>
                </a:cubicBezTo>
                <a:cubicBezTo>
                  <a:pt x="4800339" y="4996174"/>
                  <a:pt x="4811937" y="4992250"/>
                  <a:pt x="4812817" y="4988970"/>
                </a:cubicBezTo>
                <a:cubicBezTo>
                  <a:pt x="4801219" y="4992893"/>
                  <a:pt x="4800339" y="4996174"/>
                  <a:pt x="4798581" y="5002734"/>
                </a:cubicBezTo>
                <a:cubicBezTo>
                  <a:pt x="4795301" y="5001856"/>
                  <a:pt x="4795301" y="5001856"/>
                  <a:pt x="4791141" y="5004257"/>
                </a:cubicBezTo>
                <a:cubicBezTo>
                  <a:pt x="4787862" y="5003379"/>
                  <a:pt x="4786983" y="5006658"/>
                  <a:pt x="4786983" y="5006658"/>
                </a:cubicBezTo>
                <a:cubicBezTo>
                  <a:pt x="4789383" y="5010818"/>
                  <a:pt x="4789383" y="5010818"/>
                  <a:pt x="4789383" y="5010818"/>
                </a:cubicBezTo>
                <a:cubicBezTo>
                  <a:pt x="4775384" y="5010582"/>
                  <a:pt x="4783467" y="5019780"/>
                  <a:pt x="4764429" y="5025225"/>
                </a:cubicBezTo>
                <a:cubicBezTo>
                  <a:pt x="4760269" y="5027626"/>
                  <a:pt x="4760269" y="5027626"/>
                  <a:pt x="4760269" y="5027626"/>
                </a:cubicBezTo>
                <a:cubicBezTo>
                  <a:pt x="4760269" y="5027626"/>
                  <a:pt x="4759391" y="5030907"/>
                  <a:pt x="4759391" y="5030907"/>
                </a:cubicBezTo>
                <a:cubicBezTo>
                  <a:pt x="4726995" y="5046837"/>
                  <a:pt x="4702041" y="5061246"/>
                  <a:pt x="4680365" y="5076532"/>
                </a:cubicBezTo>
                <a:cubicBezTo>
                  <a:pt x="4681245" y="5073251"/>
                  <a:pt x="4668123" y="5069736"/>
                  <a:pt x="4669645" y="5077175"/>
                </a:cubicBezTo>
                <a:cubicBezTo>
                  <a:pt x="4677086" y="5075654"/>
                  <a:pt x="4672047" y="5081335"/>
                  <a:pt x="4664607" y="5082858"/>
                </a:cubicBezTo>
                <a:cubicBezTo>
                  <a:pt x="4648849" y="5089182"/>
                  <a:pt x="4623894" y="5103591"/>
                  <a:pt x="4596538" y="5113840"/>
                </a:cubicBezTo>
                <a:cubicBezTo>
                  <a:pt x="4572461" y="5124967"/>
                  <a:pt x="4545105" y="5135216"/>
                  <a:pt x="4525187" y="5143943"/>
                </a:cubicBezTo>
                <a:cubicBezTo>
                  <a:pt x="4529347" y="5141541"/>
                  <a:pt x="4515347" y="5141307"/>
                  <a:pt x="4514467" y="5144586"/>
                </a:cubicBezTo>
                <a:cubicBezTo>
                  <a:pt x="4521908" y="5143064"/>
                  <a:pt x="4521029" y="5146344"/>
                  <a:pt x="4516869" y="5148745"/>
                </a:cubicBezTo>
                <a:cubicBezTo>
                  <a:pt x="4510309" y="5146988"/>
                  <a:pt x="4490391" y="5155714"/>
                  <a:pt x="4474633" y="5162039"/>
                </a:cubicBezTo>
                <a:cubicBezTo>
                  <a:pt x="4458876" y="5168364"/>
                  <a:pt x="4446398" y="5175569"/>
                  <a:pt x="4447277" y="5172288"/>
                </a:cubicBezTo>
                <a:cubicBezTo>
                  <a:pt x="4430639" y="5181894"/>
                  <a:pt x="4415760" y="5184937"/>
                  <a:pt x="4400883" y="5187983"/>
                </a:cubicBezTo>
                <a:cubicBezTo>
                  <a:pt x="4381843" y="5193428"/>
                  <a:pt x="4363683" y="5195595"/>
                  <a:pt x="4339608" y="5206722"/>
                </a:cubicBezTo>
                <a:cubicBezTo>
                  <a:pt x="4339608" y="5206722"/>
                  <a:pt x="4336327" y="5205844"/>
                  <a:pt x="4333047" y="5204965"/>
                </a:cubicBezTo>
                <a:cubicBezTo>
                  <a:pt x="4326252" y="5217207"/>
                  <a:pt x="4280971" y="5215622"/>
                  <a:pt x="4265213" y="5221947"/>
                </a:cubicBezTo>
                <a:cubicBezTo>
                  <a:pt x="4261055" y="5224349"/>
                  <a:pt x="4264334" y="5225227"/>
                  <a:pt x="4256895" y="5226749"/>
                </a:cubicBezTo>
                <a:cubicBezTo>
                  <a:pt x="4245297" y="5230673"/>
                  <a:pt x="4235455" y="5228037"/>
                  <a:pt x="4223857" y="5231960"/>
                </a:cubicBezTo>
                <a:cubicBezTo>
                  <a:pt x="4216417" y="5233481"/>
                  <a:pt x="4212257" y="5235884"/>
                  <a:pt x="4203941" y="5240686"/>
                </a:cubicBezTo>
                <a:cubicBezTo>
                  <a:pt x="4181621" y="5245253"/>
                  <a:pt x="4150341" y="5243904"/>
                  <a:pt x="4124741" y="5247592"/>
                </a:cubicBezTo>
                <a:cubicBezTo>
                  <a:pt x="4094985" y="5253681"/>
                  <a:pt x="4052106" y="5256255"/>
                  <a:pt x="4019067" y="5261465"/>
                </a:cubicBezTo>
                <a:cubicBezTo>
                  <a:pt x="4008347" y="5262109"/>
                  <a:pt x="3996749" y="5266033"/>
                  <a:pt x="3989310" y="5267556"/>
                </a:cubicBezTo>
                <a:cubicBezTo>
                  <a:pt x="3989310" y="5267556"/>
                  <a:pt x="3993469" y="5265155"/>
                  <a:pt x="3993469" y="5265155"/>
                </a:cubicBezTo>
                <a:cubicBezTo>
                  <a:pt x="3979469" y="5264919"/>
                  <a:pt x="3964589" y="5267964"/>
                  <a:pt x="3953870" y="5268607"/>
                </a:cubicBezTo>
                <a:cubicBezTo>
                  <a:pt x="3950590" y="5267728"/>
                  <a:pt x="3944029" y="5265970"/>
                  <a:pt x="3944029" y="5265970"/>
                </a:cubicBezTo>
                <a:cubicBezTo>
                  <a:pt x="3908589" y="5267022"/>
                  <a:pt x="3862430" y="5268717"/>
                  <a:pt x="3830272" y="5270646"/>
                </a:cubicBezTo>
                <a:cubicBezTo>
                  <a:pt x="3830272" y="5270646"/>
                  <a:pt x="3830272" y="5270646"/>
                  <a:pt x="3831150" y="5267367"/>
                </a:cubicBezTo>
                <a:cubicBezTo>
                  <a:pt x="3831150" y="5267367"/>
                  <a:pt x="3827869" y="5266488"/>
                  <a:pt x="3827869" y="5266488"/>
                </a:cubicBezTo>
                <a:cubicBezTo>
                  <a:pt x="3827869" y="5266488"/>
                  <a:pt x="3823711" y="5268887"/>
                  <a:pt x="3823711" y="5268887"/>
                </a:cubicBezTo>
                <a:cubicBezTo>
                  <a:pt x="3812990" y="5269532"/>
                  <a:pt x="3776029" y="5263143"/>
                  <a:pt x="3784991" y="5269060"/>
                </a:cubicBezTo>
                <a:cubicBezTo>
                  <a:pt x="3781710" y="5268182"/>
                  <a:pt x="3781710" y="5268182"/>
                  <a:pt x="3781710" y="5268182"/>
                </a:cubicBezTo>
                <a:cubicBezTo>
                  <a:pt x="3778430" y="5267303"/>
                  <a:pt x="3778430" y="5267303"/>
                  <a:pt x="3778430" y="5267303"/>
                </a:cubicBezTo>
                <a:cubicBezTo>
                  <a:pt x="3777550" y="5270583"/>
                  <a:pt x="3777550" y="5270583"/>
                  <a:pt x="3777550" y="5270583"/>
                </a:cubicBezTo>
                <a:cubicBezTo>
                  <a:pt x="3780831" y="5271463"/>
                  <a:pt x="3780831" y="5271463"/>
                  <a:pt x="3780831" y="5271463"/>
                </a:cubicBezTo>
                <a:cubicBezTo>
                  <a:pt x="3782354" y="5278902"/>
                  <a:pt x="3770111" y="5272106"/>
                  <a:pt x="3766831" y="5271227"/>
                </a:cubicBezTo>
                <a:cubicBezTo>
                  <a:pt x="3772513" y="5276265"/>
                  <a:pt x="3751074" y="5277552"/>
                  <a:pt x="3765073" y="5277788"/>
                </a:cubicBezTo>
                <a:cubicBezTo>
                  <a:pt x="3765953" y="5274507"/>
                  <a:pt x="3775793" y="5277144"/>
                  <a:pt x="3775793" y="5277144"/>
                </a:cubicBezTo>
                <a:cubicBezTo>
                  <a:pt x="3768353" y="5278666"/>
                  <a:pt x="3771633" y="5279545"/>
                  <a:pt x="3774913" y="5280425"/>
                </a:cubicBezTo>
                <a:cubicBezTo>
                  <a:pt x="3779953" y="5274743"/>
                  <a:pt x="3793073" y="5278258"/>
                  <a:pt x="3804672" y="5274334"/>
                </a:cubicBezTo>
                <a:cubicBezTo>
                  <a:pt x="3804672" y="5274334"/>
                  <a:pt x="3807952" y="5275214"/>
                  <a:pt x="3811233" y="5276093"/>
                </a:cubicBezTo>
                <a:cubicBezTo>
                  <a:pt x="3811233" y="5276093"/>
                  <a:pt x="3814512" y="5276971"/>
                  <a:pt x="3814512" y="5276971"/>
                </a:cubicBezTo>
                <a:cubicBezTo>
                  <a:pt x="3817794" y="5277850"/>
                  <a:pt x="3817794" y="5277850"/>
                  <a:pt x="3817794" y="5277850"/>
                </a:cubicBezTo>
                <a:cubicBezTo>
                  <a:pt x="3817794" y="5277850"/>
                  <a:pt x="3818672" y="5274569"/>
                  <a:pt x="3818672" y="5274569"/>
                </a:cubicBezTo>
                <a:cubicBezTo>
                  <a:pt x="3821953" y="5275449"/>
                  <a:pt x="3821953" y="5275449"/>
                  <a:pt x="3825233" y="5276327"/>
                </a:cubicBezTo>
                <a:cubicBezTo>
                  <a:pt x="3827635" y="5280487"/>
                  <a:pt x="3821074" y="5278728"/>
                  <a:pt x="3820193" y="5282009"/>
                </a:cubicBezTo>
                <a:cubicBezTo>
                  <a:pt x="3826754" y="5283768"/>
                  <a:pt x="3827635" y="5280487"/>
                  <a:pt x="3830914" y="5281367"/>
                </a:cubicBezTo>
                <a:cubicBezTo>
                  <a:pt x="3830914" y="5281367"/>
                  <a:pt x="3830914" y="5281367"/>
                  <a:pt x="3834196" y="5282245"/>
                </a:cubicBezTo>
                <a:cubicBezTo>
                  <a:pt x="3834196" y="5282245"/>
                  <a:pt x="3837475" y="5283124"/>
                  <a:pt x="3837475" y="5283124"/>
                </a:cubicBezTo>
                <a:cubicBezTo>
                  <a:pt x="3840755" y="5284004"/>
                  <a:pt x="3840755" y="5284004"/>
                  <a:pt x="3840755" y="5284004"/>
                </a:cubicBezTo>
                <a:cubicBezTo>
                  <a:pt x="3854755" y="5284238"/>
                  <a:pt x="3854755" y="5284238"/>
                  <a:pt x="3854755" y="5284238"/>
                </a:cubicBezTo>
                <a:cubicBezTo>
                  <a:pt x="3858913" y="5281837"/>
                  <a:pt x="3858913" y="5281837"/>
                  <a:pt x="3858913" y="5281837"/>
                </a:cubicBezTo>
                <a:cubicBezTo>
                  <a:pt x="3861316" y="5285997"/>
                  <a:pt x="3862195" y="5282716"/>
                  <a:pt x="3862195" y="5282716"/>
                </a:cubicBezTo>
                <a:lnTo>
                  <a:pt x="3858913" y="5281837"/>
                </a:lnTo>
                <a:cubicBezTo>
                  <a:pt x="3880353" y="5280550"/>
                  <a:pt x="3873793" y="5278792"/>
                  <a:pt x="3894353" y="5280786"/>
                </a:cubicBezTo>
                <a:cubicBezTo>
                  <a:pt x="3897635" y="5281665"/>
                  <a:pt x="3897635" y="5281665"/>
                  <a:pt x="3900914" y="5282543"/>
                </a:cubicBezTo>
                <a:cubicBezTo>
                  <a:pt x="3905073" y="5280142"/>
                  <a:pt x="3905073" y="5280142"/>
                  <a:pt x="3901794" y="5279264"/>
                </a:cubicBezTo>
                <a:cubicBezTo>
                  <a:pt x="3911633" y="5281901"/>
                  <a:pt x="3928914" y="5283015"/>
                  <a:pt x="3933953" y="5277333"/>
                </a:cubicBezTo>
                <a:cubicBezTo>
                  <a:pt x="3926513" y="5278855"/>
                  <a:pt x="3927392" y="5275574"/>
                  <a:pt x="3934831" y="5274053"/>
                </a:cubicBezTo>
                <a:lnTo>
                  <a:pt x="3938111" y="5274932"/>
                </a:lnTo>
                <a:cubicBezTo>
                  <a:pt x="3937233" y="5278211"/>
                  <a:pt x="3937233" y="5278211"/>
                  <a:pt x="3937233" y="5278211"/>
                </a:cubicBezTo>
                <a:cubicBezTo>
                  <a:pt x="3937233" y="5278211"/>
                  <a:pt x="3937233" y="5278211"/>
                  <a:pt x="3940514" y="5279091"/>
                </a:cubicBezTo>
                <a:cubicBezTo>
                  <a:pt x="3940514" y="5279091"/>
                  <a:pt x="3940514" y="5279091"/>
                  <a:pt x="3944673" y="5276690"/>
                </a:cubicBezTo>
                <a:cubicBezTo>
                  <a:pt x="3964353" y="5281963"/>
                  <a:pt x="4019711" y="5272185"/>
                  <a:pt x="4044429" y="5271777"/>
                </a:cubicBezTo>
                <a:cubicBezTo>
                  <a:pt x="4058431" y="5272013"/>
                  <a:pt x="4060832" y="5276173"/>
                  <a:pt x="4072431" y="5272249"/>
                </a:cubicBezTo>
                <a:cubicBezTo>
                  <a:pt x="4078990" y="5274006"/>
                  <a:pt x="4084029" y="5268325"/>
                  <a:pt x="4091468" y="5266803"/>
                </a:cubicBezTo>
                <a:cubicBezTo>
                  <a:pt x="4105469" y="5267037"/>
                  <a:pt x="4115309" y="5269674"/>
                  <a:pt x="4121227" y="5260712"/>
                </a:cubicBezTo>
                <a:cubicBezTo>
                  <a:pt x="4188825" y="5257732"/>
                  <a:pt x="4267380" y="5240106"/>
                  <a:pt x="4336092" y="5219844"/>
                </a:cubicBezTo>
                <a:cubicBezTo>
                  <a:pt x="4338495" y="5224004"/>
                  <a:pt x="4338495" y="5224004"/>
                  <a:pt x="4341775" y="5224882"/>
                </a:cubicBezTo>
                <a:cubicBezTo>
                  <a:pt x="4341775" y="5224882"/>
                  <a:pt x="4338495" y="5224004"/>
                  <a:pt x="4338495" y="5224004"/>
                </a:cubicBezTo>
                <a:cubicBezTo>
                  <a:pt x="4337615" y="5227283"/>
                  <a:pt x="4337615" y="5227283"/>
                  <a:pt x="4337615" y="5227283"/>
                </a:cubicBezTo>
                <a:cubicBezTo>
                  <a:pt x="4337615" y="5227283"/>
                  <a:pt x="4340895" y="5228162"/>
                  <a:pt x="4345054" y="5225760"/>
                </a:cubicBezTo>
                <a:cubicBezTo>
                  <a:pt x="4348334" y="5226639"/>
                  <a:pt x="4347456" y="5229920"/>
                  <a:pt x="4354895" y="5228397"/>
                </a:cubicBezTo>
                <a:cubicBezTo>
                  <a:pt x="4352494" y="5224238"/>
                  <a:pt x="4356653" y="5221837"/>
                  <a:pt x="4368253" y="5217913"/>
                </a:cubicBezTo>
                <a:cubicBezTo>
                  <a:pt x="4371531" y="5218791"/>
                  <a:pt x="4371531" y="5218791"/>
                  <a:pt x="4371531" y="5218791"/>
                </a:cubicBezTo>
                <a:cubicBezTo>
                  <a:pt x="4371531" y="5218791"/>
                  <a:pt x="4372409" y="5215512"/>
                  <a:pt x="4375691" y="5216392"/>
                </a:cubicBezTo>
                <a:cubicBezTo>
                  <a:pt x="4375691" y="5216392"/>
                  <a:pt x="4378971" y="5217270"/>
                  <a:pt x="4378971" y="5217270"/>
                </a:cubicBezTo>
                <a:cubicBezTo>
                  <a:pt x="4379850" y="5213989"/>
                  <a:pt x="4379850" y="5213989"/>
                  <a:pt x="4379850" y="5213989"/>
                </a:cubicBezTo>
                <a:cubicBezTo>
                  <a:pt x="4383131" y="5214869"/>
                  <a:pt x="4383131" y="5214869"/>
                  <a:pt x="4387291" y="5212466"/>
                </a:cubicBezTo>
                <a:cubicBezTo>
                  <a:pt x="4392972" y="5217505"/>
                  <a:pt x="4406328" y="5207020"/>
                  <a:pt x="4405449" y="5210302"/>
                </a:cubicBezTo>
                <a:cubicBezTo>
                  <a:pt x="4405449" y="5210302"/>
                  <a:pt x="4404569" y="5213581"/>
                  <a:pt x="4404569" y="5213581"/>
                </a:cubicBezTo>
                <a:cubicBezTo>
                  <a:pt x="4401290" y="5212703"/>
                  <a:pt x="4400411" y="5215984"/>
                  <a:pt x="4400411" y="5215984"/>
                </a:cubicBezTo>
                <a:cubicBezTo>
                  <a:pt x="4403691" y="5216862"/>
                  <a:pt x="4404569" y="5213581"/>
                  <a:pt x="4407849" y="5214461"/>
                </a:cubicBezTo>
                <a:cubicBezTo>
                  <a:pt x="4407849" y="5214461"/>
                  <a:pt x="4412009" y="5212060"/>
                  <a:pt x="4412009" y="5212060"/>
                </a:cubicBezTo>
                <a:cubicBezTo>
                  <a:pt x="4419449" y="5210537"/>
                  <a:pt x="4426889" y="5209014"/>
                  <a:pt x="4427767" y="5205735"/>
                </a:cubicBezTo>
                <a:cubicBezTo>
                  <a:pt x="4427767" y="5205735"/>
                  <a:pt x="4427767" y="5205735"/>
                  <a:pt x="4431047" y="5206613"/>
                </a:cubicBezTo>
                <a:cubicBezTo>
                  <a:pt x="4431047" y="5206613"/>
                  <a:pt x="4434327" y="5207492"/>
                  <a:pt x="4438487" y="5205091"/>
                </a:cubicBezTo>
                <a:cubicBezTo>
                  <a:pt x="4438487" y="5205091"/>
                  <a:pt x="4439367" y="5201811"/>
                  <a:pt x="4439367" y="5201811"/>
                </a:cubicBezTo>
                <a:cubicBezTo>
                  <a:pt x="4439367" y="5201811"/>
                  <a:pt x="4436087" y="5200931"/>
                  <a:pt x="4436087" y="5200931"/>
                </a:cubicBezTo>
                <a:cubicBezTo>
                  <a:pt x="4439367" y="5201811"/>
                  <a:pt x="4442646" y="5202689"/>
                  <a:pt x="4446805" y="5200288"/>
                </a:cubicBezTo>
                <a:cubicBezTo>
                  <a:pt x="4443525" y="5199408"/>
                  <a:pt x="4444403" y="5196129"/>
                  <a:pt x="4448563" y="5193727"/>
                </a:cubicBezTo>
                <a:cubicBezTo>
                  <a:pt x="4447685" y="5197007"/>
                  <a:pt x="4451843" y="5194606"/>
                  <a:pt x="4455124" y="5195484"/>
                </a:cubicBezTo>
                <a:cubicBezTo>
                  <a:pt x="4459284" y="5193083"/>
                  <a:pt x="4459284" y="5193083"/>
                  <a:pt x="4459284" y="5193083"/>
                </a:cubicBezTo>
                <a:cubicBezTo>
                  <a:pt x="4462565" y="5193963"/>
                  <a:pt x="4462565" y="5193963"/>
                  <a:pt x="4462565" y="5193963"/>
                </a:cubicBezTo>
                <a:cubicBezTo>
                  <a:pt x="4463443" y="5190682"/>
                  <a:pt x="4463443" y="5190682"/>
                  <a:pt x="4463443" y="5190682"/>
                </a:cubicBezTo>
                <a:cubicBezTo>
                  <a:pt x="4463443" y="5190682"/>
                  <a:pt x="4463443" y="5190682"/>
                  <a:pt x="4460162" y="5189804"/>
                </a:cubicBezTo>
                <a:cubicBezTo>
                  <a:pt x="4479199" y="5184357"/>
                  <a:pt x="4498239" y="5178912"/>
                  <a:pt x="4503277" y="5173230"/>
                </a:cubicBezTo>
                <a:cubicBezTo>
                  <a:pt x="4507437" y="5170828"/>
                  <a:pt x="4507437" y="5170828"/>
                  <a:pt x="4510717" y="5171707"/>
                </a:cubicBezTo>
                <a:cubicBezTo>
                  <a:pt x="4514875" y="5169306"/>
                  <a:pt x="4514875" y="5169306"/>
                  <a:pt x="4515755" y="5166027"/>
                </a:cubicBezTo>
                <a:lnTo>
                  <a:pt x="4513179" y="5165335"/>
                </a:lnTo>
                <a:lnTo>
                  <a:pt x="4525643" y="5159666"/>
                </a:lnTo>
                <a:cubicBezTo>
                  <a:pt x="4539955" y="5153613"/>
                  <a:pt x="4547709" y="5151736"/>
                  <a:pt x="4571346" y="5142247"/>
                </a:cubicBezTo>
                <a:cubicBezTo>
                  <a:pt x="4580543" y="5134165"/>
                  <a:pt x="4584703" y="5131765"/>
                  <a:pt x="4585583" y="5128483"/>
                </a:cubicBezTo>
                <a:cubicBezTo>
                  <a:pt x="4588862" y="5129361"/>
                  <a:pt x="4587983" y="5132643"/>
                  <a:pt x="4595423" y="5131120"/>
                </a:cubicBezTo>
                <a:cubicBezTo>
                  <a:pt x="4597181" y="5124559"/>
                  <a:pt x="4607021" y="5127196"/>
                  <a:pt x="4619500" y="5119991"/>
                </a:cubicBezTo>
                <a:cubicBezTo>
                  <a:pt x="4631977" y="5112788"/>
                  <a:pt x="4613817" y="5114955"/>
                  <a:pt x="4629575" y="5108629"/>
                </a:cubicBezTo>
                <a:cubicBezTo>
                  <a:pt x="4620378" y="5116712"/>
                  <a:pt x="4636137" y="5110387"/>
                  <a:pt x="4648615" y="5103183"/>
                </a:cubicBezTo>
                <a:cubicBezTo>
                  <a:pt x="4647735" y="5106463"/>
                  <a:pt x="4647735" y="5106463"/>
                  <a:pt x="4647735" y="5106463"/>
                </a:cubicBezTo>
                <a:cubicBezTo>
                  <a:pt x="4643575" y="5108864"/>
                  <a:pt x="4639415" y="5111267"/>
                  <a:pt x="4642697" y="5112145"/>
                </a:cubicBezTo>
                <a:cubicBezTo>
                  <a:pt x="4642697" y="5112145"/>
                  <a:pt x="4645978" y="5113024"/>
                  <a:pt x="4650136" y="5110622"/>
                </a:cubicBezTo>
                <a:cubicBezTo>
                  <a:pt x="4654296" y="5108221"/>
                  <a:pt x="4654296" y="5108221"/>
                  <a:pt x="4654296" y="5108221"/>
                </a:cubicBezTo>
                <a:cubicBezTo>
                  <a:pt x="4653417" y="5111501"/>
                  <a:pt x="4642697" y="5112145"/>
                  <a:pt x="4645099" y="5116303"/>
                </a:cubicBezTo>
                <a:cubicBezTo>
                  <a:pt x="4653417" y="5111501"/>
                  <a:pt x="4660855" y="5109978"/>
                  <a:pt x="4661735" y="5106698"/>
                </a:cubicBezTo>
                <a:cubicBezTo>
                  <a:pt x="4662613" y="5103419"/>
                  <a:pt x="4662613" y="5103419"/>
                  <a:pt x="4665893" y="5104297"/>
                </a:cubicBezTo>
                <a:cubicBezTo>
                  <a:pt x="4670053" y="5101897"/>
                  <a:pt x="4674211" y="5099495"/>
                  <a:pt x="4675091" y="5096214"/>
                </a:cubicBezTo>
                <a:cubicBezTo>
                  <a:pt x="4675091" y="5096214"/>
                  <a:pt x="4671812" y="5095335"/>
                  <a:pt x="4667651" y="5097736"/>
                </a:cubicBezTo>
                <a:cubicBezTo>
                  <a:pt x="4664372" y="5096858"/>
                  <a:pt x="4664372" y="5096858"/>
                  <a:pt x="4664372" y="5096858"/>
                </a:cubicBezTo>
                <a:cubicBezTo>
                  <a:pt x="4669409" y="5091176"/>
                  <a:pt x="4662850" y="5089418"/>
                  <a:pt x="4676849" y="5089653"/>
                </a:cubicBezTo>
                <a:cubicBezTo>
                  <a:pt x="4674449" y="5085494"/>
                  <a:pt x="4666129" y="5090297"/>
                  <a:pt x="4662850" y="5089418"/>
                </a:cubicBezTo>
                <a:cubicBezTo>
                  <a:pt x="4678607" y="5083093"/>
                  <a:pt x="4681009" y="5087252"/>
                  <a:pt x="4689327" y="5082449"/>
                </a:cubicBezTo>
                <a:cubicBezTo>
                  <a:pt x="4688447" y="5085731"/>
                  <a:pt x="4685169" y="5084851"/>
                  <a:pt x="4685169" y="5084851"/>
                </a:cubicBezTo>
                <a:cubicBezTo>
                  <a:pt x="4681009" y="5087252"/>
                  <a:pt x="4681009" y="5087252"/>
                  <a:pt x="4683411" y="5091411"/>
                </a:cubicBezTo>
                <a:cubicBezTo>
                  <a:pt x="4683411" y="5091411"/>
                  <a:pt x="4687569" y="5089010"/>
                  <a:pt x="4691728" y="5086609"/>
                </a:cubicBezTo>
                <a:cubicBezTo>
                  <a:pt x="4686690" y="5092290"/>
                  <a:pt x="4689971" y="5093170"/>
                  <a:pt x="4695008" y="5087488"/>
                </a:cubicBezTo>
                <a:cubicBezTo>
                  <a:pt x="4698289" y="5088368"/>
                  <a:pt x="4698289" y="5088368"/>
                  <a:pt x="4698289" y="5088368"/>
                </a:cubicBezTo>
                <a:cubicBezTo>
                  <a:pt x="4694130" y="5090767"/>
                  <a:pt x="4697411" y="5091647"/>
                  <a:pt x="4697411" y="5091647"/>
                </a:cubicBezTo>
                <a:cubicBezTo>
                  <a:pt x="4701569" y="5089246"/>
                  <a:pt x="4701569" y="5089246"/>
                  <a:pt x="4702449" y="5085965"/>
                </a:cubicBezTo>
                <a:cubicBezTo>
                  <a:pt x="4705727" y="5086845"/>
                  <a:pt x="4705727" y="5086845"/>
                  <a:pt x="4706607" y="5083564"/>
                </a:cubicBezTo>
                <a:cubicBezTo>
                  <a:pt x="4714047" y="5082041"/>
                  <a:pt x="4714047" y="5082041"/>
                  <a:pt x="4721486" y="5080520"/>
                </a:cubicBezTo>
                <a:cubicBezTo>
                  <a:pt x="4717327" y="5082921"/>
                  <a:pt x="4717327" y="5082921"/>
                  <a:pt x="4717327" y="5082921"/>
                </a:cubicBezTo>
                <a:cubicBezTo>
                  <a:pt x="4713168" y="5085322"/>
                  <a:pt x="4712289" y="5088602"/>
                  <a:pt x="4712289" y="5088602"/>
                </a:cubicBezTo>
                <a:cubicBezTo>
                  <a:pt x="4715569" y="5089482"/>
                  <a:pt x="4719729" y="5087079"/>
                  <a:pt x="4723887" y="5084678"/>
                </a:cubicBezTo>
                <a:cubicBezTo>
                  <a:pt x="4728047" y="5082277"/>
                  <a:pt x="4728047" y="5082277"/>
                  <a:pt x="4728047" y="5082277"/>
                </a:cubicBezTo>
                <a:cubicBezTo>
                  <a:pt x="4732207" y="5079876"/>
                  <a:pt x="4732207" y="5079876"/>
                  <a:pt x="4732207" y="5079876"/>
                </a:cubicBezTo>
                <a:cubicBezTo>
                  <a:pt x="4736365" y="5077475"/>
                  <a:pt x="4737245" y="5074195"/>
                  <a:pt x="4733963" y="5073315"/>
                </a:cubicBezTo>
                <a:cubicBezTo>
                  <a:pt x="4733963" y="5073315"/>
                  <a:pt x="4730684" y="5072437"/>
                  <a:pt x="4726524" y="5074837"/>
                </a:cubicBezTo>
                <a:cubicBezTo>
                  <a:pt x="4726524" y="5074837"/>
                  <a:pt x="4726524" y="5074837"/>
                  <a:pt x="4725646" y="5078117"/>
                </a:cubicBezTo>
                <a:cubicBezTo>
                  <a:pt x="4721486" y="5080520"/>
                  <a:pt x="4721486" y="5080520"/>
                  <a:pt x="4721486" y="5080520"/>
                </a:cubicBezTo>
                <a:cubicBezTo>
                  <a:pt x="4732441" y="5065875"/>
                  <a:pt x="4719083" y="5076361"/>
                  <a:pt x="4707487" y="5080284"/>
                </a:cubicBezTo>
                <a:cubicBezTo>
                  <a:pt x="4711646" y="5077883"/>
                  <a:pt x="4711646" y="5077883"/>
                  <a:pt x="4711646" y="5077883"/>
                </a:cubicBezTo>
                <a:cubicBezTo>
                  <a:pt x="4711646" y="5077883"/>
                  <a:pt x="4708366" y="5077005"/>
                  <a:pt x="4708366" y="5077005"/>
                </a:cubicBezTo>
                <a:cubicBezTo>
                  <a:pt x="4708366" y="5077005"/>
                  <a:pt x="4708366" y="5077005"/>
                  <a:pt x="4705085" y="5076124"/>
                </a:cubicBezTo>
                <a:cubicBezTo>
                  <a:pt x="4704207" y="5079404"/>
                  <a:pt x="4704207" y="5079404"/>
                  <a:pt x="4704207" y="5079404"/>
                </a:cubicBezTo>
                <a:cubicBezTo>
                  <a:pt x="4700046" y="5081805"/>
                  <a:pt x="4700046" y="5081805"/>
                  <a:pt x="4700046" y="5081805"/>
                </a:cubicBezTo>
                <a:cubicBezTo>
                  <a:pt x="4700927" y="5078525"/>
                  <a:pt x="4700927" y="5078525"/>
                  <a:pt x="4700927" y="5078525"/>
                </a:cubicBezTo>
                <a:cubicBezTo>
                  <a:pt x="4700927" y="5078525"/>
                  <a:pt x="4697647" y="5077647"/>
                  <a:pt x="4696767" y="5080927"/>
                </a:cubicBezTo>
                <a:cubicBezTo>
                  <a:pt x="4693487" y="5080048"/>
                  <a:pt x="4693487" y="5080048"/>
                  <a:pt x="4693487" y="5080048"/>
                </a:cubicBezTo>
                <a:cubicBezTo>
                  <a:pt x="4699404" y="5071086"/>
                  <a:pt x="4706843" y="5069563"/>
                  <a:pt x="4722601" y="5063239"/>
                </a:cubicBezTo>
                <a:cubicBezTo>
                  <a:pt x="4721722" y="5066520"/>
                  <a:pt x="4721722" y="5066520"/>
                  <a:pt x="4721722" y="5066520"/>
                </a:cubicBezTo>
                <a:cubicBezTo>
                  <a:pt x="4720843" y="5069800"/>
                  <a:pt x="4720843" y="5069800"/>
                  <a:pt x="4720843" y="5069800"/>
                </a:cubicBezTo>
                <a:cubicBezTo>
                  <a:pt x="4725003" y="5067398"/>
                  <a:pt x="4725003" y="5067398"/>
                  <a:pt x="4725003" y="5067398"/>
                </a:cubicBezTo>
                <a:cubicBezTo>
                  <a:pt x="4725882" y="5064117"/>
                  <a:pt x="4725882" y="5064117"/>
                  <a:pt x="4725882" y="5064117"/>
                </a:cubicBezTo>
                <a:cubicBezTo>
                  <a:pt x="4730041" y="5061716"/>
                  <a:pt x="4730041" y="5061716"/>
                  <a:pt x="4730041" y="5061716"/>
                </a:cubicBezTo>
                <a:cubicBezTo>
                  <a:pt x="4734199" y="5059315"/>
                  <a:pt x="4736599" y="5063474"/>
                  <a:pt x="4744919" y="5058672"/>
                </a:cubicBezTo>
                <a:cubicBezTo>
                  <a:pt x="4748200" y="5059551"/>
                  <a:pt x="4748200" y="5059551"/>
                  <a:pt x="4748200" y="5059551"/>
                </a:cubicBezTo>
                <a:cubicBezTo>
                  <a:pt x="4749079" y="5056269"/>
                  <a:pt x="4752360" y="5057149"/>
                  <a:pt x="4752360" y="5057149"/>
                </a:cubicBezTo>
                <a:cubicBezTo>
                  <a:pt x="4753238" y="5053868"/>
                  <a:pt x="4753238" y="5053868"/>
                  <a:pt x="4753238" y="5053868"/>
                </a:cubicBezTo>
                <a:cubicBezTo>
                  <a:pt x="4749957" y="5052989"/>
                  <a:pt x="4749957" y="5052989"/>
                  <a:pt x="4749957" y="5052989"/>
                </a:cubicBezTo>
                <a:cubicBezTo>
                  <a:pt x="4758275" y="5048187"/>
                  <a:pt x="4768117" y="5050824"/>
                  <a:pt x="4769875" y="5044264"/>
                </a:cubicBezTo>
                <a:cubicBezTo>
                  <a:pt x="4769875" y="5044264"/>
                  <a:pt x="4770754" y="5040984"/>
                  <a:pt x="4774035" y="5041862"/>
                </a:cubicBezTo>
                <a:cubicBezTo>
                  <a:pt x="4774035" y="5041862"/>
                  <a:pt x="4774913" y="5038581"/>
                  <a:pt x="4774913" y="5038581"/>
                </a:cubicBezTo>
                <a:cubicBezTo>
                  <a:pt x="4771632" y="5037702"/>
                  <a:pt x="4771632" y="5037702"/>
                  <a:pt x="4771632" y="5037702"/>
                </a:cubicBezTo>
                <a:cubicBezTo>
                  <a:pt x="4798110" y="5030735"/>
                  <a:pt x="4779951" y="5032901"/>
                  <a:pt x="4781709" y="5026339"/>
                </a:cubicBezTo>
                <a:cubicBezTo>
                  <a:pt x="4795709" y="5026575"/>
                  <a:pt x="4820663" y="5012167"/>
                  <a:pt x="4841460" y="5000161"/>
                </a:cubicBezTo>
                <a:cubicBezTo>
                  <a:pt x="4839059" y="4996002"/>
                  <a:pt x="4839059" y="4996002"/>
                  <a:pt x="4839059" y="4996002"/>
                </a:cubicBezTo>
                <a:cubicBezTo>
                  <a:pt x="4842339" y="4996880"/>
                  <a:pt x="4842339" y="4996880"/>
                  <a:pt x="4842339" y="4996880"/>
                </a:cubicBezTo>
                <a:cubicBezTo>
                  <a:pt x="4842339" y="4996880"/>
                  <a:pt x="4845620" y="4997758"/>
                  <a:pt x="4846498" y="4994478"/>
                </a:cubicBezTo>
                <a:cubicBezTo>
                  <a:pt x="4846498" y="4994478"/>
                  <a:pt x="4843217" y="4993600"/>
                  <a:pt x="4843217" y="4993600"/>
                </a:cubicBezTo>
                <a:cubicBezTo>
                  <a:pt x="4855696" y="4986396"/>
                  <a:pt x="4870575" y="4983351"/>
                  <a:pt x="4878014" y="4981829"/>
                </a:cubicBezTo>
                <a:cubicBezTo>
                  <a:pt x="4875613" y="4977670"/>
                  <a:pt x="4872333" y="4976790"/>
                  <a:pt x="4876493" y="4974389"/>
                </a:cubicBezTo>
                <a:cubicBezTo>
                  <a:pt x="4879771" y="4975267"/>
                  <a:pt x="4879771" y="4975267"/>
                  <a:pt x="4883931" y="4972867"/>
                </a:cubicBezTo>
                <a:cubicBezTo>
                  <a:pt x="4881530" y="4968708"/>
                  <a:pt x="4884811" y="4969587"/>
                  <a:pt x="4892249" y="4968064"/>
                </a:cubicBezTo>
                <a:cubicBezTo>
                  <a:pt x="4892249" y="4968064"/>
                  <a:pt x="4892249" y="4968064"/>
                  <a:pt x="4891370" y="4971344"/>
                </a:cubicBezTo>
                <a:cubicBezTo>
                  <a:pt x="4891370" y="4971344"/>
                  <a:pt x="4891370" y="4971344"/>
                  <a:pt x="4894652" y="4972224"/>
                </a:cubicBezTo>
                <a:cubicBezTo>
                  <a:pt x="4895530" y="4968943"/>
                  <a:pt x="4898811" y="4969821"/>
                  <a:pt x="4899690" y="4966541"/>
                </a:cubicBezTo>
                <a:cubicBezTo>
                  <a:pt x="4899690" y="4966541"/>
                  <a:pt x="4900568" y="4963262"/>
                  <a:pt x="4900568" y="4963262"/>
                </a:cubicBezTo>
                <a:cubicBezTo>
                  <a:pt x="4907129" y="4965019"/>
                  <a:pt x="4934721" y="4940771"/>
                  <a:pt x="4926402" y="4945573"/>
                </a:cubicBezTo>
                <a:cubicBezTo>
                  <a:pt x="4923765" y="4955414"/>
                  <a:pt x="4914160" y="4938777"/>
                  <a:pt x="4914803" y="4949497"/>
                </a:cubicBezTo>
                <a:lnTo>
                  <a:pt x="4909765" y="4955178"/>
                </a:lnTo>
                <a:cubicBezTo>
                  <a:pt x="4910645" y="4951898"/>
                  <a:pt x="4906487" y="4954299"/>
                  <a:pt x="4906487" y="4954299"/>
                </a:cubicBezTo>
                <a:cubicBezTo>
                  <a:pt x="4902327" y="4956701"/>
                  <a:pt x="4902327" y="4956701"/>
                  <a:pt x="4902327" y="4956701"/>
                </a:cubicBezTo>
                <a:cubicBezTo>
                  <a:pt x="4903205" y="4953421"/>
                  <a:pt x="4903205" y="4953421"/>
                  <a:pt x="4903205" y="4953421"/>
                </a:cubicBezTo>
                <a:cubicBezTo>
                  <a:pt x="4906487" y="4954299"/>
                  <a:pt x="4907365" y="4951018"/>
                  <a:pt x="4907365" y="4951018"/>
                </a:cubicBezTo>
                <a:cubicBezTo>
                  <a:pt x="4907365" y="4951018"/>
                  <a:pt x="4904084" y="4950140"/>
                  <a:pt x="4904084" y="4950140"/>
                </a:cubicBezTo>
                <a:cubicBezTo>
                  <a:pt x="4899924" y="4952541"/>
                  <a:pt x="4899924" y="4952541"/>
                  <a:pt x="4899924" y="4952541"/>
                </a:cubicBezTo>
                <a:cubicBezTo>
                  <a:pt x="4895766" y="4954944"/>
                  <a:pt x="4895766" y="4954944"/>
                  <a:pt x="4895766" y="4954944"/>
                </a:cubicBezTo>
                <a:cubicBezTo>
                  <a:pt x="4895766" y="4954944"/>
                  <a:pt x="4900803" y="4949262"/>
                  <a:pt x="4900803" y="4949262"/>
                </a:cubicBezTo>
                <a:cubicBezTo>
                  <a:pt x="4904963" y="4946860"/>
                  <a:pt x="4904963" y="4946860"/>
                  <a:pt x="4904963" y="4946860"/>
                </a:cubicBezTo>
                <a:cubicBezTo>
                  <a:pt x="4909122" y="4944459"/>
                  <a:pt x="4909122" y="4944459"/>
                  <a:pt x="4909122" y="4944459"/>
                </a:cubicBezTo>
                <a:cubicBezTo>
                  <a:pt x="4912403" y="4945337"/>
                  <a:pt x="4916563" y="4942936"/>
                  <a:pt x="4917441" y="4939655"/>
                </a:cubicBezTo>
                <a:cubicBezTo>
                  <a:pt x="4918319" y="4936376"/>
                  <a:pt x="4915039" y="4935497"/>
                  <a:pt x="4910881" y="4937898"/>
                </a:cubicBezTo>
                <a:cubicBezTo>
                  <a:pt x="4910881" y="4937898"/>
                  <a:pt x="4910881" y="4937898"/>
                  <a:pt x="4907601" y="4937018"/>
                </a:cubicBezTo>
                <a:cubicBezTo>
                  <a:pt x="4920077" y="4929815"/>
                  <a:pt x="4917441" y="4939655"/>
                  <a:pt x="4927516" y="4928292"/>
                </a:cubicBezTo>
                <a:cubicBezTo>
                  <a:pt x="4926638" y="4931573"/>
                  <a:pt x="4926638" y="4931573"/>
                  <a:pt x="4926638" y="4931573"/>
                </a:cubicBezTo>
                <a:cubicBezTo>
                  <a:pt x="4926638" y="4931573"/>
                  <a:pt x="4926638" y="4931573"/>
                  <a:pt x="4929919" y="4932452"/>
                </a:cubicBezTo>
                <a:cubicBezTo>
                  <a:pt x="4930798" y="4929172"/>
                  <a:pt x="4930798" y="4929172"/>
                  <a:pt x="4930798" y="4929172"/>
                </a:cubicBezTo>
                <a:cubicBezTo>
                  <a:pt x="4930798" y="4929172"/>
                  <a:pt x="4931676" y="4925891"/>
                  <a:pt x="4931676" y="4925891"/>
                </a:cubicBezTo>
                <a:cubicBezTo>
                  <a:pt x="4935835" y="4923490"/>
                  <a:pt x="4935835" y="4923490"/>
                  <a:pt x="4935835" y="4923490"/>
                </a:cubicBezTo>
                <a:cubicBezTo>
                  <a:pt x="4939994" y="4921088"/>
                  <a:pt x="4939994" y="4921088"/>
                  <a:pt x="4948314" y="4916286"/>
                </a:cubicBezTo>
                <a:cubicBezTo>
                  <a:pt x="4943511" y="4907968"/>
                  <a:pt x="4963429" y="4899242"/>
                  <a:pt x="4953587" y="4896605"/>
                </a:cubicBezTo>
                <a:cubicBezTo>
                  <a:pt x="4951829" y="4903166"/>
                  <a:pt x="4944389" y="4904687"/>
                  <a:pt x="4939352" y="4910369"/>
                </a:cubicBezTo>
                <a:cubicBezTo>
                  <a:pt x="4944389" y="4904687"/>
                  <a:pt x="4944389" y="4904687"/>
                  <a:pt x="4941109" y="4903808"/>
                </a:cubicBezTo>
                <a:cubicBezTo>
                  <a:pt x="4941109" y="4903808"/>
                  <a:pt x="4941109" y="4903808"/>
                  <a:pt x="4937829" y="4902930"/>
                </a:cubicBezTo>
                <a:cubicBezTo>
                  <a:pt x="4949427" y="4899006"/>
                  <a:pt x="4961905" y="4891801"/>
                  <a:pt x="4971103" y="4883717"/>
                </a:cubicBezTo>
                <a:close/>
                <a:moveTo>
                  <a:pt x="6068122" y="4864900"/>
                </a:moveTo>
                <a:lnTo>
                  <a:pt x="6068152" y="4865039"/>
                </a:lnTo>
                <a:cubicBezTo>
                  <a:pt x="6068152" y="4865039"/>
                  <a:pt x="6068152" y="4865039"/>
                  <a:pt x="6064479" y="4870708"/>
                </a:cubicBezTo>
                <a:close/>
                <a:moveTo>
                  <a:pt x="2849427" y="4863682"/>
                </a:moveTo>
                <a:cubicBezTo>
                  <a:pt x="2849427" y="4863682"/>
                  <a:pt x="2849427" y="4863682"/>
                  <a:pt x="2852706" y="4864560"/>
                </a:cubicBezTo>
                <a:cubicBezTo>
                  <a:pt x="2855987" y="4865440"/>
                  <a:pt x="2855987" y="4865440"/>
                  <a:pt x="2855987" y="4865440"/>
                </a:cubicBezTo>
                <a:lnTo>
                  <a:pt x="2856769" y="4866135"/>
                </a:lnTo>
                <a:close/>
                <a:moveTo>
                  <a:pt x="5007247" y="4862211"/>
                </a:moveTo>
                <a:lnTo>
                  <a:pt x="4996249" y="4868580"/>
                </a:lnTo>
                <a:lnTo>
                  <a:pt x="4999337" y="4870189"/>
                </a:lnTo>
                <a:close/>
                <a:moveTo>
                  <a:pt x="6130068" y="4856695"/>
                </a:moveTo>
                <a:lnTo>
                  <a:pt x="6126199" y="4862407"/>
                </a:lnTo>
                <a:cubicBezTo>
                  <a:pt x="6130871" y="4861409"/>
                  <a:pt x="6129873" y="4856736"/>
                  <a:pt x="6129873" y="4856736"/>
                </a:cubicBezTo>
                <a:close/>
                <a:moveTo>
                  <a:pt x="5030417" y="4849127"/>
                </a:moveTo>
                <a:lnTo>
                  <a:pt x="5029817" y="4849140"/>
                </a:lnTo>
                <a:lnTo>
                  <a:pt x="5010221" y="4860487"/>
                </a:lnTo>
                <a:lnTo>
                  <a:pt x="5015974" y="4860584"/>
                </a:lnTo>
                <a:cubicBezTo>
                  <a:pt x="5023533" y="4852061"/>
                  <a:pt x="5031451" y="4849569"/>
                  <a:pt x="5030417" y="4849127"/>
                </a:cubicBezTo>
                <a:close/>
                <a:moveTo>
                  <a:pt x="5071263" y="4820079"/>
                </a:moveTo>
                <a:lnTo>
                  <a:pt x="5059909" y="4829301"/>
                </a:lnTo>
                <a:lnTo>
                  <a:pt x="5059325" y="4830010"/>
                </a:lnTo>
                <a:lnTo>
                  <a:pt x="5057793" y="4831019"/>
                </a:lnTo>
                <a:lnTo>
                  <a:pt x="5055235" y="4833097"/>
                </a:lnTo>
                <a:lnTo>
                  <a:pt x="5055445" y="4833420"/>
                </a:lnTo>
                <a:cubicBezTo>
                  <a:pt x="5056491" y="4833207"/>
                  <a:pt x="5058665" y="4832469"/>
                  <a:pt x="5062605" y="4830888"/>
                </a:cubicBezTo>
                <a:cubicBezTo>
                  <a:pt x="5060527" y="4832090"/>
                  <a:pt x="5058227" y="4834110"/>
                  <a:pt x="5057377" y="4835640"/>
                </a:cubicBezTo>
                <a:lnTo>
                  <a:pt x="5060755" y="4837402"/>
                </a:lnTo>
                <a:lnTo>
                  <a:pt x="5060961" y="4837260"/>
                </a:lnTo>
                <a:close/>
                <a:moveTo>
                  <a:pt x="5108837" y="4789562"/>
                </a:moveTo>
                <a:lnTo>
                  <a:pt x="5093745" y="4801819"/>
                </a:lnTo>
                <a:lnTo>
                  <a:pt x="5095236" y="4800959"/>
                </a:lnTo>
                <a:cubicBezTo>
                  <a:pt x="5098515" y="4801837"/>
                  <a:pt x="5103555" y="4796156"/>
                  <a:pt x="5108593" y="4790474"/>
                </a:cubicBezTo>
                <a:close/>
                <a:moveTo>
                  <a:pt x="5127188" y="4774656"/>
                </a:moveTo>
                <a:lnTo>
                  <a:pt x="5117361" y="4782639"/>
                </a:lnTo>
                <a:lnTo>
                  <a:pt x="5121949" y="4779991"/>
                </a:lnTo>
                <a:cubicBezTo>
                  <a:pt x="5121949" y="4779991"/>
                  <a:pt x="5125229" y="4780869"/>
                  <a:pt x="5125229" y="4780869"/>
                </a:cubicBezTo>
                <a:cubicBezTo>
                  <a:pt x="5129389" y="4778468"/>
                  <a:pt x="5129389" y="4778468"/>
                  <a:pt x="5129389" y="4778468"/>
                </a:cubicBezTo>
                <a:close/>
                <a:moveTo>
                  <a:pt x="2748506" y="4741714"/>
                </a:moveTo>
                <a:lnTo>
                  <a:pt x="2753001" y="4745754"/>
                </a:lnTo>
                <a:lnTo>
                  <a:pt x="2748356" y="4742283"/>
                </a:lnTo>
                <a:close/>
                <a:moveTo>
                  <a:pt x="2738573" y="4734114"/>
                </a:moveTo>
                <a:lnTo>
                  <a:pt x="2742497" y="4737906"/>
                </a:lnTo>
                <a:lnTo>
                  <a:pt x="2748356" y="4742283"/>
                </a:lnTo>
                <a:lnTo>
                  <a:pt x="2747627" y="4744994"/>
                </a:lnTo>
                <a:cubicBezTo>
                  <a:pt x="2745226" y="4740836"/>
                  <a:pt x="2742826" y="4736676"/>
                  <a:pt x="2739545" y="4735796"/>
                </a:cubicBezTo>
                <a:close/>
                <a:moveTo>
                  <a:pt x="2733528" y="4728433"/>
                </a:moveTo>
                <a:lnTo>
                  <a:pt x="2737143" y="4731638"/>
                </a:lnTo>
                <a:lnTo>
                  <a:pt x="2738573" y="4734114"/>
                </a:lnTo>
                <a:lnTo>
                  <a:pt x="2733769" y="4729470"/>
                </a:lnTo>
                <a:close/>
                <a:moveTo>
                  <a:pt x="2725781" y="4721561"/>
                </a:moveTo>
                <a:cubicBezTo>
                  <a:pt x="2729061" y="4722440"/>
                  <a:pt x="2731462" y="4726600"/>
                  <a:pt x="2732341" y="4723320"/>
                </a:cubicBezTo>
                <a:lnTo>
                  <a:pt x="2733528" y="4728433"/>
                </a:lnTo>
                <a:lnTo>
                  <a:pt x="2731462" y="4726600"/>
                </a:lnTo>
                <a:cubicBezTo>
                  <a:pt x="2728183" y="4725721"/>
                  <a:pt x="2728183" y="4725721"/>
                  <a:pt x="2728183" y="4725721"/>
                </a:cubicBezTo>
                <a:cubicBezTo>
                  <a:pt x="2728183" y="4725721"/>
                  <a:pt x="2728183" y="4725721"/>
                  <a:pt x="2725781" y="4721561"/>
                </a:cubicBezTo>
                <a:close/>
                <a:moveTo>
                  <a:pt x="3028405" y="4669808"/>
                </a:moveTo>
                <a:lnTo>
                  <a:pt x="3030752" y="4673522"/>
                </a:lnTo>
                <a:cubicBezTo>
                  <a:pt x="3036699" y="4679422"/>
                  <a:pt x="3044989" y="4685949"/>
                  <a:pt x="3054617" y="4692835"/>
                </a:cubicBezTo>
                <a:cubicBezTo>
                  <a:pt x="3073871" y="4706605"/>
                  <a:pt x="3094562" y="4715020"/>
                  <a:pt x="3107225" y="4721282"/>
                </a:cubicBezTo>
                <a:lnTo>
                  <a:pt x="3105246" y="4719661"/>
                </a:lnTo>
                <a:lnTo>
                  <a:pt x="3057715" y="4691376"/>
                </a:lnTo>
                <a:close/>
                <a:moveTo>
                  <a:pt x="6304463" y="4668027"/>
                </a:moveTo>
                <a:lnTo>
                  <a:pt x="6302855" y="4672815"/>
                </a:lnTo>
                <a:lnTo>
                  <a:pt x="6301832" y="4672862"/>
                </a:lnTo>
                <a:cubicBezTo>
                  <a:pt x="6301708" y="4672278"/>
                  <a:pt x="6302626" y="4670861"/>
                  <a:pt x="6304463" y="4668027"/>
                </a:cubicBezTo>
                <a:close/>
                <a:moveTo>
                  <a:pt x="2673360" y="4654778"/>
                </a:moveTo>
                <a:lnTo>
                  <a:pt x="2678648" y="4660537"/>
                </a:lnTo>
                <a:lnTo>
                  <a:pt x="2678411" y="4660527"/>
                </a:lnTo>
                <a:cubicBezTo>
                  <a:pt x="2676581" y="4659157"/>
                  <a:pt x="2674561" y="4656858"/>
                  <a:pt x="2673360" y="4654778"/>
                </a:cubicBezTo>
                <a:close/>
                <a:moveTo>
                  <a:pt x="2988071" y="4640127"/>
                </a:moveTo>
                <a:lnTo>
                  <a:pt x="2993758" y="4645670"/>
                </a:lnTo>
                <a:cubicBezTo>
                  <a:pt x="2996821" y="4648286"/>
                  <a:pt x="2999603" y="4650286"/>
                  <a:pt x="3002041" y="4651387"/>
                </a:cubicBezTo>
                <a:lnTo>
                  <a:pt x="3003476" y="4651462"/>
                </a:lnTo>
                <a:close/>
                <a:moveTo>
                  <a:pt x="2964415" y="4622718"/>
                </a:moveTo>
                <a:lnTo>
                  <a:pt x="2964410" y="4622737"/>
                </a:lnTo>
                <a:lnTo>
                  <a:pt x="2964457" y="4622750"/>
                </a:lnTo>
                <a:close/>
                <a:moveTo>
                  <a:pt x="2936215" y="4620923"/>
                </a:moveTo>
                <a:cubicBezTo>
                  <a:pt x="2936215" y="4620923"/>
                  <a:pt x="2936215" y="4620923"/>
                  <a:pt x="2938890" y="4621639"/>
                </a:cubicBezTo>
                <a:lnTo>
                  <a:pt x="2938711" y="4622308"/>
                </a:lnTo>
                <a:close/>
                <a:moveTo>
                  <a:pt x="2922025" y="4586750"/>
                </a:moveTo>
                <a:lnTo>
                  <a:pt x="2919078" y="4591214"/>
                </a:lnTo>
                <a:cubicBezTo>
                  <a:pt x="2916891" y="4591346"/>
                  <a:pt x="2914215" y="4590629"/>
                  <a:pt x="2912519" y="4591609"/>
                </a:cubicBezTo>
                <a:cubicBezTo>
                  <a:pt x="2913760" y="4597683"/>
                  <a:pt x="2918395" y="4601796"/>
                  <a:pt x="2922311" y="4608585"/>
                </a:cubicBezTo>
                <a:cubicBezTo>
                  <a:pt x="2920354" y="4605190"/>
                  <a:pt x="2917677" y="4604474"/>
                  <a:pt x="2917677" y="4604474"/>
                </a:cubicBezTo>
                <a:cubicBezTo>
                  <a:pt x="2915718" y="4601078"/>
                  <a:pt x="2915718" y="4601078"/>
                  <a:pt x="2913043" y="4600361"/>
                </a:cubicBezTo>
                <a:cubicBezTo>
                  <a:pt x="2912325" y="4603039"/>
                  <a:pt x="2915001" y="4603756"/>
                  <a:pt x="2915001" y="4603756"/>
                </a:cubicBezTo>
                <a:cubicBezTo>
                  <a:pt x="2916959" y="4607152"/>
                  <a:pt x="2919635" y="4607868"/>
                  <a:pt x="2919635" y="4607868"/>
                </a:cubicBezTo>
                <a:cubicBezTo>
                  <a:pt x="2919635" y="4607868"/>
                  <a:pt x="2921593" y="4611263"/>
                  <a:pt x="2921593" y="4611263"/>
                </a:cubicBezTo>
                <a:cubicBezTo>
                  <a:pt x="2926229" y="4615376"/>
                  <a:pt x="2930863" y="4619488"/>
                  <a:pt x="2932821" y="4622883"/>
                </a:cubicBezTo>
                <a:cubicBezTo>
                  <a:pt x="2932821" y="4622883"/>
                  <a:pt x="2932821" y="4622883"/>
                  <a:pt x="2935497" y="4623599"/>
                </a:cubicBezTo>
                <a:cubicBezTo>
                  <a:pt x="2935497" y="4623599"/>
                  <a:pt x="2938172" y="4624317"/>
                  <a:pt x="2938172" y="4624317"/>
                </a:cubicBezTo>
                <a:lnTo>
                  <a:pt x="2938711" y="4622308"/>
                </a:lnTo>
                <a:lnTo>
                  <a:pt x="2941207" y="4623695"/>
                </a:lnTo>
                <a:cubicBezTo>
                  <a:pt x="2942545" y="4624054"/>
                  <a:pt x="2943884" y="4624412"/>
                  <a:pt x="2946201" y="4626469"/>
                </a:cubicBezTo>
                <a:cubicBezTo>
                  <a:pt x="2954947" y="4625941"/>
                  <a:pt x="2940326" y="4616283"/>
                  <a:pt x="2941761" y="4610927"/>
                </a:cubicBezTo>
                <a:cubicBezTo>
                  <a:pt x="2953705" y="4619869"/>
                  <a:pt x="2957099" y="4617907"/>
                  <a:pt x="2961733" y="4622018"/>
                </a:cubicBezTo>
                <a:lnTo>
                  <a:pt x="2962703" y="4621458"/>
                </a:lnTo>
                <a:lnTo>
                  <a:pt x="2948426" y="4610952"/>
                </a:lnTo>
                <a:close/>
                <a:moveTo>
                  <a:pt x="2860394" y="4530255"/>
                </a:moveTo>
                <a:lnTo>
                  <a:pt x="2873925" y="4544310"/>
                </a:lnTo>
                <a:lnTo>
                  <a:pt x="2898368" y="4565066"/>
                </a:lnTo>
                <a:close/>
                <a:moveTo>
                  <a:pt x="2850179" y="4503144"/>
                </a:moveTo>
                <a:lnTo>
                  <a:pt x="2849725" y="4504837"/>
                </a:lnTo>
                <a:lnTo>
                  <a:pt x="2856363" y="4508236"/>
                </a:lnTo>
                <a:lnTo>
                  <a:pt x="2855786" y="4507515"/>
                </a:lnTo>
                <a:lnTo>
                  <a:pt x="2857490" y="4507973"/>
                </a:lnTo>
                <a:lnTo>
                  <a:pt x="2858176" y="4509163"/>
                </a:lnTo>
                <a:lnTo>
                  <a:pt x="2862899" y="4511580"/>
                </a:lnTo>
                <a:lnTo>
                  <a:pt x="2852855" y="4503860"/>
                </a:lnTo>
                <a:lnTo>
                  <a:pt x="2855786" y="4507515"/>
                </a:lnTo>
                <a:lnTo>
                  <a:pt x="2854813" y="4507255"/>
                </a:lnTo>
                <a:cubicBezTo>
                  <a:pt x="2852855" y="4503860"/>
                  <a:pt x="2852855" y="4503860"/>
                  <a:pt x="2850179" y="4503144"/>
                </a:cubicBezTo>
                <a:close/>
                <a:moveTo>
                  <a:pt x="5450741" y="4439964"/>
                </a:moveTo>
                <a:lnTo>
                  <a:pt x="5377825" y="4530592"/>
                </a:lnTo>
                <a:cubicBezTo>
                  <a:pt x="5359841" y="4551255"/>
                  <a:pt x="5341650" y="4570690"/>
                  <a:pt x="5323869" y="4592582"/>
                </a:cubicBezTo>
                <a:cubicBezTo>
                  <a:pt x="5319577" y="4597083"/>
                  <a:pt x="5312626" y="4600767"/>
                  <a:pt x="5314677" y="4613036"/>
                </a:cubicBezTo>
                <a:cubicBezTo>
                  <a:pt x="5333076" y="4598610"/>
                  <a:pt x="5347637" y="4580097"/>
                  <a:pt x="5364167" y="4564878"/>
                </a:cubicBezTo>
                <a:lnTo>
                  <a:pt x="5370795" y="4560109"/>
                </a:lnTo>
                <a:lnTo>
                  <a:pt x="5397869" y="4523430"/>
                </a:lnTo>
                <a:close/>
                <a:moveTo>
                  <a:pt x="1643525" y="4432993"/>
                </a:moveTo>
                <a:cubicBezTo>
                  <a:pt x="1643525" y="4432993"/>
                  <a:pt x="1643525" y="4432993"/>
                  <a:pt x="1644522" y="4437664"/>
                </a:cubicBezTo>
                <a:lnTo>
                  <a:pt x="1643326" y="4435630"/>
                </a:lnTo>
                <a:close/>
                <a:moveTo>
                  <a:pt x="2776939" y="4423240"/>
                </a:moveTo>
                <a:lnTo>
                  <a:pt x="2779311" y="4426396"/>
                </a:lnTo>
                <a:lnTo>
                  <a:pt x="2778899" y="4426634"/>
                </a:lnTo>
                <a:cubicBezTo>
                  <a:pt x="2778899" y="4426634"/>
                  <a:pt x="2776223" y="4425916"/>
                  <a:pt x="2776939" y="4423240"/>
                </a:cubicBezTo>
                <a:close/>
                <a:moveTo>
                  <a:pt x="2676789" y="4299837"/>
                </a:moveTo>
                <a:lnTo>
                  <a:pt x="2665036" y="4302598"/>
                </a:lnTo>
                <a:lnTo>
                  <a:pt x="2701549" y="4351370"/>
                </a:lnTo>
                <a:cubicBezTo>
                  <a:pt x="2709383" y="4364950"/>
                  <a:pt x="2723809" y="4386038"/>
                  <a:pt x="2741629" y="4405167"/>
                </a:cubicBezTo>
                <a:cubicBezTo>
                  <a:pt x="2756055" y="4426254"/>
                  <a:pt x="2774593" y="4442703"/>
                  <a:pt x="2786537" y="4451645"/>
                </a:cubicBezTo>
                <a:cubicBezTo>
                  <a:pt x="2797048" y="4465942"/>
                  <a:pt x="2810232" y="4480958"/>
                  <a:pt x="2822178" y="4489900"/>
                </a:cubicBezTo>
                <a:cubicBezTo>
                  <a:pt x="2822178" y="4489900"/>
                  <a:pt x="2821462" y="4492576"/>
                  <a:pt x="2824137" y="4493294"/>
                </a:cubicBezTo>
                <a:cubicBezTo>
                  <a:pt x="2826095" y="4496689"/>
                  <a:pt x="2826095" y="4496689"/>
                  <a:pt x="2828771" y="4497407"/>
                </a:cubicBezTo>
                <a:lnTo>
                  <a:pt x="2839192" y="4508233"/>
                </a:lnTo>
                <a:lnTo>
                  <a:pt x="2837891" y="4500449"/>
                </a:lnTo>
                <a:lnTo>
                  <a:pt x="2829489" y="4494729"/>
                </a:lnTo>
                <a:cubicBezTo>
                  <a:pt x="2832164" y="4495445"/>
                  <a:pt x="2832164" y="4495445"/>
                  <a:pt x="2832164" y="4495445"/>
                </a:cubicBezTo>
                <a:cubicBezTo>
                  <a:pt x="2832164" y="4495445"/>
                  <a:pt x="2830206" y="4492051"/>
                  <a:pt x="2827529" y="4491333"/>
                </a:cubicBezTo>
                <a:cubicBezTo>
                  <a:pt x="2828249" y="4488655"/>
                  <a:pt x="2825572" y="4487938"/>
                  <a:pt x="2825572" y="4487938"/>
                </a:cubicBezTo>
                <a:lnTo>
                  <a:pt x="2779311" y="4426396"/>
                </a:lnTo>
                <a:lnTo>
                  <a:pt x="2782293" y="4424673"/>
                </a:lnTo>
                <a:cubicBezTo>
                  <a:pt x="2782293" y="4424673"/>
                  <a:pt x="2779616" y="4423956"/>
                  <a:pt x="2779616" y="4423956"/>
                </a:cubicBezTo>
                <a:cubicBezTo>
                  <a:pt x="2779616" y="4423956"/>
                  <a:pt x="2779616" y="4423956"/>
                  <a:pt x="2776939" y="4423240"/>
                </a:cubicBezTo>
                <a:cubicBezTo>
                  <a:pt x="2777658" y="4420560"/>
                  <a:pt x="2774981" y="4419843"/>
                  <a:pt x="2774981" y="4419843"/>
                </a:cubicBezTo>
                <a:cubicBezTo>
                  <a:pt x="2778375" y="4417882"/>
                  <a:pt x="2771783" y="4410375"/>
                  <a:pt x="2765190" y="4402868"/>
                </a:cubicBezTo>
                <a:cubicBezTo>
                  <a:pt x="2761796" y="4404828"/>
                  <a:pt x="2766430" y="4408940"/>
                  <a:pt x="2766430" y="4408940"/>
                </a:cubicBezTo>
                <a:cubicBezTo>
                  <a:pt x="2763755" y="4408224"/>
                  <a:pt x="2763755" y="4408224"/>
                  <a:pt x="2763755" y="4408224"/>
                </a:cubicBezTo>
                <a:cubicBezTo>
                  <a:pt x="2761078" y="4407507"/>
                  <a:pt x="2761078" y="4407507"/>
                  <a:pt x="2761078" y="4407507"/>
                </a:cubicBezTo>
                <a:cubicBezTo>
                  <a:pt x="2761078" y="4407507"/>
                  <a:pt x="2763037" y="4410902"/>
                  <a:pt x="2763037" y="4410902"/>
                </a:cubicBezTo>
                <a:cubicBezTo>
                  <a:pt x="2756444" y="4403395"/>
                  <a:pt x="2755728" y="4406073"/>
                  <a:pt x="2747175" y="4395170"/>
                </a:cubicBezTo>
                <a:cubicBezTo>
                  <a:pt x="2749852" y="4395886"/>
                  <a:pt x="2749852" y="4395886"/>
                  <a:pt x="2749852" y="4395886"/>
                </a:cubicBezTo>
                <a:cubicBezTo>
                  <a:pt x="2749852" y="4395886"/>
                  <a:pt x="2749852" y="4395886"/>
                  <a:pt x="2751809" y="4399282"/>
                </a:cubicBezTo>
                <a:cubicBezTo>
                  <a:pt x="2754485" y="4399999"/>
                  <a:pt x="2754485" y="4399999"/>
                  <a:pt x="2754485" y="4399999"/>
                </a:cubicBezTo>
                <a:cubicBezTo>
                  <a:pt x="2755204" y="4397321"/>
                  <a:pt x="2753245" y="4393926"/>
                  <a:pt x="2750569" y="4393208"/>
                </a:cubicBezTo>
                <a:cubicBezTo>
                  <a:pt x="2750569" y="4393208"/>
                  <a:pt x="2751287" y="4390530"/>
                  <a:pt x="2748611" y="4389814"/>
                </a:cubicBezTo>
                <a:cubicBezTo>
                  <a:pt x="2750047" y="4384457"/>
                  <a:pt x="2744172" y="4374272"/>
                  <a:pt x="2736338" y="4360691"/>
                </a:cubicBezTo>
                <a:cubicBezTo>
                  <a:pt x="2732061" y="4355240"/>
                  <a:pt x="2727118" y="4349609"/>
                  <a:pt x="2722327" y="4344738"/>
                </a:cubicBezTo>
                <a:lnTo>
                  <a:pt x="2716857" y="4339970"/>
                </a:lnTo>
                <a:lnTo>
                  <a:pt x="2703428" y="4336022"/>
                </a:lnTo>
                <a:cubicBezTo>
                  <a:pt x="2696735" y="4331964"/>
                  <a:pt x="2691607" y="4326386"/>
                  <a:pt x="2688247" y="4319673"/>
                </a:cubicBezTo>
                <a:lnTo>
                  <a:pt x="2677451" y="4300826"/>
                </a:lnTo>
                <a:close/>
                <a:moveTo>
                  <a:pt x="2337159" y="4269366"/>
                </a:moveTo>
                <a:cubicBezTo>
                  <a:pt x="2336279" y="4272646"/>
                  <a:pt x="2339560" y="4273526"/>
                  <a:pt x="2339560" y="4273526"/>
                </a:cubicBezTo>
                <a:lnTo>
                  <a:pt x="2339523" y="4273662"/>
                </a:lnTo>
                <a:close/>
                <a:moveTo>
                  <a:pt x="1526874" y="4252779"/>
                </a:moveTo>
                <a:cubicBezTo>
                  <a:pt x="1531545" y="4251780"/>
                  <a:pt x="1533542" y="4261121"/>
                  <a:pt x="1534539" y="4265793"/>
                </a:cubicBezTo>
                <a:cubicBezTo>
                  <a:pt x="1529869" y="4266791"/>
                  <a:pt x="1529869" y="4266791"/>
                  <a:pt x="1529869" y="4266791"/>
                </a:cubicBezTo>
                <a:close/>
                <a:moveTo>
                  <a:pt x="2351864" y="4227601"/>
                </a:moveTo>
                <a:lnTo>
                  <a:pt x="2354365" y="4231786"/>
                </a:lnTo>
                <a:lnTo>
                  <a:pt x="2354267" y="4231761"/>
                </a:lnTo>
                <a:cubicBezTo>
                  <a:pt x="2354267" y="4231761"/>
                  <a:pt x="2354267" y="4231761"/>
                  <a:pt x="2351864" y="4227601"/>
                </a:cubicBezTo>
                <a:close/>
                <a:moveTo>
                  <a:pt x="6397652" y="4184394"/>
                </a:moveTo>
                <a:lnTo>
                  <a:pt x="6397793" y="4184698"/>
                </a:lnTo>
                <a:cubicBezTo>
                  <a:pt x="6397247" y="4187866"/>
                  <a:pt x="6395661" y="4191868"/>
                  <a:pt x="6393825" y="4194703"/>
                </a:cubicBezTo>
                <a:close/>
                <a:moveTo>
                  <a:pt x="6495950" y="4124042"/>
                </a:moveTo>
                <a:cubicBezTo>
                  <a:pt x="6501619" y="4127714"/>
                  <a:pt x="6497945" y="4133384"/>
                  <a:pt x="6492277" y="4129712"/>
                </a:cubicBezTo>
                <a:cubicBezTo>
                  <a:pt x="6496947" y="4128713"/>
                  <a:pt x="6496947" y="4128713"/>
                  <a:pt x="6495950" y="4124042"/>
                </a:cubicBezTo>
                <a:close/>
                <a:moveTo>
                  <a:pt x="6447581" y="4072213"/>
                </a:moveTo>
                <a:lnTo>
                  <a:pt x="6446607" y="4075973"/>
                </a:lnTo>
                <a:cubicBezTo>
                  <a:pt x="6447605" y="4080645"/>
                  <a:pt x="6447605" y="4080645"/>
                  <a:pt x="6447605" y="4080645"/>
                </a:cubicBezTo>
                <a:cubicBezTo>
                  <a:pt x="6447605" y="4080645"/>
                  <a:pt x="6447605" y="4080645"/>
                  <a:pt x="6443932" y="4086313"/>
                </a:cubicBezTo>
                <a:cubicBezTo>
                  <a:pt x="6442933" y="4081643"/>
                  <a:pt x="6446607" y="4075973"/>
                  <a:pt x="6441935" y="4076971"/>
                </a:cubicBezTo>
                <a:close/>
                <a:moveTo>
                  <a:pt x="6451467" y="4062259"/>
                </a:moveTo>
                <a:lnTo>
                  <a:pt x="6448725" y="4071248"/>
                </a:lnTo>
                <a:lnTo>
                  <a:pt x="6447581" y="4072213"/>
                </a:lnTo>
                <a:lnTo>
                  <a:pt x="6449283" y="4065635"/>
                </a:lnTo>
                <a:close/>
                <a:moveTo>
                  <a:pt x="6095133" y="4053382"/>
                </a:moveTo>
                <a:cubicBezTo>
                  <a:pt x="6095539" y="4055288"/>
                  <a:pt x="6094789" y="4056444"/>
                  <a:pt x="6093665" y="4058179"/>
                </a:cubicBezTo>
                <a:lnTo>
                  <a:pt x="6092651" y="4060432"/>
                </a:lnTo>
                <a:lnTo>
                  <a:pt x="6092133" y="4058007"/>
                </a:lnTo>
                <a:cubicBezTo>
                  <a:pt x="6092133" y="4058007"/>
                  <a:pt x="6095947" y="4057193"/>
                  <a:pt x="6095133" y="4053382"/>
                </a:cubicBezTo>
                <a:close/>
                <a:moveTo>
                  <a:pt x="1243863" y="4048308"/>
                </a:moveTo>
                <a:lnTo>
                  <a:pt x="1243853" y="4048690"/>
                </a:lnTo>
                <a:lnTo>
                  <a:pt x="1244017" y="4049024"/>
                </a:lnTo>
                <a:close/>
                <a:moveTo>
                  <a:pt x="6459303" y="4043956"/>
                </a:moveTo>
                <a:cubicBezTo>
                  <a:pt x="6455630" y="4049626"/>
                  <a:pt x="6451956" y="4055293"/>
                  <a:pt x="6452955" y="4059966"/>
                </a:cubicBezTo>
                <a:lnTo>
                  <a:pt x="6451467" y="4062259"/>
                </a:lnTo>
                <a:lnTo>
                  <a:pt x="6453708" y="4054920"/>
                </a:lnTo>
                <a:lnTo>
                  <a:pt x="6455441" y="4044781"/>
                </a:lnTo>
                <a:close/>
                <a:moveTo>
                  <a:pt x="6456817" y="4036740"/>
                </a:moveTo>
                <a:lnTo>
                  <a:pt x="6455441" y="4044781"/>
                </a:lnTo>
                <a:lnTo>
                  <a:pt x="6454631" y="4044953"/>
                </a:lnTo>
                <a:close/>
                <a:moveTo>
                  <a:pt x="1431945" y="4014196"/>
                </a:moveTo>
                <a:lnTo>
                  <a:pt x="1434938" y="4028209"/>
                </a:lnTo>
                <a:cubicBezTo>
                  <a:pt x="1434938" y="4028209"/>
                  <a:pt x="1429269" y="4024536"/>
                  <a:pt x="1428273" y="4019865"/>
                </a:cubicBezTo>
                <a:cubicBezTo>
                  <a:pt x="1432942" y="4018867"/>
                  <a:pt x="1431945" y="4014196"/>
                  <a:pt x="1431945" y="4014196"/>
                </a:cubicBezTo>
                <a:close/>
                <a:moveTo>
                  <a:pt x="1496703" y="3951518"/>
                </a:moveTo>
                <a:cubicBezTo>
                  <a:pt x="1496703" y="3951518"/>
                  <a:pt x="1497700" y="3956190"/>
                  <a:pt x="1502371" y="3955191"/>
                </a:cubicBezTo>
                <a:cubicBezTo>
                  <a:pt x="1497700" y="3956190"/>
                  <a:pt x="1502689" y="3979543"/>
                  <a:pt x="1498697" y="3960861"/>
                </a:cubicBezTo>
                <a:cubicBezTo>
                  <a:pt x="1497700" y="3956190"/>
                  <a:pt x="1497700" y="3956190"/>
                  <a:pt x="1496703" y="3951518"/>
                </a:cubicBezTo>
                <a:close/>
                <a:moveTo>
                  <a:pt x="2081274" y="3919538"/>
                </a:moveTo>
                <a:lnTo>
                  <a:pt x="2082728" y="3919927"/>
                </a:lnTo>
                <a:cubicBezTo>
                  <a:pt x="2082728" y="3919927"/>
                  <a:pt x="2082728" y="3919927"/>
                  <a:pt x="2081850" y="3923208"/>
                </a:cubicBezTo>
                <a:close/>
                <a:moveTo>
                  <a:pt x="6530564" y="3917715"/>
                </a:moveTo>
                <a:lnTo>
                  <a:pt x="6530564" y="3921552"/>
                </a:lnTo>
                <a:lnTo>
                  <a:pt x="6527556" y="3926194"/>
                </a:lnTo>
                <a:cubicBezTo>
                  <a:pt x="6527097" y="3926903"/>
                  <a:pt x="6527097" y="3926903"/>
                  <a:pt x="6527097" y="3926903"/>
                </a:cubicBezTo>
                <a:close/>
                <a:moveTo>
                  <a:pt x="6183373" y="3883119"/>
                </a:moveTo>
                <a:lnTo>
                  <a:pt x="6183235" y="3887133"/>
                </a:lnTo>
                <a:cubicBezTo>
                  <a:pt x="6183235" y="3887133"/>
                  <a:pt x="6183235" y="3887133"/>
                  <a:pt x="6182420" y="3883322"/>
                </a:cubicBezTo>
                <a:close/>
                <a:moveTo>
                  <a:pt x="6530394" y="3785167"/>
                </a:moveTo>
                <a:lnTo>
                  <a:pt x="6530564" y="3785630"/>
                </a:lnTo>
                <a:lnTo>
                  <a:pt x="6530564" y="3792682"/>
                </a:lnTo>
                <a:lnTo>
                  <a:pt x="6526181" y="3785456"/>
                </a:lnTo>
                <a:cubicBezTo>
                  <a:pt x="6528018" y="3782622"/>
                  <a:pt x="6529436" y="3783540"/>
                  <a:pt x="6530394" y="3785167"/>
                </a:cubicBezTo>
                <a:close/>
                <a:moveTo>
                  <a:pt x="2531063" y="3675825"/>
                </a:moveTo>
                <a:cubicBezTo>
                  <a:pt x="2544376" y="3721527"/>
                  <a:pt x="2557984" y="3767100"/>
                  <a:pt x="2572765" y="3812143"/>
                </a:cubicBezTo>
                <a:lnTo>
                  <a:pt x="2619585" y="3940039"/>
                </a:lnTo>
                <a:lnTo>
                  <a:pt x="2689216" y="4071055"/>
                </a:lnTo>
                <a:cubicBezTo>
                  <a:pt x="2704468" y="4095365"/>
                  <a:pt x="2717728" y="4121128"/>
                  <a:pt x="2731894" y="4145620"/>
                </a:cubicBezTo>
                <a:cubicBezTo>
                  <a:pt x="2733347" y="4147616"/>
                  <a:pt x="2735616" y="4149474"/>
                  <a:pt x="2736797" y="4151516"/>
                </a:cubicBezTo>
                <a:lnTo>
                  <a:pt x="2736150" y="4154286"/>
                </a:lnTo>
                <a:lnTo>
                  <a:pt x="2761162" y="4192307"/>
                </a:lnTo>
                <a:lnTo>
                  <a:pt x="2734027" y="4159027"/>
                </a:lnTo>
                <a:lnTo>
                  <a:pt x="2727501" y="4162023"/>
                </a:lnTo>
                <a:cubicBezTo>
                  <a:pt x="2724826" y="4161910"/>
                  <a:pt x="2722102" y="4160686"/>
                  <a:pt x="2719561" y="4158874"/>
                </a:cubicBezTo>
                <a:cubicBezTo>
                  <a:pt x="2708125" y="4150712"/>
                  <a:pt x="2699591" y="4139827"/>
                  <a:pt x="2694323" y="4128398"/>
                </a:cubicBezTo>
                <a:cubicBezTo>
                  <a:pt x="2676524" y="4095558"/>
                  <a:pt x="2656593" y="4063356"/>
                  <a:pt x="2638432" y="4030019"/>
                </a:cubicBezTo>
                <a:lnTo>
                  <a:pt x="2616715" y="3986397"/>
                </a:lnTo>
                <a:lnTo>
                  <a:pt x="2616051" y="3985283"/>
                </a:lnTo>
                <a:lnTo>
                  <a:pt x="2614788" y="3982527"/>
                </a:lnTo>
                <a:lnTo>
                  <a:pt x="2613003" y="3978941"/>
                </a:lnTo>
                <a:lnTo>
                  <a:pt x="2612430" y="3977382"/>
                </a:lnTo>
                <a:lnTo>
                  <a:pt x="2590101" y="3928646"/>
                </a:lnTo>
                <a:lnTo>
                  <a:pt x="2588278" y="3930926"/>
                </a:lnTo>
                <a:cubicBezTo>
                  <a:pt x="2587371" y="3933141"/>
                  <a:pt x="2587033" y="3935507"/>
                  <a:pt x="2586807" y="3937922"/>
                </a:cubicBezTo>
                <a:lnTo>
                  <a:pt x="2585985" y="3941174"/>
                </a:lnTo>
                <a:lnTo>
                  <a:pt x="2612386" y="4010360"/>
                </a:lnTo>
                <a:lnTo>
                  <a:pt x="2690871" y="4160213"/>
                </a:lnTo>
                <a:lnTo>
                  <a:pt x="2700625" y="4177201"/>
                </a:lnTo>
                <a:cubicBezTo>
                  <a:pt x="2703184" y="4181187"/>
                  <a:pt x="2706355" y="4185073"/>
                  <a:pt x="2708709" y="4189725"/>
                </a:cubicBezTo>
                <a:lnTo>
                  <a:pt x="2709242" y="4192597"/>
                </a:lnTo>
                <a:lnTo>
                  <a:pt x="2818914" y="4346218"/>
                </a:lnTo>
                <a:cubicBezTo>
                  <a:pt x="2861241" y="4397540"/>
                  <a:pt x="2907623" y="4446474"/>
                  <a:pt x="2958211" y="4492927"/>
                </a:cubicBezTo>
                <a:lnTo>
                  <a:pt x="3037117" y="4556144"/>
                </a:lnTo>
                <a:lnTo>
                  <a:pt x="3127435" y="4612403"/>
                </a:lnTo>
                <a:cubicBezTo>
                  <a:pt x="3160291" y="4631663"/>
                  <a:pt x="3193888" y="4649695"/>
                  <a:pt x="3228660" y="4665324"/>
                </a:cubicBezTo>
                <a:cubicBezTo>
                  <a:pt x="3246659" y="4674928"/>
                  <a:pt x="3261389" y="4687601"/>
                  <a:pt x="3284085" y="4680023"/>
                </a:cubicBezTo>
                <a:cubicBezTo>
                  <a:pt x="3297170" y="4675314"/>
                  <a:pt x="3311489" y="4685533"/>
                  <a:pt x="3324987" y="4690843"/>
                </a:cubicBezTo>
                <a:cubicBezTo>
                  <a:pt x="3394736" y="4723328"/>
                  <a:pt x="3467956" y="4746405"/>
                  <a:pt x="3540971" y="4768253"/>
                </a:cubicBezTo>
                <a:cubicBezTo>
                  <a:pt x="3546289" y="4769888"/>
                  <a:pt x="3550379" y="4771726"/>
                  <a:pt x="3555898" y="4767020"/>
                </a:cubicBezTo>
                <a:cubicBezTo>
                  <a:pt x="3556712" y="4756793"/>
                  <a:pt x="3546692" y="4757208"/>
                  <a:pt x="3541374" y="4755574"/>
                </a:cubicBezTo>
                <a:cubicBezTo>
                  <a:pt x="3427660" y="4724131"/>
                  <a:pt x="3321505" y="4677553"/>
                  <a:pt x="3218006" y="4624223"/>
                </a:cubicBezTo>
                <a:cubicBezTo>
                  <a:pt x="3213914" y="4622385"/>
                  <a:pt x="3209824" y="4620546"/>
                  <a:pt x="3205733" y="4618706"/>
                </a:cubicBezTo>
                <a:cubicBezTo>
                  <a:pt x="3200211" y="4615846"/>
                  <a:pt x="3196937" y="4611348"/>
                  <a:pt x="3202251" y="4605416"/>
                </a:cubicBezTo>
                <a:cubicBezTo>
                  <a:pt x="3205927" y="4597234"/>
                  <a:pt x="3210223" y="4600300"/>
                  <a:pt x="3215747" y="4603161"/>
                </a:cubicBezTo>
                <a:cubicBezTo>
                  <a:pt x="3235689" y="4614961"/>
                  <a:pt x="3256222" y="4625561"/>
                  <a:pt x="3277149" y="4635346"/>
                </a:cubicBezTo>
                <a:lnTo>
                  <a:pt x="3300817" y="4645474"/>
                </a:lnTo>
                <a:lnTo>
                  <a:pt x="3203581" y="4589043"/>
                </a:lnTo>
                <a:cubicBezTo>
                  <a:pt x="3051439" y="4487592"/>
                  <a:pt x="2921098" y="4359931"/>
                  <a:pt x="2817218" y="4214123"/>
                </a:cubicBezTo>
                <a:lnTo>
                  <a:pt x="2795524" y="4180373"/>
                </a:lnTo>
                <a:lnTo>
                  <a:pt x="2794029" y="4178497"/>
                </a:lnTo>
                <a:lnTo>
                  <a:pt x="2777085" y="4161569"/>
                </a:lnTo>
                <a:lnTo>
                  <a:pt x="2741001" y="4101332"/>
                </a:lnTo>
                <a:lnTo>
                  <a:pt x="2679864" y="4007725"/>
                </a:lnTo>
                <a:cubicBezTo>
                  <a:pt x="2618900" y="3903300"/>
                  <a:pt x="2568950" y="3793094"/>
                  <a:pt x="2531063" y="3675825"/>
                </a:cubicBezTo>
                <a:close/>
                <a:moveTo>
                  <a:pt x="1469523" y="3664273"/>
                </a:moveTo>
                <a:cubicBezTo>
                  <a:pt x="1470520" y="3668943"/>
                  <a:pt x="1470520" y="3668943"/>
                  <a:pt x="1470520" y="3668943"/>
                </a:cubicBezTo>
                <a:cubicBezTo>
                  <a:pt x="1465849" y="3669942"/>
                  <a:pt x="1464851" y="3665270"/>
                  <a:pt x="1464851" y="3665270"/>
                </a:cubicBezTo>
                <a:cubicBezTo>
                  <a:pt x="1464851" y="3665270"/>
                  <a:pt x="1469523" y="3664273"/>
                  <a:pt x="1469523" y="3664273"/>
                </a:cubicBezTo>
                <a:close/>
                <a:moveTo>
                  <a:pt x="1961674" y="3623805"/>
                </a:moveTo>
                <a:lnTo>
                  <a:pt x="1961195" y="3627779"/>
                </a:lnTo>
                <a:lnTo>
                  <a:pt x="1960794" y="3627086"/>
                </a:lnTo>
                <a:cubicBezTo>
                  <a:pt x="1960794" y="3627086"/>
                  <a:pt x="1960794" y="3627086"/>
                  <a:pt x="1961674" y="3623805"/>
                </a:cubicBezTo>
                <a:close/>
                <a:moveTo>
                  <a:pt x="6199520" y="3608723"/>
                </a:moveTo>
                <a:cubicBezTo>
                  <a:pt x="6189150" y="3634846"/>
                  <a:pt x="6186664" y="3679206"/>
                  <a:pt x="6184735" y="3707510"/>
                </a:cubicBezTo>
                <a:cubicBezTo>
                  <a:pt x="6172479" y="3706143"/>
                  <a:pt x="6159367" y="3756759"/>
                  <a:pt x="6163438" y="3775812"/>
                </a:cubicBezTo>
                <a:cubicBezTo>
                  <a:pt x="6163438" y="3775812"/>
                  <a:pt x="6163438" y="3775812"/>
                  <a:pt x="6164252" y="3779623"/>
                </a:cubicBezTo>
                <a:cubicBezTo>
                  <a:pt x="6164252" y="3779623"/>
                  <a:pt x="6161253" y="3784247"/>
                  <a:pt x="6161253" y="3784247"/>
                </a:cubicBezTo>
                <a:cubicBezTo>
                  <a:pt x="6162069" y="3788059"/>
                  <a:pt x="6165881" y="3787245"/>
                  <a:pt x="6165881" y="3787245"/>
                </a:cubicBezTo>
                <a:cubicBezTo>
                  <a:pt x="6169695" y="3786429"/>
                  <a:pt x="6168881" y="3782617"/>
                  <a:pt x="6168881" y="3782617"/>
                </a:cubicBezTo>
                <a:cubicBezTo>
                  <a:pt x="6161510" y="3804116"/>
                  <a:pt x="6151697" y="3814180"/>
                  <a:pt x="6144582" y="3855546"/>
                </a:cubicBezTo>
                <a:cubicBezTo>
                  <a:pt x="6145397" y="3859358"/>
                  <a:pt x="6141585" y="3860172"/>
                  <a:pt x="6142399" y="3863981"/>
                </a:cubicBezTo>
                <a:cubicBezTo>
                  <a:pt x="6143213" y="3867791"/>
                  <a:pt x="6139398" y="3868606"/>
                  <a:pt x="6139398" y="3868606"/>
                </a:cubicBezTo>
                <a:cubicBezTo>
                  <a:pt x="6141026" y="3876229"/>
                  <a:pt x="6141026" y="3876229"/>
                  <a:pt x="6144841" y="3875415"/>
                </a:cubicBezTo>
                <a:cubicBezTo>
                  <a:pt x="6141840" y="3880038"/>
                  <a:pt x="6137470" y="3896910"/>
                  <a:pt x="6133657" y="3897726"/>
                </a:cubicBezTo>
                <a:cubicBezTo>
                  <a:pt x="6125173" y="3951336"/>
                  <a:pt x="6094619" y="4013646"/>
                  <a:pt x="6089949" y="4066444"/>
                </a:cubicBezTo>
                <a:lnTo>
                  <a:pt x="6092651" y="4060432"/>
                </a:lnTo>
                <a:lnTo>
                  <a:pt x="6092947" y="4061819"/>
                </a:lnTo>
                <a:cubicBezTo>
                  <a:pt x="6089949" y="4066444"/>
                  <a:pt x="6089949" y="4066444"/>
                  <a:pt x="6090763" y="4070255"/>
                </a:cubicBezTo>
                <a:cubicBezTo>
                  <a:pt x="6090763" y="4070255"/>
                  <a:pt x="6094575" y="4069439"/>
                  <a:pt x="6094575" y="4069439"/>
                </a:cubicBezTo>
                <a:cubicBezTo>
                  <a:pt x="6097575" y="4064815"/>
                  <a:pt x="6097575" y="4064815"/>
                  <a:pt x="6096761" y="4061003"/>
                </a:cubicBezTo>
                <a:cubicBezTo>
                  <a:pt x="6098389" y="4068625"/>
                  <a:pt x="6094833" y="4089307"/>
                  <a:pt x="6093461" y="4101553"/>
                </a:cubicBezTo>
                <a:cubicBezTo>
                  <a:pt x="6092647" y="4097743"/>
                  <a:pt x="6092647" y="4097743"/>
                  <a:pt x="6092647" y="4097743"/>
                </a:cubicBezTo>
                <a:cubicBezTo>
                  <a:pt x="6092647" y="4097743"/>
                  <a:pt x="6089647" y="4102367"/>
                  <a:pt x="6090461" y="4106179"/>
                </a:cubicBezTo>
                <a:cubicBezTo>
                  <a:pt x="6086648" y="4106993"/>
                  <a:pt x="6087462" y="4110804"/>
                  <a:pt x="6087462" y="4110804"/>
                </a:cubicBezTo>
                <a:cubicBezTo>
                  <a:pt x="6076534" y="4152985"/>
                  <a:pt x="6060166" y="4188356"/>
                  <a:pt x="6037541" y="4213114"/>
                </a:cubicBezTo>
                <a:cubicBezTo>
                  <a:pt x="6041354" y="4212298"/>
                  <a:pt x="6040540" y="4208487"/>
                  <a:pt x="6040540" y="4208487"/>
                </a:cubicBezTo>
                <a:cubicBezTo>
                  <a:pt x="6039726" y="4204676"/>
                  <a:pt x="6039726" y="4204676"/>
                  <a:pt x="6035913" y="4205492"/>
                </a:cubicBezTo>
                <a:cubicBezTo>
                  <a:pt x="6035913" y="4205492"/>
                  <a:pt x="6036727" y="4209302"/>
                  <a:pt x="6036727" y="4209302"/>
                </a:cubicBezTo>
                <a:cubicBezTo>
                  <a:pt x="6036727" y="4209302"/>
                  <a:pt x="6036727" y="4209302"/>
                  <a:pt x="6037541" y="4213114"/>
                </a:cubicBezTo>
                <a:cubicBezTo>
                  <a:pt x="6033727" y="4213928"/>
                  <a:pt x="6034541" y="4217738"/>
                  <a:pt x="6034541" y="4217738"/>
                </a:cubicBezTo>
                <a:cubicBezTo>
                  <a:pt x="6029913" y="4214742"/>
                  <a:pt x="6024727" y="4227804"/>
                  <a:pt x="6019543" y="4240865"/>
                </a:cubicBezTo>
                <a:cubicBezTo>
                  <a:pt x="6024171" y="4243861"/>
                  <a:pt x="6026355" y="4235425"/>
                  <a:pt x="6026355" y="4235425"/>
                </a:cubicBezTo>
                <a:cubicBezTo>
                  <a:pt x="6027169" y="4239235"/>
                  <a:pt x="6027169" y="4239235"/>
                  <a:pt x="6027169" y="4239235"/>
                </a:cubicBezTo>
                <a:cubicBezTo>
                  <a:pt x="6027984" y="4243047"/>
                  <a:pt x="6027984" y="4243047"/>
                  <a:pt x="6027984" y="4243047"/>
                </a:cubicBezTo>
                <a:cubicBezTo>
                  <a:pt x="6027984" y="4243047"/>
                  <a:pt x="6030985" y="4238420"/>
                  <a:pt x="6030985" y="4238420"/>
                </a:cubicBezTo>
                <a:cubicBezTo>
                  <a:pt x="6025799" y="4251482"/>
                  <a:pt x="6029612" y="4250666"/>
                  <a:pt x="6021427" y="4268354"/>
                </a:cubicBezTo>
                <a:cubicBezTo>
                  <a:pt x="6020613" y="4264544"/>
                  <a:pt x="6020613" y="4264544"/>
                  <a:pt x="6020613" y="4264544"/>
                </a:cubicBezTo>
                <a:cubicBezTo>
                  <a:pt x="6020613" y="4264544"/>
                  <a:pt x="6020613" y="4264544"/>
                  <a:pt x="6023613" y="4259918"/>
                </a:cubicBezTo>
                <a:cubicBezTo>
                  <a:pt x="6022799" y="4256108"/>
                  <a:pt x="6022799" y="4256108"/>
                  <a:pt x="6022799" y="4256108"/>
                </a:cubicBezTo>
                <a:cubicBezTo>
                  <a:pt x="6018985" y="4256922"/>
                  <a:pt x="6015986" y="4261548"/>
                  <a:pt x="6016800" y="4265358"/>
                </a:cubicBezTo>
                <a:cubicBezTo>
                  <a:pt x="6016800" y="4265358"/>
                  <a:pt x="6012987" y="4266173"/>
                  <a:pt x="6013801" y="4269984"/>
                </a:cubicBezTo>
                <a:cubicBezTo>
                  <a:pt x="6006175" y="4271612"/>
                  <a:pt x="5997175" y="4285488"/>
                  <a:pt x="5985177" y="4303990"/>
                </a:cubicBezTo>
                <a:cubicBezTo>
                  <a:pt x="5976993" y="4321677"/>
                  <a:pt x="5969622" y="4343174"/>
                  <a:pt x="5968249" y="4355422"/>
                </a:cubicBezTo>
                <a:cubicBezTo>
                  <a:pt x="5968249" y="4355422"/>
                  <a:pt x="5968249" y="4355422"/>
                  <a:pt x="5964437" y="4356236"/>
                </a:cubicBezTo>
                <a:cubicBezTo>
                  <a:pt x="5964437" y="4356236"/>
                  <a:pt x="5961437" y="4360860"/>
                  <a:pt x="5962251" y="4364670"/>
                </a:cubicBezTo>
                <a:cubicBezTo>
                  <a:pt x="5958437" y="4365486"/>
                  <a:pt x="5958437" y="4365486"/>
                  <a:pt x="5958437" y="4365486"/>
                </a:cubicBezTo>
                <a:cubicBezTo>
                  <a:pt x="5959251" y="4369296"/>
                  <a:pt x="5959251" y="4369296"/>
                  <a:pt x="5959251" y="4369296"/>
                </a:cubicBezTo>
                <a:cubicBezTo>
                  <a:pt x="5954067" y="4382358"/>
                  <a:pt x="5949439" y="4379362"/>
                  <a:pt x="5945069" y="4396235"/>
                </a:cubicBezTo>
                <a:cubicBezTo>
                  <a:pt x="5946697" y="4403855"/>
                  <a:pt x="5951881" y="4390793"/>
                  <a:pt x="5955695" y="4389979"/>
                </a:cubicBezTo>
                <a:cubicBezTo>
                  <a:pt x="5955695" y="4389979"/>
                  <a:pt x="5956509" y="4393791"/>
                  <a:pt x="5956509" y="4393791"/>
                </a:cubicBezTo>
                <a:cubicBezTo>
                  <a:pt x="5957323" y="4397601"/>
                  <a:pt x="5960323" y="4392975"/>
                  <a:pt x="5959509" y="4389164"/>
                </a:cubicBezTo>
                <a:cubicBezTo>
                  <a:pt x="5963323" y="4388350"/>
                  <a:pt x="5963323" y="4388350"/>
                  <a:pt x="5963323" y="4388350"/>
                </a:cubicBezTo>
                <a:cubicBezTo>
                  <a:pt x="5958137" y="4401410"/>
                  <a:pt x="5949139" y="4415286"/>
                  <a:pt x="5943140" y="4424538"/>
                </a:cubicBezTo>
                <a:cubicBezTo>
                  <a:pt x="5933884" y="4418547"/>
                  <a:pt x="5933884" y="4418547"/>
                  <a:pt x="5933884" y="4418547"/>
                </a:cubicBezTo>
                <a:cubicBezTo>
                  <a:pt x="5921072" y="4433236"/>
                  <a:pt x="5908260" y="4447927"/>
                  <a:pt x="5895447" y="4462619"/>
                </a:cubicBezTo>
                <a:cubicBezTo>
                  <a:pt x="5887263" y="4480304"/>
                  <a:pt x="5892705" y="4487111"/>
                  <a:pt x="5880707" y="4505613"/>
                </a:cubicBezTo>
                <a:cubicBezTo>
                  <a:pt x="5870893" y="4515679"/>
                  <a:pt x="5861081" y="4525744"/>
                  <a:pt x="5846083" y="4548870"/>
                </a:cubicBezTo>
                <a:cubicBezTo>
                  <a:pt x="5840898" y="4561932"/>
                  <a:pt x="5852339" y="4559487"/>
                  <a:pt x="5839527" y="4574178"/>
                </a:cubicBezTo>
                <a:cubicBezTo>
                  <a:pt x="5798904" y="4626687"/>
                  <a:pt x="5769165" y="4692807"/>
                  <a:pt x="5727729" y="4741505"/>
                </a:cubicBezTo>
                <a:cubicBezTo>
                  <a:pt x="5757167" y="4711309"/>
                  <a:pt x="5784163" y="4669680"/>
                  <a:pt x="5808417" y="4652545"/>
                </a:cubicBezTo>
                <a:cubicBezTo>
                  <a:pt x="5824787" y="4617173"/>
                  <a:pt x="5848781" y="4580169"/>
                  <a:pt x="5869779" y="4547793"/>
                </a:cubicBezTo>
                <a:cubicBezTo>
                  <a:pt x="5870593" y="4551603"/>
                  <a:pt x="5870593" y="4551603"/>
                  <a:pt x="5870593" y="4551603"/>
                </a:cubicBezTo>
                <a:cubicBezTo>
                  <a:pt x="5867593" y="4556229"/>
                  <a:pt x="5867593" y="4556229"/>
                  <a:pt x="5868407" y="4560039"/>
                </a:cubicBezTo>
                <a:cubicBezTo>
                  <a:pt x="5868407" y="4560039"/>
                  <a:pt x="5872222" y="4559224"/>
                  <a:pt x="5871408" y="4555413"/>
                </a:cubicBezTo>
                <a:cubicBezTo>
                  <a:pt x="5878220" y="4549973"/>
                  <a:pt x="5878220" y="4549973"/>
                  <a:pt x="5878220" y="4549973"/>
                </a:cubicBezTo>
                <a:cubicBezTo>
                  <a:pt x="5875221" y="4554598"/>
                  <a:pt x="5872222" y="4559224"/>
                  <a:pt x="5869221" y="4563850"/>
                </a:cubicBezTo>
                <a:cubicBezTo>
                  <a:pt x="5893476" y="4546714"/>
                  <a:pt x="5914473" y="4514338"/>
                  <a:pt x="5934654" y="4478149"/>
                </a:cubicBezTo>
                <a:cubicBezTo>
                  <a:pt x="5954024" y="4438150"/>
                  <a:pt x="5976392" y="4393527"/>
                  <a:pt x="5995761" y="4353528"/>
                </a:cubicBezTo>
                <a:cubicBezTo>
                  <a:pt x="6007759" y="4335026"/>
                  <a:pt x="6024942" y="4303464"/>
                  <a:pt x="6037497" y="4268905"/>
                </a:cubicBezTo>
                <a:cubicBezTo>
                  <a:pt x="6054681" y="4237344"/>
                  <a:pt x="6063422" y="4203598"/>
                  <a:pt x="6066979" y="4182916"/>
                </a:cubicBezTo>
                <a:cubicBezTo>
                  <a:pt x="6078162" y="4160604"/>
                  <a:pt x="6088532" y="4134483"/>
                  <a:pt x="6092089" y="4113800"/>
                </a:cubicBezTo>
                <a:cubicBezTo>
                  <a:pt x="6092089" y="4113800"/>
                  <a:pt x="6095903" y="4112984"/>
                  <a:pt x="6095089" y="4109174"/>
                </a:cubicBezTo>
                <a:cubicBezTo>
                  <a:pt x="6098089" y="4104550"/>
                  <a:pt x="6098089" y="4104550"/>
                  <a:pt x="6097275" y="4100738"/>
                </a:cubicBezTo>
                <a:cubicBezTo>
                  <a:pt x="6124013" y="4039243"/>
                  <a:pt x="6133313" y="3989443"/>
                  <a:pt x="6147797" y="3926580"/>
                </a:cubicBezTo>
                <a:cubicBezTo>
                  <a:pt x="6158423" y="3920325"/>
                  <a:pt x="6157052" y="3932572"/>
                  <a:pt x="6161681" y="3935566"/>
                </a:cubicBezTo>
                <a:cubicBezTo>
                  <a:pt x="6168493" y="3930128"/>
                  <a:pt x="6170678" y="3921692"/>
                  <a:pt x="6176677" y="3912441"/>
                </a:cubicBezTo>
                <a:cubicBezTo>
                  <a:pt x="6173679" y="3917066"/>
                  <a:pt x="6174493" y="3920876"/>
                  <a:pt x="6174493" y="3920876"/>
                </a:cubicBezTo>
                <a:cubicBezTo>
                  <a:pt x="6171492" y="3925502"/>
                  <a:pt x="6171492" y="3925502"/>
                  <a:pt x="6172306" y="3929312"/>
                </a:cubicBezTo>
                <a:cubicBezTo>
                  <a:pt x="6176121" y="3928497"/>
                  <a:pt x="6175307" y="3924687"/>
                  <a:pt x="6175307" y="3924687"/>
                </a:cubicBezTo>
                <a:cubicBezTo>
                  <a:pt x="6178306" y="3920062"/>
                  <a:pt x="6177492" y="3916252"/>
                  <a:pt x="6177492" y="3916252"/>
                </a:cubicBezTo>
                <a:cubicBezTo>
                  <a:pt x="6177492" y="3916252"/>
                  <a:pt x="6180491" y="3911626"/>
                  <a:pt x="6180491" y="3911626"/>
                </a:cubicBezTo>
                <a:cubicBezTo>
                  <a:pt x="6182677" y="3903190"/>
                  <a:pt x="6184863" y="3894755"/>
                  <a:pt x="6187861" y="3890129"/>
                </a:cubicBezTo>
                <a:cubicBezTo>
                  <a:pt x="6187861" y="3890129"/>
                  <a:pt x="6187861" y="3890129"/>
                  <a:pt x="6187047" y="3886319"/>
                </a:cubicBezTo>
                <a:cubicBezTo>
                  <a:pt x="6187047" y="3886319"/>
                  <a:pt x="6186233" y="3882508"/>
                  <a:pt x="6186233" y="3882508"/>
                </a:cubicBezTo>
                <a:lnTo>
                  <a:pt x="6183373" y="3883119"/>
                </a:lnTo>
                <a:lnTo>
                  <a:pt x="6183513" y="3879104"/>
                </a:lnTo>
                <a:cubicBezTo>
                  <a:pt x="6183107" y="3877200"/>
                  <a:pt x="6182699" y="3875294"/>
                  <a:pt x="6183791" y="3871076"/>
                </a:cubicBezTo>
                <a:cubicBezTo>
                  <a:pt x="6177536" y="3860460"/>
                  <a:pt x="6174793" y="3884952"/>
                  <a:pt x="6167166" y="3886581"/>
                </a:cubicBezTo>
                <a:cubicBezTo>
                  <a:pt x="6170722" y="3865899"/>
                  <a:pt x="6166095" y="3862904"/>
                  <a:pt x="6168280" y="3854469"/>
                </a:cubicBezTo>
                <a:cubicBezTo>
                  <a:pt x="6163653" y="3851471"/>
                  <a:pt x="6163653" y="3851471"/>
                  <a:pt x="6163653" y="3851471"/>
                </a:cubicBezTo>
                <a:cubicBezTo>
                  <a:pt x="6163653" y="3851471"/>
                  <a:pt x="6163653" y="3851471"/>
                  <a:pt x="6167465" y="3850657"/>
                </a:cubicBezTo>
                <a:cubicBezTo>
                  <a:pt x="6167465" y="3850657"/>
                  <a:pt x="6166651" y="3846847"/>
                  <a:pt x="6166651" y="3846847"/>
                </a:cubicBezTo>
                <a:cubicBezTo>
                  <a:pt x="6169652" y="3842221"/>
                  <a:pt x="6169652" y="3842221"/>
                  <a:pt x="6165837" y="3843036"/>
                </a:cubicBezTo>
                <a:cubicBezTo>
                  <a:pt x="6165022" y="3839226"/>
                  <a:pt x="6165022" y="3839226"/>
                  <a:pt x="6165022" y="3839226"/>
                </a:cubicBezTo>
                <a:cubicBezTo>
                  <a:pt x="6174579" y="3809291"/>
                  <a:pt x="6184949" y="3783170"/>
                  <a:pt x="6175693" y="3777178"/>
                </a:cubicBezTo>
                <a:cubicBezTo>
                  <a:pt x="6171880" y="3777993"/>
                  <a:pt x="6171880" y="3777993"/>
                  <a:pt x="6171880" y="3777993"/>
                </a:cubicBezTo>
                <a:cubicBezTo>
                  <a:pt x="6175693" y="3777178"/>
                  <a:pt x="6174879" y="3773367"/>
                  <a:pt x="6174879" y="3773367"/>
                </a:cubicBezTo>
                <a:cubicBezTo>
                  <a:pt x="6178693" y="3772553"/>
                  <a:pt x="6177065" y="3764931"/>
                  <a:pt x="6180065" y="3760306"/>
                </a:cubicBezTo>
                <a:cubicBezTo>
                  <a:pt x="6179251" y="3756496"/>
                  <a:pt x="6179251" y="3756496"/>
                  <a:pt x="6175436" y="3757310"/>
                </a:cubicBezTo>
                <a:cubicBezTo>
                  <a:pt x="6186063" y="3751055"/>
                  <a:pt x="6192619" y="3725749"/>
                  <a:pt x="6197548" y="3692818"/>
                </a:cubicBezTo>
                <a:cubicBezTo>
                  <a:pt x="6202477" y="3659890"/>
                  <a:pt x="6199777" y="3628590"/>
                  <a:pt x="6199520" y="3608723"/>
                </a:cubicBezTo>
                <a:close/>
                <a:moveTo>
                  <a:pt x="6065238" y="3308795"/>
                </a:moveTo>
                <a:lnTo>
                  <a:pt x="6065531" y="3314628"/>
                </a:lnTo>
                <a:cubicBezTo>
                  <a:pt x="6065619" y="3535954"/>
                  <a:pt x="6032197" y="3753635"/>
                  <a:pt x="5962661" y="3968210"/>
                </a:cubicBezTo>
                <a:cubicBezTo>
                  <a:pt x="5923735" y="4086245"/>
                  <a:pt x="5863115" y="4192627"/>
                  <a:pt x="5809937" y="4303923"/>
                </a:cubicBezTo>
                <a:cubicBezTo>
                  <a:pt x="5743915" y="4446814"/>
                  <a:pt x="5660651" y="4577784"/>
                  <a:pt x="5551706" y="4690196"/>
                </a:cubicBezTo>
                <a:cubicBezTo>
                  <a:pt x="5541612" y="4700629"/>
                  <a:pt x="5535239" y="4713519"/>
                  <a:pt x="5516536" y="4707050"/>
                </a:cubicBezTo>
                <a:cubicBezTo>
                  <a:pt x="5511453" y="4704228"/>
                  <a:pt x="5505908" y="4708581"/>
                  <a:pt x="5503087" y="4713664"/>
                </a:cubicBezTo>
                <a:cubicBezTo>
                  <a:pt x="5442689" y="4786530"/>
                  <a:pt x="5375216" y="4853121"/>
                  <a:pt x="5304022" y="4917255"/>
                </a:cubicBezTo>
                <a:cubicBezTo>
                  <a:pt x="5302296" y="4918251"/>
                  <a:pt x="5301565" y="4920976"/>
                  <a:pt x="5300471" y="4925062"/>
                </a:cubicBezTo>
                <a:cubicBezTo>
                  <a:pt x="5316350" y="4936615"/>
                  <a:pt x="5328341" y="4935449"/>
                  <a:pt x="5343981" y="4920662"/>
                </a:cubicBezTo>
                <a:cubicBezTo>
                  <a:pt x="5452365" y="4821238"/>
                  <a:pt x="5563109" y="4723908"/>
                  <a:pt x="5655346" y="4608480"/>
                </a:cubicBezTo>
                <a:cubicBezTo>
                  <a:pt x="5805256" y="4419455"/>
                  <a:pt x="5915500" y="4209583"/>
                  <a:pt x="5983356" y="3978135"/>
                </a:cubicBezTo>
                <a:cubicBezTo>
                  <a:pt x="6021115" y="3848108"/>
                  <a:pt x="6058875" y="3718084"/>
                  <a:pt x="6073117" y="3583217"/>
                </a:cubicBezTo>
                <a:lnTo>
                  <a:pt x="6074066" y="3578467"/>
                </a:lnTo>
                <a:lnTo>
                  <a:pt x="6079369" y="3507090"/>
                </a:lnTo>
                <a:cubicBezTo>
                  <a:pt x="6079795" y="3459249"/>
                  <a:pt x="6077335" y="3411548"/>
                  <a:pt x="6072751" y="3363985"/>
                </a:cubicBezTo>
                <a:close/>
                <a:moveTo>
                  <a:pt x="2047326" y="3281632"/>
                </a:moveTo>
                <a:lnTo>
                  <a:pt x="2045645" y="3284178"/>
                </a:lnTo>
                <a:lnTo>
                  <a:pt x="2047343" y="3286585"/>
                </a:lnTo>
                <a:close/>
                <a:moveTo>
                  <a:pt x="2051036" y="3201671"/>
                </a:moveTo>
                <a:lnTo>
                  <a:pt x="2050661" y="3206416"/>
                </a:lnTo>
                <a:cubicBezTo>
                  <a:pt x="2050023" y="3213716"/>
                  <a:pt x="2049494" y="3220607"/>
                  <a:pt x="2049263" y="3226807"/>
                </a:cubicBezTo>
                <a:lnTo>
                  <a:pt x="2049406" y="3233130"/>
                </a:lnTo>
                <a:close/>
                <a:moveTo>
                  <a:pt x="1495570" y="3077486"/>
                </a:moveTo>
                <a:cubicBezTo>
                  <a:pt x="1496569" y="3082159"/>
                  <a:pt x="1496569" y="3082159"/>
                  <a:pt x="1496569" y="3082159"/>
                </a:cubicBezTo>
                <a:cubicBezTo>
                  <a:pt x="1496569" y="3082159"/>
                  <a:pt x="1491897" y="3083156"/>
                  <a:pt x="1491897" y="3083156"/>
                </a:cubicBezTo>
                <a:cubicBezTo>
                  <a:pt x="1495570" y="3077486"/>
                  <a:pt x="1495570" y="3077486"/>
                  <a:pt x="1495570" y="3077486"/>
                </a:cubicBezTo>
                <a:close/>
                <a:moveTo>
                  <a:pt x="2063000" y="3065542"/>
                </a:moveTo>
                <a:lnTo>
                  <a:pt x="2061195" y="3075253"/>
                </a:lnTo>
                <a:cubicBezTo>
                  <a:pt x="2060063" y="3083575"/>
                  <a:pt x="2059108" y="3092878"/>
                  <a:pt x="2058277" y="3102543"/>
                </a:cubicBezTo>
                <a:lnTo>
                  <a:pt x="2056929" y="3122128"/>
                </a:lnTo>
                <a:close/>
                <a:moveTo>
                  <a:pt x="6487598" y="3056185"/>
                </a:moveTo>
                <a:cubicBezTo>
                  <a:pt x="6488597" y="3060857"/>
                  <a:pt x="6493268" y="3059858"/>
                  <a:pt x="6493268" y="3059858"/>
                </a:cubicBezTo>
                <a:cubicBezTo>
                  <a:pt x="6488597" y="3060857"/>
                  <a:pt x="6488597" y="3060857"/>
                  <a:pt x="6488597" y="3060857"/>
                </a:cubicBezTo>
                <a:cubicBezTo>
                  <a:pt x="6487598" y="3056185"/>
                  <a:pt x="6487598" y="3056185"/>
                  <a:pt x="6487598" y="3056185"/>
                </a:cubicBezTo>
                <a:close/>
                <a:moveTo>
                  <a:pt x="6485963" y="3002807"/>
                </a:moveTo>
                <a:cubicBezTo>
                  <a:pt x="6493945" y="3040177"/>
                  <a:pt x="6496941" y="3054189"/>
                  <a:pt x="6508597" y="3085888"/>
                </a:cubicBezTo>
                <a:cubicBezTo>
                  <a:pt x="6512769" y="3082554"/>
                  <a:pt x="6517021" y="3085309"/>
                  <a:pt x="6520853" y="3091817"/>
                </a:cubicBezTo>
                <a:lnTo>
                  <a:pt x="6530564" y="3120178"/>
                </a:lnTo>
                <a:lnTo>
                  <a:pt x="6530564" y="3206162"/>
                </a:lnTo>
                <a:lnTo>
                  <a:pt x="6521209" y="3190646"/>
                </a:lnTo>
                <a:cubicBezTo>
                  <a:pt x="6526878" y="3194319"/>
                  <a:pt x="6526878" y="3194319"/>
                  <a:pt x="6525881" y="3189649"/>
                </a:cubicBezTo>
                <a:cubicBezTo>
                  <a:pt x="6529555" y="3183979"/>
                  <a:pt x="6523885" y="3180305"/>
                  <a:pt x="6523885" y="3180305"/>
                </a:cubicBezTo>
                <a:cubicBezTo>
                  <a:pt x="6523885" y="3180305"/>
                  <a:pt x="6523885" y="3180305"/>
                  <a:pt x="6522887" y="3175635"/>
                </a:cubicBezTo>
                <a:cubicBezTo>
                  <a:pt x="6529235" y="3159627"/>
                  <a:pt x="6512229" y="3148606"/>
                  <a:pt x="6517578" y="3127927"/>
                </a:cubicBezTo>
                <a:cubicBezTo>
                  <a:pt x="6512907" y="3128925"/>
                  <a:pt x="6512907" y="3128925"/>
                  <a:pt x="6512907" y="3128925"/>
                </a:cubicBezTo>
                <a:cubicBezTo>
                  <a:pt x="6517578" y="3127927"/>
                  <a:pt x="6516581" y="3123256"/>
                  <a:pt x="6516581" y="3123256"/>
                </a:cubicBezTo>
                <a:cubicBezTo>
                  <a:pt x="6515583" y="3118585"/>
                  <a:pt x="6515583" y="3118585"/>
                  <a:pt x="6510911" y="3119583"/>
                </a:cubicBezTo>
                <a:cubicBezTo>
                  <a:pt x="6507917" y="3105571"/>
                  <a:pt x="6504923" y="3091557"/>
                  <a:pt x="6504923" y="3091557"/>
                </a:cubicBezTo>
                <a:cubicBezTo>
                  <a:pt x="6501930" y="3077543"/>
                  <a:pt x="6502249" y="3101897"/>
                  <a:pt x="6497260" y="3078542"/>
                </a:cubicBezTo>
                <a:cubicBezTo>
                  <a:pt x="6502927" y="3082216"/>
                  <a:pt x="6506600" y="3076546"/>
                  <a:pt x="6500931" y="3072873"/>
                </a:cubicBezTo>
                <a:cubicBezTo>
                  <a:pt x="6495263" y="3069200"/>
                  <a:pt x="6495583" y="3093553"/>
                  <a:pt x="6490593" y="3070198"/>
                </a:cubicBezTo>
                <a:cubicBezTo>
                  <a:pt x="6490593" y="3070198"/>
                  <a:pt x="6490593" y="3070198"/>
                  <a:pt x="6495263" y="3069200"/>
                </a:cubicBezTo>
                <a:cubicBezTo>
                  <a:pt x="6495263" y="3069200"/>
                  <a:pt x="6495263" y="3069200"/>
                  <a:pt x="6494265" y="3064529"/>
                </a:cubicBezTo>
                <a:cubicBezTo>
                  <a:pt x="6494265" y="3064529"/>
                  <a:pt x="6493268" y="3059858"/>
                  <a:pt x="6493268" y="3059858"/>
                </a:cubicBezTo>
                <a:cubicBezTo>
                  <a:pt x="6492269" y="3055188"/>
                  <a:pt x="6492269" y="3055188"/>
                  <a:pt x="6492269" y="3055188"/>
                </a:cubicBezTo>
                <a:cubicBezTo>
                  <a:pt x="6491272" y="3050515"/>
                  <a:pt x="6491272" y="3050515"/>
                  <a:pt x="6491272" y="3050515"/>
                </a:cubicBezTo>
                <a:cubicBezTo>
                  <a:pt x="6495941" y="3049518"/>
                  <a:pt x="6494945" y="3044847"/>
                  <a:pt x="6493945" y="3040177"/>
                </a:cubicBezTo>
                <a:cubicBezTo>
                  <a:pt x="6489275" y="3041174"/>
                  <a:pt x="6488277" y="3036503"/>
                  <a:pt x="6487279" y="3031831"/>
                </a:cubicBezTo>
                <a:cubicBezTo>
                  <a:pt x="6490952" y="3026163"/>
                  <a:pt x="6487959" y="3012150"/>
                  <a:pt x="6485963" y="3002807"/>
                </a:cubicBezTo>
                <a:close/>
                <a:moveTo>
                  <a:pt x="2135961" y="2977892"/>
                </a:moveTo>
                <a:lnTo>
                  <a:pt x="2135002" y="2982694"/>
                </a:lnTo>
                <a:lnTo>
                  <a:pt x="2136350" y="2985028"/>
                </a:lnTo>
                <a:cubicBezTo>
                  <a:pt x="2137229" y="2981748"/>
                  <a:pt x="2138107" y="2978468"/>
                  <a:pt x="2138107" y="2978468"/>
                </a:cubicBezTo>
                <a:close/>
                <a:moveTo>
                  <a:pt x="1530525" y="2870743"/>
                </a:moveTo>
                <a:lnTo>
                  <a:pt x="1530389" y="2874680"/>
                </a:lnTo>
                <a:cubicBezTo>
                  <a:pt x="1530389" y="2874680"/>
                  <a:pt x="1530389" y="2874680"/>
                  <a:pt x="1526716" y="2880348"/>
                </a:cubicBezTo>
                <a:close/>
                <a:moveTo>
                  <a:pt x="1549890" y="2806826"/>
                </a:moveTo>
                <a:lnTo>
                  <a:pt x="1550113" y="2806971"/>
                </a:lnTo>
                <a:lnTo>
                  <a:pt x="1549629" y="2807814"/>
                </a:lnTo>
                <a:close/>
                <a:moveTo>
                  <a:pt x="2190201" y="2770932"/>
                </a:moveTo>
                <a:cubicBezTo>
                  <a:pt x="2189323" y="2774211"/>
                  <a:pt x="2189323" y="2774211"/>
                  <a:pt x="2189323" y="2774211"/>
                </a:cubicBezTo>
                <a:cubicBezTo>
                  <a:pt x="2189323" y="2774211"/>
                  <a:pt x="2189323" y="2774211"/>
                  <a:pt x="2188443" y="2777491"/>
                </a:cubicBezTo>
                <a:cubicBezTo>
                  <a:pt x="2187564" y="2780772"/>
                  <a:pt x="2185806" y="2787331"/>
                  <a:pt x="2184927" y="2790612"/>
                </a:cubicBezTo>
                <a:lnTo>
                  <a:pt x="2181290" y="2797164"/>
                </a:lnTo>
                <a:close/>
                <a:moveTo>
                  <a:pt x="6368398" y="2681145"/>
                </a:moveTo>
                <a:cubicBezTo>
                  <a:pt x="6374068" y="2684818"/>
                  <a:pt x="6375065" y="2689491"/>
                  <a:pt x="6376065" y="2694161"/>
                </a:cubicBezTo>
                <a:cubicBezTo>
                  <a:pt x="6376065" y="2694161"/>
                  <a:pt x="6376065" y="2694161"/>
                  <a:pt x="6377063" y="2698832"/>
                </a:cubicBezTo>
                <a:cubicBezTo>
                  <a:pt x="6378061" y="2703503"/>
                  <a:pt x="6378061" y="2703503"/>
                  <a:pt x="6378061" y="2703503"/>
                </a:cubicBezTo>
                <a:lnTo>
                  <a:pt x="6379057" y="2708174"/>
                </a:lnTo>
                <a:cubicBezTo>
                  <a:pt x="6379057" y="2708174"/>
                  <a:pt x="6378061" y="2703503"/>
                  <a:pt x="6372391" y="2699831"/>
                </a:cubicBezTo>
                <a:cubicBezTo>
                  <a:pt x="6370395" y="2690488"/>
                  <a:pt x="6369397" y="2685816"/>
                  <a:pt x="6368398" y="2681145"/>
                </a:cubicBezTo>
                <a:close/>
                <a:moveTo>
                  <a:pt x="1615952" y="2612189"/>
                </a:moveTo>
                <a:cubicBezTo>
                  <a:pt x="1616951" y="2616860"/>
                  <a:pt x="1616951" y="2616860"/>
                  <a:pt x="1617948" y="2621531"/>
                </a:cubicBezTo>
                <a:cubicBezTo>
                  <a:pt x="1605931" y="2633867"/>
                  <a:pt x="1597227" y="2684569"/>
                  <a:pt x="1578861" y="2712914"/>
                </a:cubicBezTo>
                <a:cubicBezTo>
                  <a:pt x="1581695" y="2714750"/>
                  <a:pt x="1579270" y="2726259"/>
                  <a:pt x="1573966" y="2741433"/>
                </a:cubicBezTo>
                <a:lnTo>
                  <a:pt x="1556905" y="2780304"/>
                </a:lnTo>
                <a:lnTo>
                  <a:pt x="1579289" y="2695699"/>
                </a:lnTo>
                <a:lnTo>
                  <a:pt x="1595842" y="2645791"/>
                </a:lnTo>
                <a:lnTo>
                  <a:pt x="1603256" y="2644207"/>
                </a:lnTo>
                <a:cubicBezTo>
                  <a:pt x="1605931" y="2633867"/>
                  <a:pt x="1608607" y="2623526"/>
                  <a:pt x="1612279" y="2617859"/>
                </a:cubicBezTo>
                <a:cubicBezTo>
                  <a:pt x="1612279" y="2617859"/>
                  <a:pt x="1615952" y="2612189"/>
                  <a:pt x="1615952" y="2612189"/>
                </a:cubicBezTo>
                <a:close/>
                <a:moveTo>
                  <a:pt x="1613956" y="2602847"/>
                </a:moveTo>
                <a:cubicBezTo>
                  <a:pt x="1614953" y="2607518"/>
                  <a:pt x="1610283" y="2608515"/>
                  <a:pt x="1611280" y="2613188"/>
                </a:cubicBezTo>
                <a:cubicBezTo>
                  <a:pt x="1606611" y="2614185"/>
                  <a:pt x="1607608" y="2618857"/>
                  <a:pt x="1607608" y="2618857"/>
                </a:cubicBezTo>
                <a:lnTo>
                  <a:pt x="1599798" y="2633861"/>
                </a:lnTo>
                <a:lnTo>
                  <a:pt x="1607087" y="2611884"/>
                </a:lnTo>
                <a:lnTo>
                  <a:pt x="1610283" y="2608515"/>
                </a:lnTo>
                <a:lnTo>
                  <a:pt x="1609003" y="2606107"/>
                </a:lnTo>
                <a:lnTo>
                  <a:pt x="1609622" y="2604236"/>
                </a:lnTo>
                <a:close/>
                <a:moveTo>
                  <a:pt x="1612438" y="2595743"/>
                </a:moveTo>
                <a:lnTo>
                  <a:pt x="1612958" y="2598177"/>
                </a:lnTo>
                <a:lnTo>
                  <a:pt x="1611136" y="2599671"/>
                </a:lnTo>
                <a:close/>
                <a:moveTo>
                  <a:pt x="1622980" y="2576498"/>
                </a:moveTo>
                <a:cubicBezTo>
                  <a:pt x="1622980" y="2576498"/>
                  <a:pt x="1619308" y="2582167"/>
                  <a:pt x="1620306" y="2586839"/>
                </a:cubicBezTo>
                <a:cubicBezTo>
                  <a:pt x="1620306" y="2586839"/>
                  <a:pt x="1620306" y="2586839"/>
                  <a:pt x="1619308" y="2582167"/>
                </a:cubicBezTo>
                <a:lnTo>
                  <a:pt x="1616762" y="2582712"/>
                </a:lnTo>
                <a:lnTo>
                  <a:pt x="1618505" y="2577454"/>
                </a:lnTo>
                <a:close/>
                <a:moveTo>
                  <a:pt x="1649502" y="2499886"/>
                </a:moveTo>
                <a:lnTo>
                  <a:pt x="1648634" y="2503325"/>
                </a:lnTo>
                <a:cubicBezTo>
                  <a:pt x="1646391" y="2513192"/>
                  <a:pt x="1649461" y="2506126"/>
                  <a:pt x="1655719" y="2501126"/>
                </a:cubicBezTo>
                <a:cubicBezTo>
                  <a:pt x="1639350" y="2538812"/>
                  <a:pt x="1640347" y="2543482"/>
                  <a:pt x="1625655" y="2566159"/>
                </a:cubicBezTo>
                <a:lnTo>
                  <a:pt x="1621993" y="2566942"/>
                </a:lnTo>
                <a:lnTo>
                  <a:pt x="1623115" y="2563555"/>
                </a:lnTo>
                <a:close/>
                <a:moveTo>
                  <a:pt x="2319373" y="2498792"/>
                </a:moveTo>
                <a:lnTo>
                  <a:pt x="2303814" y="2500188"/>
                </a:lnTo>
                <a:cubicBezTo>
                  <a:pt x="2298499" y="2503283"/>
                  <a:pt x="2294412" y="2509011"/>
                  <a:pt x="2290837" y="2517807"/>
                </a:cubicBezTo>
                <a:cubicBezTo>
                  <a:pt x="2265509" y="2577535"/>
                  <a:pt x="2239517" y="2637059"/>
                  <a:pt x="2215875" y="2697450"/>
                </a:cubicBezTo>
                <a:lnTo>
                  <a:pt x="2209226" y="2715686"/>
                </a:lnTo>
                <a:lnTo>
                  <a:pt x="2208765" y="2718664"/>
                </a:lnTo>
                <a:cubicBezTo>
                  <a:pt x="2205398" y="2730616"/>
                  <a:pt x="2197993" y="2748408"/>
                  <a:pt x="2202915" y="2749726"/>
                </a:cubicBezTo>
                <a:lnTo>
                  <a:pt x="2202035" y="2753007"/>
                </a:lnTo>
                <a:cubicBezTo>
                  <a:pt x="2197877" y="2755408"/>
                  <a:pt x="2196118" y="2761968"/>
                  <a:pt x="2195240" y="2765248"/>
                </a:cubicBezTo>
                <a:cubicBezTo>
                  <a:pt x="2191960" y="2764370"/>
                  <a:pt x="2191960" y="2764370"/>
                  <a:pt x="2191960" y="2764370"/>
                </a:cubicBezTo>
                <a:lnTo>
                  <a:pt x="2191515" y="2764250"/>
                </a:lnTo>
                <a:lnTo>
                  <a:pt x="2182554" y="2788823"/>
                </a:lnTo>
                <a:lnTo>
                  <a:pt x="2178751" y="2801737"/>
                </a:lnTo>
                <a:lnTo>
                  <a:pt x="2181290" y="2797164"/>
                </a:lnTo>
                <a:lnTo>
                  <a:pt x="2172327" y="2823555"/>
                </a:lnTo>
                <a:lnTo>
                  <a:pt x="2164219" y="2851082"/>
                </a:lnTo>
                <a:lnTo>
                  <a:pt x="2161835" y="2861828"/>
                </a:lnTo>
                <a:cubicBezTo>
                  <a:pt x="2160677" y="2867176"/>
                  <a:pt x="2159674" y="2871740"/>
                  <a:pt x="2158794" y="2875021"/>
                </a:cubicBezTo>
                <a:cubicBezTo>
                  <a:pt x="2158794" y="2875021"/>
                  <a:pt x="2157915" y="2878301"/>
                  <a:pt x="2157915" y="2878301"/>
                </a:cubicBezTo>
                <a:lnTo>
                  <a:pt x="2148821" y="2913407"/>
                </a:lnTo>
                <a:lnTo>
                  <a:pt x="2139494" y="2960172"/>
                </a:lnTo>
                <a:lnTo>
                  <a:pt x="2142037" y="2950680"/>
                </a:lnTo>
                <a:cubicBezTo>
                  <a:pt x="2148670" y="2925925"/>
                  <a:pt x="2153944" y="2906242"/>
                  <a:pt x="2161195" y="2879181"/>
                </a:cubicBezTo>
                <a:cubicBezTo>
                  <a:pt x="2163598" y="2883339"/>
                  <a:pt x="2164476" y="2880059"/>
                  <a:pt x="2168636" y="2877658"/>
                </a:cubicBezTo>
                <a:cubicBezTo>
                  <a:pt x="2169514" y="2874377"/>
                  <a:pt x="2169514" y="2874377"/>
                  <a:pt x="2169514" y="2874377"/>
                </a:cubicBezTo>
                <a:cubicBezTo>
                  <a:pt x="2166235" y="2873499"/>
                  <a:pt x="2166235" y="2873499"/>
                  <a:pt x="2166235" y="2873499"/>
                </a:cubicBezTo>
                <a:cubicBezTo>
                  <a:pt x="2170865" y="2843097"/>
                  <a:pt x="2191897" y="2817090"/>
                  <a:pt x="2184693" y="2804613"/>
                </a:cubicBezTo>
                <a:cubicBezTo>
                  <a:pt x="2181412" y="2803733"/>
                  <a:pt x="2181412" y="2803733"/>
                  <a:pt x="2181412" y="2803733"/>
                </a:cubicBezTo>
                <a:cubicBezTo>
                  <a:pt x="2185571" y="2801333"/>
                  <a:pt x="2187329" y="2794772"/>
                  <a:pt x="2188209" y="2791491"/>
                </a:cubicBezTo>
                <a:cubicBezTo>
                  <a:pt x="2189087" y="2788211"/>
                  <a:pt x="2189966" y="2784930"/>
                  <a:pt x="2189966" y="2784930"/>
                </a:cubicBezTo>
                <a:cubicBezTo>
                  <a:pt x="2193245" y="2785808"/>
                  <a:pt x="2199806" y="2787568"/>
                  <a:pt x="2202207" y="2791725"/>
                </a:cubicBezTo>
                <a:cubicBezTo>
                  <a:pt x="2201328" y="2795006"/>
                  <a:pt x="2199570" y="2801568"/>
                  <a:pt x="2198691" y="2804847"/>
                </a:cubicBezTo>
                <a:cubicBezTo>
                  <a:pt x="2196934" y="2811408"/>
                  <a:pt x="2191897" y="2817090"/>
                  <a:pt x="2193417" y="2824530"/>
                </a:cubicBezTo>
                <a:cubicBezTo>
                  <a:pt x="2193417" y="2824530"/>
                  <a:pt x="2192539" y="2827809"/>
                  <a:pt x="2192539" y="2827809"/>
                </a:cubicBezTo>
                <a:cubicBezTo>
                  <a:pt x="2192539" y="2827809"/>
                  <a:pt x="2192539" y="2827809"/>
                  <a:pt x="2191660" y="2831090"/>
                </a:cubicBezTo>
                <a:cubicBezTo>
                  <a:pt x="2190780" y="2834370"/>
                  <a:pt x="2190780" y="2834370"/>
                  <a:pt x="2189902" y="2837650"/>
                </a:cubicBezTo>
                <a:cubicBezTo>
                  <a:pt x="2189023" y="2840931"/>
                  <a:pt x="2189023" y="2840931"/>
                  <a:pt x="2189023" y="2840931"/>
                </a:cubicBezTo>
                <a:lnTo>
                  <a:pt x="2189696" y="2840543"/>
                </a:lnTo>
                <a:lnTo>
                  <a:pt x="2208348" y="2778797"/>
                </a:lnTo>
                <a:lnTo>
                  <a:pt x="2211622" y="2769653"/>
                </a:lnTo>
                <a:lnTo>
                  <a:pt x="2207481" y="2772046"/>
                </a:lnTo>
                <a:cubicBezTo>
                  <a:pt x="2203965" y="2785166"/>
                  <a:pt x="2203965" y="2785166"/>
                  <a:pt x="2203965" y="2785166"/>
                </a:cubicBezTo>
                <a:cubicBezTo>
                  <a:pt x="2201565" y="2781008"/>
                  <a:pt x="2195882" y="2775968"/>
                  <a:pt x="2192603" y="2775089"/>
                </a:cubicBezTo>
                <a:cubicBezTo>
                  <a:pt x="2193481" y="2771810"/>
                  <a:pt x="2194361" y="2768530"/>
                  <a:pt x="2194361" y="2768530"/>
                </a:cubicBezTo>
                <a:cubicBezTo>
                  <a:pt x="2195240" y="2765248"/>
                  <a:pt x="2195240" y="2765248"/>
                  <a:pt x="2195240" y="2765248"/>
                </a:cubicBezTo>
                <a:cubicBezTo>
                  <a:pt x="2197641" y="2769408"/>
                  <a:pt x="2197641" y="2769408"/>
                  <a:pt x="2197641" y="2769408"/>
                </a:cubicBezTo>
                <a:cubicBezTo>
                  <a:pt x="2197641" y="2769408"/>
                  <a:pt x="2198519" y="2766127"/>
                  <a:pt x="2201800" y="2767006"/>
                </a:cubicBezTo>
                <a:cubicBezTo>
                  <a:pt x="2202679" y="2763726"/>
                  <a:pt x="2199399" y="2762848"/>
                  <a:pt x="2200278" y="2759567"/>
                </a:cubicBezTo>
                <a:cubicBezTo>
                  <a:pt x="2200278" y="2759567"/>
                  <a:pt x="2201156" y="2756287"/>
                  <a:pt x="2201156" y="2756287"/>
                </a:cubicBezTo>
                <a:cubicBezTo>
                  <a:pt x="2202035" y="2753007"/>
                  <a:pt x="2206194" y="2750606"/>
                  <a:pt x="2207953" y="2744045"/>
                </a:cubicBezTo>
                <a:cubicBezTo>
                  <a:pt x="2211468" y="2730923"/>
                  <a:pt x="2210354" y="2748205"/>
                  <a:pt x="2216271" y="2739241"/>
                </a:cubicBezTo>
                <a:cubicBezTo>
                  <a:pt x="2211468" y="2730923"/>
                  <a:pt x="2220665" y="2722840"/>
                  <a:pt x="2225703" y="2717159"/>
                </a:cubicBezTo>
                <a:cubicBezTo>
                  <a:pt x="2222423" y="2716280"/>
                  <a:pt x="2219144" y="2715402"/>
                  <a:pt x="2220022" y="2712121"/>
                </a:cubicBezTo>
                <a:cubicBezTo>
                  <a:pt x="2223302" y="2712999"/>
                  <a:pt x="2226583" y="2713879"/>
                  <a:pt x="2227462" y="2710598"/>
                </a:cubicBezTo>
                <a:cubicBezTo>
                  <a:pt x="2225060" y="2706440"/>
                  <a:pt x="2227696" y="2696598"/>
                  <a:pt x="2229455" y="2690037"/>
                </a:cubicBezTo>
                <a:cubicBezTo>
                  <a:pt x="2235137" y="2695076"/>
                  <a:pt x="2241290" y="2672114"/>
                  <a:pt x="2238887" y="2667954"/>
                </a:cubicBezTo>
                <a:cubicBezTo>
                  <a:pt x="2239767" y="2664674"/>
                  <a:pt x="2239767" y="2664674"/>
                  <a:pt x="2239767" y="2664674"/>
                </a:cubicBezTo>
                <a:cubicBezTo>
                  <a:pt x="2242404" y="2654833"/>
                  <a:pt x="2246328" y="2666432"/>
                  <a:pt x="2248965" y="2656591"/>
                </a:cubicBezTo>
                <a:cubicBezTo>
                  <a:pt x="2247442" y="2649152"/>
                  <a:pt x="2245041" y="2644992"/>
                  <a:pt x="2252715" y="2629469"/>
                </a:cubicBezTo>
                <a:cubicBezTo>
                  <a:pt x="2257755" y="2623789"/>
                  <a:pt x="2263670" y="2614826"/>
                  <a:pt x="2266307" y="2604985"/>
                </a:cubicBezTo>
                <a:cubicBezTo>
                  <a:pt x="2267187" y="2601706"/>
                  <a:pt x="2268944" y="2595145"/>
                  <a:pt x="2273104" y="2592744"/>
                </a:cubicBezTo>
                <a:cubicBezTo>
                  <a:pt x="2281658" y="2573941"/>
                  <a:pt x="2277264" y="2590343"/>
                  <a:pt x="2287340" y="2578980"/>
                </a:cubicBezTo>
                <a:cubicBezTo>
                  <a:pt x="2284295" y="2564099"/>
                  <a:pt x="2314524" y="2530009"/>
                  <a:pt x="2314759" y="2516010"/>
                </a:cubicBezTo>
                <a:cubicBezTo>
                  <a:pt x="2304684" y="2527372"/>
                  <a:pt x="2318274" y="2502889"/>
                  <a:pt x="2318274" y="2502889"/>
                </a:cubicBezTo>
                <a:close/>
                <a:moveTo>
                  <a:pt x="1745743" y="2277280"/>
                </a:moveTo>
                <a:lnTo>
                  <a:pt x="1746544" y="2277481"/>
                </a:lnTo>
                <a:lnTo>
                  <a:pt x="1735073" y="2301013"/>
                </a:lnTo>
                <a:cubicBezTo>
                  <a:pt x="1725969" y="2321274"/>
                  <a:pt x="1718702" y="2338701"/>
                  <a:pt x="1715529" y="2346705"/>
                </a:cubicBezTo>
                <a:cubicBezTo>
                  <a:pt x="1713852" y="2361715"/>
                  <a:pt x="1680793" y="2412737"/>
                  <a:pt x="1682110" y="2441760"/>
                </a:cubicBezTo>
                <a:cubicBezTo>
                  <a:pt x="1673767" y="2448427"/>
                  <a:pt x="1676442" y="2438087"/>
                  <a:pt x="1676442" y="2438087"/>
                </a:cubicBezTo>
                <a:cubicBezTo>
                  <a:pt x="1675604" y="2445593"/>
                  <a:pt x="1670841" y="2457600"/>
                  <a:pt x="1665372" y="2469147"/>
                </a:cubicBezTo>
                <a:lnTo>
                  <a:pt x="1652015" y="2493822"/>
                </a:lnTo>
                <a:lnTo>
                  <a:pt x="1729501" y="2306860"/>
                </a:lnTo>
                <a:cubicBezTo>
                  <a:pt x="1732137" y="2300212"/>
                  <a:pt x="1734774" y="2293566"/>
                  <a:pt x="1737409" y="2286918"/>
                </a:cubicBezTo>
                <a:cubicBezTo>
                  <a:pt x="1739489" y="2282418"/>
                  <a:pt x="1742262" y="2278784"/>
                  <a:pt x="1745743" y="2277280"/>
                </a:cubicBezTo>
                <a:close/>
                <a:moveTo>
                  <a:pt x="2406271" y="2140812"/>
                </a:moveTo>
                <a:lnTo>
                  <a:pt x="2381400" y="2172178"/>
                </a:lnTo>
                <a:cubicBezTo>
                  <a:pt x="2373073" y="2183571"/>
                  <a:pt x="2365897" y="2193952"/>
                  <a:pt x="2360419" y="2201275"/>
                </a:cubicBezTo>
                <a:cubicBezTo>
                  <a:pt x="2331713" y="2242804"/>
                  <a:pt x="2302362" y="2273613"/>
                  <a:pt x="2279573" y="2306181"/>
                </a:cubicBezTo>
                <a:cubicBezTo>
                  <a:pt x="2265981" y="2330665"/>
                  <a:pt x="2246471" y="2364112"/>
                  <a:pt x="2232000" y="2391875"/>
                </a:cubicBezTo>
                <a:cubicBezTo>
                  <a:pt x="2217764" y="2405641"/>
                  <a:pt x="2208331" y="2427724"/>
                  <a:pt x="2198898" y="2449807"/>
                </a:cubicBezTo>
                <a:cubicBezTo>
                  <a:pt x="2186422" y="2457011"/>
                  <a:pt x="2171071" y="2488057"/>
                  <a:pt x="2155721" y="2519101"/>
                </a:cubicBezTo>
                <a:cubicBezTo>
                  <a:pt x="2140372" y="2550147"/>
                  <a:pt x="2125021" y="2581191"/>
                  <a:pt x="2112543" y="2588395"/>
                </a:cubicBezTo>
                <a:cubicBezTo>
                  <a:pt x="2109906" y="2598236"/>
                  <a:pt x="2102231" y="2613758"/>
                  <a:pt x="2098073" y="2616160"/>
                </a:cubicBezTo>
                <a:cubicBezTo>
                  <a:pt x="2101995" y="2627759"/>
                  <a:pt x="2085767" y="2662085"/>
                  <a:pt x="2078328" y="2663606"/>
                </a:cubicBezTo>
                <a:cubicBezTo>
                  <a:pt x="2077448" y="2666887"/>
                  <a:pt x="2075691" y="2673447"/>
                  <a:pt x="2074811" y="2676728"/>
                </a:cubicBezTo>
                <a:cubicBezTo>
                  <a:pt x="2064970" y="2674091"/>
                  <a:pt x="2063622" y="2705371"/>
                  <a:pt x="2050908" y="2726574"/>
                </a:cubicBezTo>
                <a:cubicBezTo>
                  <a:pt x="2050028" y="2729856"/>
                  <a:pt x="2050028" y="2729856"/>
                  <a:pt x="2050028" y="2729856"/>
                </a:cubicBezTo>
                <a:cubicBezTo>
                  <a:pt x="2050028" y="2729856"/>
                  <a:pt x="2046748" y="2728977"/>
                  <a:pt x="2046748" y="2728977"/>
                </a:cubicBezTo>
                <a:cubicBezTo>
                  <a:pt x="2045870" y="2732257"/>
                  <a:pt x="2045870" y="2732257"/>
                  <a:pt x="2044991" y="2735538"/>
                </a:cubicBezTo>
                <a:cubicBezTo>
                  <a:pt x="2044991" y="2735538"/>
                  <a:pt x="2044991" y="2735538"/>
                  <a:pt x="2048271" y="2736415"/>
                </a:cubicBezTo>
                <a:cubicBezTo>
                  <a:pt x="2048271" y="2736415"/>
                  <a:pt x="2049149" y="2733136"/>
                  <a:pt x="2049149" y="2733136"/>
                </a:cubicBezTo>
                <a:cubicBezTo>
                  <a:pt x="2047392" y="2739696"/>
                  <a:pt x="2044755" y="2749537"/>
                  <a:pt x="2048035" y="2750415"/>
                </a:cubicBezTo>
                <a:cubicBezTo>
                  <a:pt x="2026533" y="2804424"/>
                  <a:pt x="2008310" y="2859309"/>
                  <a:pt x="1995770" y="2919234"/>
                </a:cubicBezTo>
                <a:cubicBezTo>
                  <a:pt x="1992897" y="2943075"/>
                  <a:pt x="1988501" y="2959475"/>
                  <a:pt x="1981470" y="2985718"/>
                </a:cubicBezTo>
                <a:cubicBezTo>
                  <a:pt x="1976840" y="3016119"/>
                  <a:pt x="1971976" y="3060521"/>
                  <a:pt x="1964707" y="3100763"/>
                </a:cubicBezTo>
                <a:cubicBezTo>
                  <a:pt x="1959841" y="3145164"/>
                  <a:pt x="1955856" y="3186286"/>
                  <a:pt x="1953626" y="3220847"/>
                </a:cubicBezTo>
                <a:cubicBezTo>
                  <a:pt x="1949875" y="3247969"/>
                  <a:pt x="1949639" y="3261969"/>
                  <a:pt x="1948288" y="3293249"/>
                </a:cubicBezTo>
                <a:cubicBezTo>
                  <a:pt x="1949811" y="3300688"/>
                  <a:pt x="1947174" y="3310529"/>
                  <a:pt x="1945417" y="3317092"/>
                </a:cubicBezTo>
                <a:cubicBezTo>
                  <a:pt x="1944301" y="3334371"/>
                  <a:pt x="1950626" y="3350128"/>
                  <a:pt x="1946232" y="3366530"/>
                </a:cubicBezTo>
                <a:cubicBezTo>
                  <a:pt x="1946232" y="3366530"/>
                  <a:pt x="1942952" y="3365651"/>
                  <a:pt x="1942952" y="3365651"/>
                </a:cubicBezTo>
                <a:cubicBezTo>
                  <a:pt x="1943831" y="3362372"/>
                  <a:pt x="1939671" y="3364773"/>
                  <a:pt x="1942074" y="3368931"/>
                </a:cubicBezTo>
                <a:cubicBezTo>
                  <a:pt x="1941194" y="3372213"/>
                  <a:pt x="1940315" y="3375492"/>
                  <a:pt x="1940315" y="3375492"/>
                </a:cubicBezTo>
                <a:cubicBezTo>
                  <a:pt x="1943595" y="3376371"/>
                  <a:pt x="1942716" y="3379652"/>
                  <a:pt x="1942716" y="3379652"/>
                </a:cubicBezTo>
                <a:cubicBezTo>
                  <a:pt x="1939437" y="3378772"/>
                  <a:pt x="1938557" y="3382053"/>
                  <a:pt x="1937678" y="3385333"/>
                </a:cubicBezTo>
                <a:cubicBezTo>
                  <a:pt x="1940079" y="3389492"/>
                  <a:pt x="1940958" y="3386211"/>
                  <a:pt x="1944239" y="3387091"/>
                </a:cubicBezTo>
                <a:cubicBezTo>
                  <a:pt x="1944239" y="3387091"/>
                  <a:pt x="1943359" y="3390371"/>
                  <a:pt x="1943359" y="3390371"/>
                </a:cubicBezTo>
                <a:cubicBezTo>
                  <a:pt x="1942481" y="3393652"/>
                  <a:pt x="1944882" y="3397810"/>
                  <a:pt x="1944882" y="3397810"/>
                </a:cubicBezTo>
                <a:cubicBezTo>
                  <a:pt x="1948161" y="3398690"/>
                  <a:pt x="1949041" y="3395409"/>
                  <a:pt x="1949920" y="3392128"/>
                </a:cubicBezTo>
                <a:cubicBezTo>
                  <a:pt x="1946640" y="3391250"/>
                  <a:pt x="1946640" y="3391250"/>
                  <a:pt x="1946640" y="3391250"/>
                </a:cubicBezTo>
                <a:cubicBezTo>
                  <a:pt x="1950798" y="3388848"/>
                  <a:pt x="1950798" y="3388848"/>
                  <a:pt x="1950798" y="3388848"/>
                </a:cubicBezTo>
                <a:cubicBezTo>
                  <a:pt x="1947048" y="3415971"/>
                  <a:pt x="1946341" y="3457970"/>
                  <a:pt x="1955068" y="3477887"/>
                </a:cubicBezTo>
                <a:cubicBezTo>
                  <a:pt x="1953718" y="3509167"/>
                  <a:pt x="1958692" y="3556207"/>
                  <a:pt x="1967593" y="3614845"/>
                </a:cubicBezTo>
                <a:cubicBezTo>
                  <a:pt x="1964311" y="3613965"/>
                  <a:pt x="1964311" y="3613965"/>
                  <a:pt x="1964311" y="3613965"/>
                </a:cubicBezTo>
                <a:cubicBezTo>
                  <a:pt x="1964311" y="3613965"/>
                  <a:pt x="1965190" y="3610685"/>
                  <a:pt x="1965190" y="3610685"/>
                </a:cubicBezTo>
                <a:cubicBezTo>
                  <a:pt x="1962788" y="3606525"/>
                  <a:pt x="1963667" y="3603245"/>
                  <a:pt x="1959509" y="3605646"/>
                </a:cubicBezTo>
                <a:cubicBezTo>
                  <a:pt x="1959509" y="3605646"/>
                  <a:pt x="1958629" y="3608926"/>
                  <a:pt x="1961030" y="3613086"/>
                </a:cubicBezTo>
                <a:cubicBezTo>
                  <a:pt x="1960151" y="3616366"/>
                  <a:pt x="1960151" y="3616366"/>
                  <a:pt x="1962553" y="3620525"/>
                </a:cubicBezTo>
                <a:cubicBezTo>
                  <a:pt x="1959273" y="3619647"/>
                  <a:pt x="1958393" y="3622927"/>
                  <a:pt x="1956636" y="3629487"/>
                </a:cubicBezTo>
                <a:cubicBezTo>
                  <a:pt x="1958276" y="3629926"/>
                  <a:pt x="1959916" y="3630366"/>
                  <a:pt x="1960956" y="3629767"/>
                </a:cubicBezTo>
                <a:lnTo>
                  <a:pt x="1961195" y="3627779"/>
                </a:lnTo>
                <a:lnTo>
                  <a:pt x="1965598" y="3635404"/>
                </a:lnTo>
                <a:cubicBezTo>
                  <a:pt x="1966476" y="3632124"/>
                  <a:pt x="1967355" y="3628843"/>
                  <a:pt x="1968235" y="3625564"/>
                </a:cubicBezTo>
                <a:cubicBezTo>
                  <a:pt x="1975438" y="3638041"/>
                  <a:pt x="1980241" y="3646361"/>
                  <a:pt x="1982406" y="3664519"/>
                </a:cubicBezTo>
                <a:cubicBezTo>
                  <a:pt x="1980005" y="3660359"/>
                  <a:pt x="1979127" y="3663639"/>
                  <a:pt x="1978248" y="3666921"/>
                </a:cubicBezTo>
                <a:cubicBezTo>
                  <a:pt x="1980413" y="3685079"/>
                  <a:pt x="1992420" y="3705876"/>
                  <a:pt x="1993063" y="3716595"/>
                </a:cubicBezTo>
                <a:cubicBezTo>
                  <a:pt x="1993063" y="3716595"/>
                  <a:pt x="1989783" y="3715716"/>
                  <a:pt x="1990662" y="3712437"/>
                </a:cubicBezTo>
                <a:cubicBezTo>
                  <a:pt x="1994349" y="3738035"/>
                  <a:pt x="2006357" y="3758832"/>
                  <a:pt x="2000440" y="3767792"/>
                </a:cubicBezTo>
                <a:cubicBezTo>
                  <a:pt x="2001319" y="3764513"/>
                  <a:pt x="2003721" y="3768672"/>
                  <a:pt x="2002841" y="3771952"/>
                </a:cubicBezTo>
                <a:cubicBezTo>
                  <a:pt x="2010925" y="3781150"/>
                  <a:pt x="2005477" y="3762112"/>
                  <a:pt x="2006357" y="3758832"/>
                </a:cubicBezTo>
                <a:cubicBezTo>
                  <a:pt x="2010925" y="3781150"/>
                  <a:pt x="2009166" y="3787711"/>
                  <a:pt x="2017248" y="3796907"/>
                </a:cubicBezTo>
                <a:cubicBezTo>
                  <a:pt x="2013090" y="3799309"/>
                  <a:pt x="2008288" y="3790991"/>
                  <a:pt x="2012210" y="3802590"/>
                </a:cubicBezTo>
                <a:cubicBezTo>
                  <a:pt x="2017892" y="3807629"/>
                  <a:pt x="2015491" y="3803468"/>
                  <a:pt x="2020293" y="3811786"/>
                </a:cubicBezTo>
                <a:cubicBezTo>
                  <a:pt x="2023573" y="3812666"/>
                  <a:pt x="2022695" y="3815946"/>
                  <a:pt x="2022695" y="3815946"/>
                </a:cubicBezTo>
                <a:cubicBezTo>
                  <a:pt x="2025096" y="3820106"/>
                  <a:pt x="2024217" y="3823386"/>
                  <a:pt x="2027497" y="3824264"/>
                </a:cubicBezTo>
                <a:cubicBezTo>
                  <a:pt x="2030778" y="3825144"/>
                  <a:pt x="2031657" y="3821863"/>
                  <a:pt x="2029256" y="3817704"/>
                </a:cubicBezTo>
                <a:cubicBezTo>
                  <a:pt x="2029256" y="3817704"/>
                  <a:pt x="2029256" y="3817704"/>
                  <a:pt x="2030134" y="3814423"/>
                </a:cubicBezTo>
                <a:cubicBezTo>
                  <a:pt x="2038626" y="3848341"/>
                  <a:pt x="2046708" y="3857538"/>
                  <a:pt x="2060002" y="3899774"/>
                </a:cubicBezTo>
                <a:cubicBezTo>
                  <a:pt x="2049926" y="3911137"/>
                  <a:pt x="2062403" y="3903934"/>
                  <a:pt x="2059530" y="3927774"/>
                </a:cubicBezTo>
                <a:cubicBezTo>
                  <a:pt x="2056251" y="3926896"/>
                  <a:pt x="2056251" y="3926896"/>
                  <a:pt x="2056251" y="3926896"/>
                </a:cubicBezTo>
                <a:cubicBezTo>
                  <a:pt x="2053849" y="3922736"/>
                  <a:pt x="2052969" y="3926018"/>
                  <a:pt x="2055372" y="3930176"/>
                </a:cubicBezTo>
                <a:cubicBezTo>
                  <a:pt x="2054492" y="3933457"/>
                  <a:pt x="2056893" y="3937615"/>
                  <a:pt x="2060174" y="3938494"/>
                </a:cubicBezTo>
                <a:cubicBezTo>
                  <a:pt x="2062575" y="3942653"/>
                  <a:pt x="2062575" y="3942653"/>
                  <a:pt x="2062575" y="3942653"/>
                </a:cubicBezTo>
                <a:cubicBezTo>
                  <a:pt x="2064098" y="3950093"/>
                  <a:pt x="2067378" y="3950971"/>
                  <a:pt x="2071537" y="3948570"/>
                </a:cubicBezTo>
                <a:cubicBezTo>
                  <a:pt x="2069779" y="3955131"/>
                  <a:pt x="2075461" y="3960170"/>
                  <a:pt x="2077862" y="3964329"/>
                </a:cubicBezTo>
                <a:cubicBezTo>
                  <a:pt x="2076340" y="3956889"/>
                  <a:pt x="2074817" y="3949450"/>
                  <a:pt x="2073296" y="3942009"/>
                </a:cubicBezTo>
                <a:cubicBezTo>
                  <a:pt x="2070015" y="3941131"/>
                  <a:pt x="2066735" y="3940252"/>
                  <a:pt x="2066735" y="3940252"/>
                </a:cubicBezTo>
                <a:cubicBezTo>
                  <a:pt x="2066735" y="3940252"/>
                  <a:pt x="2067614" y="3936973"/>
                  <a:pt x="2064334" y="3936093"/>
                </a:cubicBezTo>
                <a:cubicBezTo>
                  <a:pt x="2064334" y="3936093"/>
                  <a:pt x="2065212" y="3932813"/>
                  <a:pt x="2065212" y="3932813"/>
                </a:cubicBezTo>
                <a:cubicBezTo>
                  <a:pt x="2066091" y="3929533"/>
                  <a:pt x="2062811" y="3928653"/>
                  <a:pt x="2059530" y="3927774"/>
                </a:cubicBezTo>
                <a:cubicBezTo>
                  <a:pt x="2070485" y="3913130"/>
                  <a:pt x="2072479" y="3892570"/>
                  <a:pt x="2055670" y="3863455"/>
                </a:cubicBezTo>
                <a:cubicBezTo>
                  <a:pt x="2056550" y="3860175"/>
                  <a:pt x="2054147" y="3856016"/>
                  <a:pt x="2057428" y="3856895"/>
                </a:cubicBezTo>
                <a:cubicBezTo>
                  <a:pt x="2056550" y="3860175"/>
                  <a:pt x="2059829" y="3861055"/>
                  <a:pt x="2060708" y="3857775"/>
                </a:cubicBezTo>
                <a:cubicBezTo>
                  <a:pt x="2060708" y="3857775"/>
                  <a:pt x="2060708" y="3857775"/>
                  <a:pt x="2058307" y="3853615"/>
                </a:cubicBezTo>
                <a:cubicBezTo>
                  <a:pt x="2058307" y="3853615"/>
                  <a:pt x="2059185" y="3850335"/>
                  <a:pt x="2059185" y="3850335"/>
                </a:cubicBezTo>
                <a:cubicBezTo>
                  <a:pt x="2066830" y="3861173"/>
                  <a:pt x="2072013" y="3871351"/>
                  <a:pt x="2075527" y="3882839"/>
                </a:cubicBezTo>
                <a:lnTo>
                  <a:pt x="2081274" y="3919538"/>
                </a:lnTo>
                <a:lnTo>
                  <a:pt x="2079447" y="3919048"/>
                </a:lnTo>
                <a:cubicBezTo>
                  <a:pt x="2078568" y="3922330"/>
                  <a:pt x="2078568" y="3922330"/>
                  <a:pt x="2081850" y="3923208"/>
                </a:cubicBezTo>
                <a:cubicBezTo>
                  <a:pt x="2080091" y="3929767"/>
                  <a:pt x="2083371" y="3930646"/>
                  <a:pt x="2084894" y="3938087"/>
                </a:cubicBezTo>
                <a:cubicBezTo>
                  <a:pt x="2084894" y="3938087"/>
                  <a:pt x="2081612" y="3937209"/>
                  <a:pt x="2082492" y="3933927"/>
                </a:cubicBezTo>
                <a:cubicBezTo>
                  <a:pt x="2082492" y="3933927"/>
                  <a:pt x="2081612" y="3937209"/>
                  <a:pt x="2081612" y="3937209"/>
                </a:cubicBezTo>
                <a:cubicBezTo>
                  <a:pt x="2081612" y="3937209"/>
                  <a:pt x="2084015" y="3941367"/>
                  <a:pt x="2084015" y="3941367"/>
                </a:cubicBezTo>
                <a:cubicBezTo>
                  <a:pt x="2088582" y="3963685"/>
                  <a:pt x="2084187" y="3980086"/>
                  <a:pt x="2096193" y="4000883"/>
                </a:cubicBezTo>
                <a:cubicBezTo>
                  <a:pt x="2091391" y="3992564"/>
                  <a:pt x="2092913" y="4000005"/>
                  <a:pt x="2091155" y="4006565"/>
                </a:cubicBezTo>
                <a:cubicBezTo>
                  <a:pt x="2083952" y="3994087"/>
                  <a:pt x="2086589" y="3984246"/>
                  <a:pt x="2079149" y="3985769"/>
                </a:cubicBezTo>
                <a:cubicBezTo>
                  <a:pt x="2090276" y="4009844"/>
                  <a:pt x="2096601" y="4025603"/>
                  <a:pt x="2105093" y="4059520"/>
                </a:cubicBezTo>
                <a:cubicBezTo>
                  <a:pt x="2101812" y="4058642"/>
                  <a:pt x="2104213" y="4062800"/>
                  <a:pt x="2103334" y="4066081"/>
                </a:cubicBezTo>
                <a:cubicBezTo>
                  <a:pt x="2105736" y="4070241"/>
                  <a:pt x="2108137" y="4074399"/>
                  <a:pt x="2109017" y="4071119"/>
                </a:cubicBezTo>
                <a:cubicBezTo>
                  <a:pt x="2110538" y="4078557"/>
                  <a:pt x="2116220" y="4083597"/>
                  <a:pt x="2124302" y="4092795"/>
                </a:cubicBezTo>
                <a:cubicBezTo>
                  <a:pt x="2120144" y="4095196"/>
                  <a:pt x="2115340" y="4086877"/>
                  <a:pt x="2116863" y="4094316"/>
                </a:cubicBezTo>
                <a:cubicBezTo>
                  <a:pt x="2120144" y="4095196"/>
                  <a:pt x="2121665" y="4102634"/>
                  <a:pt x="2124946" y="4103514"/>
                </a:cubicBezTo>
                <a:cubicBezTo>
                  <a:pt x="2124946" y="4103514"/>
                  <a:pt x="2124068" y="4106796"/>
                  <a:pt x="2127347" y="4107674"/>
                </a:cubicBezTo>
                <a:cubicBezTo>
                  <a:pt x="2126469" y="4110953"/>
                  <a:pt x="2126469" y="4110953"/>
                  <a:pt x="2126469" y="4110953"/>
                </a:cubicBezTo>
                <a:cubicBezTo>
                  <a:pt x="2129749" y="4111834"/>
                  <a:pt x="2129749" y="4111834"/>
                  <a:pt x="2129749" y="4111834"/>
                </a:cubicBezTo>
                <a:cubicBezTo>
                  <a:pt x="2127347" y="4107674"/>
                  <a:pt x="2127347" y="4107674"/>
                  <a:pt x="2127347" y="4107674"/>
                </a:cubicBezTo>
                <a:cubicBezTo>
                  <a:pt x="2128226" y="4104393"/>
                  <a:pt x="2128226" y="4104393"/>
                  <a:pt x="2128226" y="4104393"/>
                </a:cubicBezTo>
                <a:cubicBezTo>
                  <a:pt x="2134551" y="4120150"/>
                  <a:pt x="2134551" y="4120150"/>
                  <a:pt x="2134551" y="4120150"/>
                </a:cubicBezTo>
                <a:cubicBezTo>
                  <a:pt x="2132150" y="4115992"/>
                  <a:pt x="2128870" y="4115113"/>
                  <a:pt x="2131272" y="4119272"/>
                </a:cubicBezTo>
                <a:cubicBezTo>
                  <a:pt x="2149602" y="4155826"/>
                  <a:pt x="2179533" y="4188456"/>
                  <a:pt x="2205304" y="4223489"/>
                </a:cubicBezTo>
                <a:cubicBezTo>
                  <a:pt x="2235233" y="4256119"/>
                  <a:pt x="2261885" y="4287869"/>
                  <a:pt x="2288534" y="4319621"/>
                </a:cubicBezTo>
                <a:cubicBezTo>
                  <a:pt x="2286776" y="4326183"/>
                  <a:pt x="2283495" y="4325304"/>
                  <a:pt x="2276936" y="4323545"/>
                </a:cubicBezTo>
                <a:cubicBezTo>
                  <a:pt x="2302064" y="4347856"/>
                  <a:pt x="2318229" y="4366253"/>
                  <a:pt x="2338554" y="4382245"/>
                </a:cubicBezTo>
                <a:cubicBezTo>
                  <a:pt x="2358000" y="4401520"/>
                  <a:pt x="2378325" y="4417513"/>
                  <a:pt x="2402574" y="4445104"/>
                </a:cubicBezTo>
                <a:cubicBezTo>
                  <a:pt x="2400173" y="4440946"/>
                  <a:pt x="2400173" y="4440946"/>
                  <a:pt x="2399295" y="4444226"/>
                </a:cubicBezTo>
                <a:cubicBezTo>
                  <a:pt x="2399295" y="4444226"/>
                  <a:pt x="2398414" y="4447507"/>
                  <a:pt x="2400815" y="4451665"/>
                </a:cubicBezTo>
                <a:cubicBezTo>
                  <a:pt x="2399937" y="4454946"/>
                  <a:pt x="2399937" y="4454946"/>
                  <a:pt x="2399937" y="4454946"/>
                </a:cubicBezTo>
                <a:cubicBezTo>
                  <a:pt x="2405619" y="4459984"/>
                  <a:pt x="2410421" y="4468302"/>
                  <a:pt x="2414581" y="4465901"/>
                </a:cubicBezTo>
                <a:cubicBezTo>
                  <a:pt x="2413701" y="4469181"/>
                  <a:pt x="2416102" y="4473341"/>
                  <a:pt x="2419383" y="4474219"/>
                </a:cubicBezTo>
                <a:cubicBezTo>
                  <a:pt x="2421785" y="4478379"/>
                  <a:pt x="2422665" y="4475099"/>
                  <a:pt x="2422665" y="4475099"/>
                </a:cubicBezTo>
                <a:cubicBezTo>
                  <a:pt x="2423543" y="4471818"/>
                  <a:pt x="2423543" y="4471818"/>
                  <a:pt x="2423543" y="4471818"/>
                </a:cubicBezTo>
                <a:cubicBezTo>
                  <a:pt x="2436427" y="4489334"/>
                  <a:pt x="2446268" y="4491971"/>
                  <a:pt x="2459154" y="4509487"/>
                </a:cubicBezTo>
                <a:cubicBezTo>
                  <a:pt x="2461791" y="4499646"/>
                  <a:pt x="2465714" y="4511245"/>
                  <a:pt x="2468994" y="4512124"/>
                </a:cubicBezTo>
                <a:cubicBezTo>
                  <a:pt x="2460913" y="4502926"/>
                  <a:pt x="2467473" y="4504684"/>
                  <a:pt x="2462671" y="4496365"/>
                </a:cubicBezTo>
                <a:cubicBezTo>
                  <a:pt x="2456989" y="4491328"/>
                  <a:pt x="2464194" y="4503806"/>
                  <a:pt x="2455230" y="4497888"/>
                </a:cubicBezTo>
                <a:cubicBezTo>
                  <a:pt x="2451306" y="4486290"/>
                  <a:pt x="2442344" y="4480372"/>
                  <a:pt x="2440823" y="4472932"/>
                </a:cubicBezTo>
                <a:cubicBezTo>
                  <a:pt x="2443224" y="4477092"/>
                  <a:pt x="2445625" y="4481252"/>
                  <a:pt x="2448905" y="4482130"/>
                </a:cubicBezTo>
                <a:cubicBezTo>
                  <a:pt x="2436021" y="4464614"/>
                  <a:pt x="2420734" y="4442939"/>
                  <a:pt x="2402166" y="4420385"/>
                </a:cubicBezTo>
                <a:cubicBezTo>
                  <a:pt x="2383599" y="4397831"/>
                  <a:pt x="2365032" y="4375276"/>
                  <a:pt x="2348865" y="4356882"/>
                </a:cubicBezTo>
                <a:cubicBezTo>
                  <a:pt x="2352147" y="4357761"/>
                  <a:pt x="2353025" y="4354481"/>
                  <a:pt x="2350624" y="4350321"/>
                </a:cubicBezTo>
                <a:cubicBezTo>
                  <a:pt x="2335337" y="4328647"/>
                  <a:pt x="2322451" y="4311131"/>
                  <a:pt x="2311324" y="4287054"/>
                </a:cubicBezTo>
                <a:cubicBezTo>
                  <a:pt x="2303885" y="4288577"/>
                  <a:pt x="2301719" y="4270417"/>
                  <a:pt x="2296917" y="4262099"/>
                </a:cubicBezTo>
                <a:cubicBezTo>
                  <a:pt x="2294514" y="4257939"/>
                  <a:pt x="2290356" y="4260340"/>
                  <a:pt x="2288833" y="4252901"/>
                </a:cubicBezTo>
                <a:cubicBezTo>
                  <a:pt x="2285552" y="4252022"/>
                  <a:pt x="2284909" y="4241302"/>
                  <a:pt x="2280107" y="4232984"/>
                </a:cubicBezTo>
                <a:cubicBezTo>
                  <a:pt x="2272902" y="4220507"/>
                  <a:pt x="2262419" y="4207150"/>
                  <a:pt x="2255216" y="4194671"/>
                </a:cubicBezTo>
                <a:cubicBezTo>
                  <a:pt x="2245609" y="4178035"/>
                  <a:pt x="2242330" y="4177155"/>
                  <a:pt x="2233602" y="4157238"/>
                </a:cubicBezTo>
                <a:cubicBezTo>
                  <a:pt x="2208711" y="4118927"/>
                  <a:pt x="2191494" y="4065092"/>
                  <a:pt x="2178608" y="4047576"/>
                </a:cubicBezTo>
                <a:cubicBezTo>
                  <a:pt x="2181245" y="4037736"/>
                  <a:pt x="2167482" y="4023500"/>
                  <a:pt x="2162677" y="4015182"/>
                </a:cubicBezTo>
                <a:cubicBezTo>
                  <a:pt x="2168360" y="4020220"/>
                  <a:pt x="2165958" y="4016061"/>
                  <a:pt x="2166837" y="4012780"/>
                </a:cubicBezTo>
                <a:cubicBezTo>
                  <a:pt x="2150027" y="3983666"/>
                  <a:pt x="2146576" y="3944067"/>
                  <a:pt x="2126722" y="3900073"/>
                </a:cubicBezTo>
                <a:cubicBezTo>
                  <a:pt x="2117115" y="3883437"/>
                  <a:pt x="2121040" y="3895035"/>
                  <a:pt x="2116473" y="3872717"/>
                </a:cubicBezTo>
                <a:cubicBezTo>
                  <a:pt x="2113428" y="3857837"/>
                  <a:pt x="2106223" y="3845361"/>
                  <a:pt x="2103179" y="3830480"/>
                </a:cubicBezTo>
                <a:cubicBezTo>
                  <a:pt x="2089243" y="3777526"/>
                  <a:pt x="2078585" y="3725448"/>
                  <a:pt x="2069451" y="3680812"/>
                </a:cubicBezTo>
                <a:cubicBezTo>
                  <a:pt x="2064005" y="3661772"/>
                  <a:pt x="2064241" y="3647773"/>
                  <a:pt x="2057037" y="3635295"/>
                </a:cubicBezTo>
                <a:cubicBezTo>
                  <a:pt x="2057916" y="3632014"/>
                  <a:pt x="2057916" y="3632014"/>
                  <a:pt x="2058794" y="3628734"/>
                </a:cubicBezTo>
                <a:cubicBezTo>
                  <a:pt x="2059674" y="3625453"/>
                  <a:pt x="2062311" y="3615613"/>
                  <a:pt x="2056865" y="3596574"/>
                </a:cubicBezTo>
                <a:cubicBezTo>
                  <a:pt x="2055343" y="3589135"/>
                  <a:pt x="2051419" y="3577537"/>
                  <a:pt x="2049896" y="3570096"/>
                </a:cubicBezTo>
                <a:cubicBezTo>
                  <a:pt x="2047966" y="3537937"/>
                  <a:pt x="2047794" y="3499218"/>
                  <a:pt x="2040589" y="3486740"/>
                </a:cubicBezTo>
                <a:cubicBezTo>
                  <a:pt x="2048673" y="3495938"/>
                  <a:pt x="2039538" y="3451300"/>
                  <a:pt x="2035615" y="3439701"/>
                </a:cubicBezTo>
                <a:cubicBezTo>
                  <a:pt x="2042412" y="3427459"/>
                  <a:pt x="2032161" y="3400103"/>
                  <a:pt x="2035915" y="3372981"/>
                </a:cubicBezTo>
                <a:cubicBezTo>
                  <a:pt x="2036793" y="3369701"/>
                  <a:pt x="2029353" y="3371223"/>
                  <a:pt x="2031990" y="3361383"/>
                </a:cubicBezTo>
                <a:cubicBezTo>
                  <a:pt x="2037029" y="3355701"/>
                  <a:pt x="2036620" y="3330981"/>
                  <a:pt x="2032461" y="3333382"/>
                </a:cubicBezTo>
                <a:cubicBezTo>
                  <a:pt x="2041659" y="3325299"/>
                  <a:pt x="2033811" y="3302102"/>
                  <a:pt x="2038849" y="3296420"/>
                </a:cubicBezTo>
                <a:cubicBezTo>
                  <a:pt x="2032289" y="3294661"/>
                  <a:pt x="2029888" y="3290503"/>
                  <a:pt x="2027486" y="3286343"/>
                </a:cubicBezTo>
                <a:cubicBezTo>
                  <a:pt x="2025963" y="3278904"/>
                  <a:pt x="2026842" y="3275624"/>
                  <a:pt x="2025321" y="3268185"/>
                </a:cubicBezTo>
                <a:cubicBezTo>
                  <a:pt x="2024913" y="3243464"/>
                  <a:pt x="2029543" y="3213062"/>
                  <a:pt x="2033294" y="3185942"/>
                </a:cubicBezTo>
                <a:cubicBezTo>
                  <a:pt x="2035053" y="3179382"/>
                  <a:pt x="2040090" y="3173700"/>
                  <a:pt x="2040090" y="3173700"/>
                </a:cubicBezTo>
                <a:cubicBezTo>
                  <a:pt x="2037689" y="3169540"/>
                  <a:pt x="2038567" y="3166260"/>
                  <a:pt x="2036166" y="3162101"/>
                </a:cubicBezTo>
                <a:cubicBezTo>
                  <a:pt x="2037046" y="3158821"/>
                  <a:pt x="2037046" y="3158821"/>
                  <a:pt x="2037046" y="3158821"/>
                </a:cubicBezTo>
                <a:cubicBezTo>
                  <a:pt x="2049758" y="3137617"/>
                  <a:pt x="2048707" y="3102177"/>
                  <a:pt x="2049179" y="3074176"/>
                </a:cubicBezTo>
                <a:cubicBezTo>
                  <a:pt x="2052459" y="3075055"/>
                  <a:pt x="2052459" y="3075055"/>
                  <a:pt x="2052459" y="3075055"/>
                </a:cubicBezTo>
                <a:cubicBezTo>
                  <a:pt x="2058377" y="3066094"/>
                  <a:pt x="2046134" y="3059297"/>
                  <a:pt x="2056854" y="3058653"/>
                </a:cubicBezTo>
                <a:cubicBezTo>
                  <a:pt x="2061248" y="3042252"/>
                  <a:pt x="2052052" y="3050336"/>
                  <a:pt x="2055566" y="3037215"/>
                </a:cubicBezTo>
                <a:cubicBezTo>
                  <a:pt x="2058847" y="3038094"/>
                  <a:pt x="2060604" y="3031533"/>
                  <a:pt x="2064764" y="3029132"/>
                </a:cubicBezTo>
                <a:cubicBezTo>
                  <a:pt x="2061720" y="3014253"/>
                  <a:pt x="2065236" y="3001131"/>
                  <a:pt x="2072911" y="2985608"/>
                </a:cubicBezTo>
                <a:cubicBezTo>
                  <a:pt x="2064827" y="2976412"/>
                  <a:pt x="2076661" y="2958488"/>
                  <a:pt x="2075140" y="2951048"/>
                </a:cubicBezTo>
                <a:cubicBezTo>
                  <a:pt x="2078420" y="2951927"/>
                  <a:pt x="2079298" y="2948647"/>
                  <a:pt x="2079298" y="2948647"/>
                </a:cubicBezTo>
                <a:cubicBezTo>
                  <a:pt x="2078011" y="2927207"/>
                  <a:pt x="2085687" y="2911684"/>
                  <a:pt x="2090081" y="2895283"/>
                </a:cubicBezTo>
                <a:lnTo>
                  <a:pt x="2091816" y="2888809"/>
                </a:lnTo>
                <a:lnTo>
                  <a:pt x="2099621" y="2853246"/>
                </a:lnTo>
                <a:lnTo>
                  <a:pt x="2099985" y="2845200"/>
                </a:lnTo>
                <a:lnTo>
                  <a:pt x="2100816" y="2847794"/>
                </a:lnTo>
                <a:lnTo>
                  <a:pt x="2110855" y="2802050"/>
                </a:lnTo>
                <a:cubicBezTo>
                  <a:pt x="2139494" y="2686470"/>
                  <a:pt x="2177524" y="2572693"/>
                  <a:pt x="2224554" y="2460779"/>
                </a:cubicBezTo>
                <a:cubicBezTo>
                  <a:pt x="2261933" y="2371289"/>
                  <a:pt x="2306319" y="2285989"/>
                  <a:pt x="2358682" y="2205979"/>
                </a:cubicBezTo>
                <a:close/>
                <a:moveTo>
                  <a:pt x="6077176" y="2118185"/>
                </a:moveTo>
                <a:cubicBezTo>
                  <a:pt x="6090509" y="2134875"/>
                  <a:pt x="6099173" y="2152560"/>
                  <a:pt x="6112507" y="2169248"/>
                </a:cubicBezTo>
                <a:cubicBezTo>
                  <a:pt x="6107837" y="2170245"/>
                  <a:pt x="6107837" y="2170245"/>
                  <a:pt x="6107837" y="2170245"/>
                </a:cubicBezTo>
                <a:cubicBezTo>
                  <a:pt x="6106839" y="2165575"/>
                  <a:pt x="6100172" y="2157231"/>
                  <a:pt x="6099173" y="2152560"/>
                </a:cubicBezTo>
                <a:cubicBezTo>
                  <a:pt x="6093505" y="2148886"/>
                  <a:pt x="6086839" y="2140543"/>
                  <a:pt x="6085839" y="2135872"/>
                </a:cubicBezTo>
                <a:cubicBezTo>
                  <a:pt x="6085839" y="2135872"/>
                  <a:pt x="6080171" y="2132198"/>
                  <a:pt x="6080171" y="2132198"/>
                </a:cubicBezTo>
                <a:cubicBezTo>
                  <a:pt x="6074503" y="2128525"/>
                  <a:pt x="6074503" y="2128525"/>
                  <a:pt x="6073503" y="2123854"/>
                </a:cubicBezTo>
                <a:cubicBezTo>
                  <a:pt x="6072505" y="2119184"/>
                  <a:pt x="6072505" y="2119184"/>
                  <a:pt x="6077176" y="2118185"/>
                </a:cubicBezTo>
                <a:close/>
                <a:moveTo>
                  <a:pt x="2109589" y="1937684"/>
                </a:moveTo>
                <a:lnTo>
                  <a:pt x="2088831" y="1976351"/>
                </a:lnTo>
                <a:cubicBezTo>
                  <a:pt x="2085892" y="1983950"/>
                  <a:pt x="2083769" y="1991818"/>
                  <a:pt x="2082998" y="2000064"/>
                </a:cubicBezTo>
                <a:lnTo>
                  <a:pt x="2083339" y="2004008"/>
                </a:lnTo>
                <a:lnTo>
                  <a:pt x="2078984" y="2013244"/>
                </a:lnTo>
                <a:cubicBezTo>
                  <a:pt x="2076353" y="2018080"/>
                  <a:pt x="2071513" y="2023999"/>
                  <a:pt x="2058996" y="2033998"/>
                </a:cubicBezTo>
                <a:cubicBezTo>
                  <a:pt x="2069337" y="2036673"/>
                  <a:pt x="2023944" y="2075676"/>
                  <a:pt x="2025940" y="2085019"/>
                </a:cubicBezTo>
                <a:cubicBezTo>
                  <a:pt x="2045302" y="2061345"/>
                  <a:pt x="2027935" y="2094361"/>
                  <a:pt x="2020588" y="2105699"/>
                </a:cubicBezTo>
                <a:cubicBezTo>
                  <a:pt x="2015917" y="2106696"/>
                  <a:pt x="2014918" y="2102026"/>
                  <a:pt x="2019591" y="2101027"/>
                </a:cubicBezTo>
                <a:cubicBezTo>
                  <a:pt x="2018592" y="2096357"/>
                  <a:pt x="2018592" y="2096357"/>
                  <a:pt x="2018592" y="2096357"/>
                </a:cubicBezTo>
                <a:cubicBezTo>
                  <a:pt x="2017595" y="2091686"/>
                  <a:pt x="2018592" y="2096357"/>
                  <a:pt x="2013921" y="2097355"/>
                </a:cubicBezTo>
                <a:cubicBezTo>
                  <a:pt x="2010248" y="2103023"/>
                  <a:pt x="2010248" y="2103023"/>
                  <a:pt x="2010248" y="2103023"/>
                </a:cubicBezTo>
                <a:cubicBezTo>
                  <a:pt x="2007573" y="2113364"/>
                  <a:pt x="2013243" y="2117038"/>
                  <a:pt x="2013243" y="2117038"/>
                </a:cubicBezTo>
                <a:cubicBezTo>
                  <a:pt x="2014240" y="2121707"/>
                  <a:pt x="2010567" y="2127376"/>
                  <a:pt x="2006894" y="2133046"/>
                </a:cubicBezTo>
                <a:cubicBezTo>
                  <a:pt x="2002223" y="2134043"/>
                  <a:pt x="2002223" y="2134043"/>
                  <a:pt x="1997551" y="2135041"/>
                </a:cubicBezTo>
                <a:cubicBezTo>
                  <a:pt x="1997551" y="2135041"/>
                  <a:pt x="1996554" y="2130371"/>
                  <a:pt x="1996554" y="2130371"/>
                </a:cubicBezTo>
                <a:cubicBezTo>
                  <a:pt x="1996554" y="2130371"/>
                  <a:pt x="1996554" y="2130371"/>
                  <a:pt x="1991884" y="2131368"/>
                </a:cubicBezTo>
                <a:cubicBezTo>
                  <a:pt x="1991884" y="2131368"/>
                  <a:pt x="1992881" y="2136040"/>
                  <a:pt x="1992881" y="2136040"/>
                </a:cubicBezTo>
                <a:cubicBezTo>
                  <a:pt x="1992881" y="2136040"/>
                  <a:pt x="1993879" y="2140711"/>
                  <a:pt x="1993879" y="2140711"/>
                </a:cubicBezTo>
                <a:cubicBezTo>
                  <a:pt x="1994876" y="2145381"/>
                  <a:pt x="1990205" y="2146379"/>
                  <a:pt x="1991204" y="2151051"/>
                </a:cubicBezTo>
                <a:cubicBezTo>
                  <a:pt x="1986534" y="2152048"/>
                  <a:pt x="1987531" y="2156719"/>
                  <a:pt x="1987531" y="2156719"/>
                </a:cubicBezTo>
                <a:cubicBezTo>
                  <a:pt x="1982860" y="2157718"/>
                  <a:pt x="1982860" y="2157718"/>
                  <a:pt x="1982860" y="2157718"/>
                </a:cubicBezTo>
                <a:cubicBezTo>
                  <a:pt x="1979187" y="2163386"/>
                  <a:pt x="1979187" y="2163386"/>
                  <a:pt x="1979187" y="2163386"/>
                </a:cubicBezTo>
                <a:cubicBezTo>
                  <a:pt x="1983857" y="2162388"/>
                  <a:pt x="1983857" y="2162388"/>
                  <a:pt x="1983857" y="2162388"/>
                </a:cubicBezTo>
                <a:cubicBezTo>
                  <a:pt x="1979187" y="2163386"/>
                  <a:pt x="1980184" y="2168057"/>
                  <a:pt x="1980184" y="2168057"/>
                </a:cubicBezTo>
                <a:cubicBezTo>
                  <a:pt x="1965493" y="2190733"/>
                  <a:pt x="1950798" y="2213409"/>
                  <a:pt x="1939781" y="2230416"/>
                </a:cubicBezTo>
                <a:cubicBezTo>
                  <a:pt x="1935109" y="2231414"/>
                  <a:pt x="1935109" y="2231414"/>
                  <a:pt x="1935109" y="2231414"/>
                </a:cubicBezTo>
                <a:cubicBezTo>
                  <a:pt x="1936107" y="2236085"/>
                  <a:pt x="1936107" y="2236085"/>
                  <a:pt x="1936107" y="2236085"/>
                </a:cubicBezTo>
                <a:cubicBezTo>
                  <a:pt x="1932434" y="2241754"/>
                  <a:pt x="1932434" y="2241754"/>
                  <a:pt x="1932434" y="2241754"/>
                </a:cubicBezTo>
                <a:cubicBezTo>
                  <a:pt x="1933433" y="2246425"/>
                  <a:pt x="1933433" y="2246425"/>
                  <a:pt x="1933433" y="2246425"/>
                </a:cubicBezTo>
                <a:cubicBezTo>
                  <a:pt x="1932434" y="2241754"/>
                  <a:pt x="1932434" y="2241754"/>
                  <a:pt x="1926765" y="2238080"/>
                </a:cubicBezTo>
                <a:cubicBezTo>
                  <a:pt x="1923091" y="2243750"/>
                  <a:pt x="1919419" y="2249418"/>
                  <a:pt x="1912072" y="2260756"/>
                </a:cubicBezTo>
                <a:cubicBezTo>
                  <a:pt x="1912072" y="2260756"/>
                  <a:pt x="1912072" y="2260756"/>
                  <a:pt x="1907402" y="2261755"/>
                </a:cubicBezTo>
                <a:lnTo>
                  <a:pt x="1905146" y="2259025"/>
                </a:lnTo>
                <a:lnTo>
                  <a:pt x="1906944" y="2256251"/>
                </a:lnTo>
                <a:lnTo>
                  <a:pt x="1908825" y="2254124"/>
                </a:lnTo>
                <a:cubicBezTo>
                  <a:pt x="1912413" y="2250916"/>
                  <a:pt x="1916585" y="2247581"/>
                  <a:pt x="1913750" y="2245744"/>
                </a:cubicBezTo>
                <a:lnTo>
                  <a:pt x="1906944" y="2256251"/>
                </a:lnTo>
                <a:lnTo>
                  <a:pt x="1904828" y="2258642"/>
                </a:lnTo>
                <a:lnTo>
                  <a:pt x="1905146" y="2259025"/>
                </a:lnTo>
                <a:lnTo>
                  <a:pt x="1888038" y="2285428"/>
                </a:lnTo>
                <a:cubicBezTo>
                  <a:pt x="1880691" y="2296766"/>
                  <a:pt x="1877020" y="2302434"/>
                  <a:pt x="1869672" y="2313773"/>
                </a:cubicBezTo>
                <a:cubicBezTo>
                  <a:pt x="1865998" y="2319442"/>
                  <a:pt x="1858653" y="2330779"/>
                  <a:pt x="1855978" y="2341119"/>
                </a:cubicBezTo>
                <a:cubicBezTo>
                  <a:pt x="1844959" y="2358126"/>
                  <a:pt x="1836615" y="2364794"/>
                  <a:pt x="1822921" y="2392140"/>
                </a:cubicBezTo>
                <a:cubicBezTo>
                  <a:pt x="1819248" y="2397810"/>
                  <a:pt x="1815574" y="2403479"/>
                  <a:pt x="1816572" y="2408148"/>
                </a:cubicBezTo>
                <a:cubicBezTo>
                  <a:pt x="1811902" y="2409147"/>
                  <a:pt x="1812900" y="2413817"/>
                  <a:pt x="1808228" y="2414816"/>
                </a:cubicBezTo>
                <a:cubicBezTo>
                  <a:pt x="1808228" y="2414816"/>
                  <a:pt x="1804555" y="2420484"/>
                  <a:pt x="1804555" y="2420484"/>
                </a:cubicBezTo>
                <a:cubicBezTo>
                  <a:pt x="1800883" y="2426153"/>
                  <a:pt x="1797209" y="2431823"/>
                  <a:pt x="1794533" y="2442162"/>
                </a:cubicBezTo>
                <a:cubicBezTo>
                  <a:pt x="1793536" y="2437492"/>
                  <a:pt x="1782517" y="2454499"/>
                  <a:pt x="1788184" y="2458170"/>
                </a:cubicBezTo>
                <a:cubicBezTo>
                  <a:pt x="1784512" y="2463840"/>
                  <a:pt x="1780839" y="2469509"/>
                  <a:pt x="1777165" y="2475180"/>
                </a:cubicBezTo>
                <a:cubicBezTo>
                  <a:pt x="1744108" y="2526200"/>
                  <a:pt x="1709374" y="2592231"/>
                  <a:pt x="1685658" y="2641254"/>
                </a:cubicBezTo>
                <a:lnTo>
                  <a:pt x="1682599" y="2641908"/>
                </a:lnTo>
                <a:lnTo>
                  <a:pt x="1683636" y="2638298"/>
                </a:lnTo>
                <a:lnTo>
                  <a:pt x="1750713" y="2461519"/>
                </a:lnTo>
                <a:lnTo>
                  <a:pt x="1758144" y="2444367"/>
                </a:lnTo>
                <a:cubicBezTo>
                  <a:pt x="1760152" y="2441266"/>
                  <a:pt x="1761507" y="2441892"/>
                  <a:pt x="1761837" y="2449148"/>
                </a:cubicBezTo>
                <a:lnTo>
                  <a:pt x="1764852" y="2429816"/>
                </a:lnTo>
                <a:lnTo>
                  <a:pt x="1770123" y="2418679"/>
                </a:lnTo>
                <a:lnTo>
                  <a:pt x="1773535" y="2412460"/>
                </a:lnTo>
                <a:cubicBezTo>
                  <a:pt x="1773535" y="2412460"/>
                  <a:pt x="1774532" y="2417130"/>
                  <a:pt x="1778206" y="2411463"/>
                </a:cubicBezTo>
                <a:cubicBezTo>
                  <a:pt x="1780042" y="2408627"/>
                  <a:pt x="1779543" y="2406292"/>
                  <a:pt x="1779045" y="2403956"/>
                </a:cubicBezTo>
                <a:lnTo>
                  <a:pt x="1779650" y="2398547"/>
                </a:lnTo>
                <a:lnTo>
                  <a:pt x="1780549" y="2396643"/>
                </a:lnTo>
                <a:lnTo>
                  <a:pt x="1783219" y="2397418"/>
                </a:lnTo>
                <a:cubicBezTo>
                  <a:pt x="1790665" y="2392621"/>
                  <a:pt x="1806752" y="2373615"/>
                  <a:pt x="1798250" y="2368106"/>
                </a:cubicBezTo>
                <a:cubicBezTo>
                  <a:pt x="1807590" y="2366111"/>
                  <a:pt x="1819289" y="2329421"/>
                  <a:pt x="1818610" y="2349103"/>
                </a:cubicBezTo>
                <a:cubicBezTo>
                  <a:pt x="1842326" y="2300078"/>
                  <a:pt x="1864365" y="2266065"/>
                  <a:pt x="1881733" y="2233049"/>
                </a:cubicBezTo>
                <a:cubicBezTo>
                  <a:pt x="1885404" y="2227381"/>
                  <a:pt x="1892752" y="2216042"/>
                  <a:pt x="1896425" y="2210374"/>
                </a:cubicBezTo>
                <a:cubicBezTo>
                  <a:pt x="1925809" y="2165022"/>
                  <a:pt x="1956191" y="2124341"/>
                  <a:pt x="1991246" y="2082662"/>
                </a:cubicBezTo>
                <a:cubicBezTo>
                  <a:pt x="1999590" y="2075996"/>
                  <a:pt x="2015280" y="2057991"/>
                  <a:pt x="2014282" y="2053319"/>
                </a:cubicBezTo>
                <a:cubicBezTo>
                  <a:pt x="2014282" y="2053319"/>
                  <a:pt x="2014282" y="2053319"/>
                  <a:pt x="2013284" y="2048648"/>
                </a:cubicBezTo>
                <a:cubicBezTo>
                  <a:pt x="2013284" y="2048648"/>
                  <a:pt x="2018954" y="2052322"/>
                  <a:pt x="2018954" y="2052322"/>
                </a:cubicBezTo>
                <a:cubicBezTo>
                  <a:pt x="2022626" y="2046653"/>
                  <a:pt x="2027297" y="2045655"/>
                  <a:pt x="2026300" y="2040983"/>
                </a:cubicBezTo>
                <a:cubicBezTo>
                  <a:pt x="2030971" y="2039986"/>
                  <a:pt x="2029972" y="2035316"/>
                  <a:pt x="2029972" y="2035316"/>
                </a:cubicBezTo>
                <a:cubicBezTo>
                  <a:pt x="2029972" y="2035316"/>
                  <a:pt x="2029972" y="2035316"/>
                  <a:pt x="2025302" y="2036313"/>
                </a:cubicBezTo>
                <a:cubicBezTo>
                  <a:pt x="2039994" y="2013637"/>
                  <a:pt x="2060356" y="1994635"/>
                  <a:pt x="2079719" y="1970960"/>
                </a:cubicBezTo>
                <a:cubicBezTo>
                  <a:pt x="2090569" y="1958874"/>
                  <a:pt x="2098705" y="1949809"/>
                  <a:pt x="2104808" y="1943012"/>
                </a:cubicBezTo>
                <a:close/>
                <a:moveTo>
                  <a:pt x="5856125" y="1563605"/>
                </a:moveTo>
                <a:lnTo>
                  <a:pt x="5862009" y="1568282"/>
                </a:lnTo>
                <a:cubicBezTo>
                  <a:pt x="5862009" y="1568282"/>
                  <a:pt x="5856339" y="1564609"/>
                  <a:pt x="5856339" y="1564609"/>
                </a:cubicBezTo>
                <a:close/>
                <a:moveTo>
                  <a:pt x="5246583" y="1522365"/>
                </a:moveTo>
                <a:cubicBezTo>
                  <a:pt x="5241635" y="1531357"/>
                  <a:pt x="5271801" y="1546788"/>
                  <a:pt x="5292976" y="1557270"/>
                </a:cubicBezTo>
                <a:cubicBezTo>
                  <a:pt x="5314415" y="1584300"/>
                  <a:pt x="5350379" y="1604094"/>
                  <a:pt x="5381981" y="1629688"/>
                </a:cubicBezTo>
                <a:cubicBezTo>
                  <a:pt x="5378789" y="1629103"/>
                  <a:pt x="5378789" y="1629103"/>
                  <a:pt x="5378789" y="1629103"/>
                </a:cubicBezTo>
                <a:cubicBezTo>
                  <a:pt x="5376183" y="1625324"/>
                  <a:pt x="5372989" y="1624740"/>
                  <a:pt x="5369212" y="1627347"/>
                </a:cubicBezTo>
                <a:cubicBezTo>
                  <a:pt x="5369212" y="1627347"/>
                  <a:pt x="5371821" y="1631126"/>
                  <a:pt x="5375011" y="1631710"/>
                </a:cubicBezTo>
                <a:cubicBezTo>
                  <a:pt x="5342238" y="1612502"/>
                  <a:pt x="5297869" y="1584567"/>
                  <a:pt x="5272066" y="1563336"/>
                </a:cubicBezTo>
                <a:cubicBezTo>
                  <a:pt x="5247699" y="1552269"/>
                  <a:pt x="5223918" y="1538010"/>
                  <a:pt x="5204180" y="1537692"/>
                </a:cubicBezTo>
                <a:cubicBezTo>
                  <a:pt x="5281323" y="1584834"/>
                  <a:pt x="5337291" y="1621495"/>
                  <a:pt x="5381927" y="1665979"/>
                </a:cubicBezTo>
                <a:cubicBezTo>
                  <a:pt x="5400495" y="1672683"/>
                  <a:pt x="5429489" y="1694498"/>
                  <a:pt x="5437310" y="1705833"/>
                </a:cubicBezTo>
                <a:cubicBezTo>
                  <a:pt x="5424542" y="1703492"/>
                  <a:pt x="5435554" y="1715410"/>
                  <a:pt x="5428584" y="1717433"/>
                </a:cubicBezTo>
                <a:cubicBezTo>
                  <a:pt x="5436990" y="1725574"/>
                  <a:pt x="5440768" y="1722967"/>
                  <a:pt x="5445982" y="1730522"/>
                </a:cubicBezTo>
                <a:cubicBezTo>
                  <a:pt x="5461357" y="1736643"/>
                  <a:pt x="5436139" y="1712218"/>
                  <a:pt x="5454121" y="1722114"/>
                </a:cubicBezTo>
                <a:cubicBezTo>
                  <a:pt x="5488331" y="1751486"/>
                  <a:pt x="5507164" y="1774739"/>
                  <a:pt x="5545149" y="1801503"/>
                </a:cubicBezTo>
                <a:cubicBezTo>
                  <a:pt x="5552385" y="1816031"/>
                  <a:pt x="5569197" y="1832312"/>
                  <a:pt x="5589201" y="1849179"/>
                </a:cubicBezTo>
                <a:cubicBezTo>
                  <a:pt x="5606011" y="1865462"/>
                  <a:pt x="5625430" y="1885523"/>
                  <a:pt x="5635857" y="1900633"/>
                </a:cubicBezTo>
                <a:cubicBezTo>
                  <a:pt x="5624845" y="1888715"/>
                  <a:pt x="5621067" y="1891322"/>
                  <a:pt x="5617876" y="1890738"/>
                </a:cubicBezTo>
                <a:cubicBezTo>
                  <a:pt x="5620483" y="1894516"/>
                  <a:pt x="5617289" y="1893930"/>
                  <a:pt x="5616705" y="1897123"/>
                </a:cubicBezTo>
                <a:cubicBezTo>
                  <a:pt x="5633515" y="1913406"/>
                  <a:pt x="5635539" y="1920376"/>
                  <a:pt x="5652350" y="1936657"/>
                </a:cubicBezTo>
                <a:cubicBezTo>
                  <a:pt x="5655543" y="1937242"/>
                  <a:pt x="5655543" y="1937242"/>
                  <a:pt x="5661340" y="1941605"/>
                </a:cubicBezTo>
                <a:cubicBezTo>
                  <a:pt x="5665703" y="1935806"/>
                  <a:pt x="5657883" y="1924472"/>
                  <a:pt x="5666874" y="1929420"/>
                </a:cubicBezTo>
                <a:cubicBezTo>
                  <a:pt x="5683101" y="1948895"/>
                  <a:pt x="5693528" y="1964007"/>
                  <a:pt x="5707147" y="1979705"/>
                </a:cubicBezTo>
                <a:cubicBezTo>
                  <a:pt x="5720766" y="1995402"/>
                  <a:pt x="5734387" y="2011099"/>
                  <a:pt x="5756412" y="2034937"/>
                </a:cubicBezTo>
                <a:cubicBezTo>
                  <a:pt x="5756996" y="2031744"/>
                  <a:pt x="5760189" y="2032328"/>
                  <a:pt x="5762795" y="2036107"/>
                </a:cubicBezTo>
                <a:cubicBezTo>
                  <a:pt x="5779021" y="2055583"/>
                  <a:pt x="5776415" y="2051804"/>
                  <a:pt x="5789449" y="2070695"/>
                </a:cubicBezTo>
                <a:cubicBezTo>
                  <a:pt x="5794662" y="2078250"/>
                  <a:pt x="5803069" y="2086391"/>
                  <a:pt x="5808283" y="2093948"/>
                </a:cubicBezTo>
                <a:cubicBezTo>
                  <a:pt x="5835202" y="2145084"/>
                  <a:pt x="5875208" y="2178819"/>
                  <a:pt x="5910535" y="2238094"/>
                </a:cubicBezTo>
                <a:cubicBezTo>
                  <a:pt x="5913727" y="2238679"/>
                  <a:pt x="5918355" y="2249428"/>
                  <a:pt x="5924153" y="2253791"/>
                </a:cubicBezTo>
                <a:cubicBezTo>
                  <a:pt x="5923568" y="2256984"/>
                  <a:pt x="5934580" y="2268904"/>
                  <a:pt x="5927611" y="2270927"/>
                </a:cubicBezTo>
                <a:cubicBezTo>
                  <a:pt x="5921812" y="2266563"/>
                  <a:pt x="5908779" y="2247673"/>
                  <a:pt x="5904415" y="2253473"/>
                </a:cubicBezTo>
                <a:cubicBezTo>
                  <a:pt x="5911651" y="2268000"/>
                  <a:pt x="5920056" y="2276142"/>
                  <a:pt x="5924685" y="2286890"/>
                </a:cubicBezTo>
                <a:cubicBezTo>
                  <a:pt x="5932506" y="2298224"/>
                  <a:pt x="5940911" y="2306364"/>
                  <a:pt x="5949317" y="2314506"/>
                </a:cubicBezTo>
                <a:cubicBezTo>
                  <a:pt x="5957723" y="2322647"/>
                  <a:pt x="5945274" y="2300565"/>
                  <a:pt x="5949051" y="2297957"/>
                </a:cubicBezTo>
                <a:cubicBezTo>
                  <a:pt x="5949051" y="2297957"/>
                  <a:pt x="5954265" y="2305513"/>
                  <a:pt x="5958042" y="2302905"/>
                </a:cubicBezTo>
                <a:cubicBezTo>
                  <a:pt x="5961819" y="2300299"/>
                  <a:pt x="5952562" y="2278799"/>
                  <a:pt x="5967621" y="2304661"/>
                </a:cubicBezTo>
                <a:cubicBezTo>
                  <a:pt x="5965012" y="2300883"/>
                  <a:pt x="5965012" y="2300883"/>
                  <a:pt x="5965012" y="2300883"/>
                </a:cubicBezTo>
                <a:cubicBezTo>
                  <a:pt x="5965012" y="2300883"/>
                  <a:pt x="5964427" y="2304075"/>
                  <a:pt x="5964427" y="2304075"/>
                </a:cubicBezTo>
                <a:cubicBezTo>
                  <a:pt x="5963841" y="2307269"/>
                  <a:pt x="5963841" y="2307269"/>
                  <a:pt x="5963841" y="2307269"/>
                </a:cubicBezTo>
                <a:cubicBezTo>
                  <a:pt x="5966448" y="2311046"/>
                  <a:pt x="5966448" y="2311046"/>
                  <a:pt x="5969641" y="2311632"/>
                </a:cubicBezTo>
                <a:cubicBezTo>
                  <a:pt x="5963256" y="2310461"/>
                  <a:pt x="5978311" y="2336321"/>
                  <a:pt x="5982091" y="2333714"/>
                </a:cubicBezTo>
                <a:cubicBezTo>
                  <a:pt x="5981505" y="2336907"/>
                  <a:pt x="5984696" y="2337493"/>
                  <a:pt x="5987303" y="2341270"/>
                </a:cubicBezTo>
                <a:cubicBezTo>
                  <a:pt x="5987303" y="2341270"/>
                  <a:pt x="5987889" y="2338077"/>
                  <a:pt x="5985281" y="2334300"/>
                </a:cubicBezTo>
                <a:cubicBezTo>
                  <a:pt x="5985281" y="2334300"/>
                  <a:pt x="5985281" y="2334300"/>
                  <a:pt x="5985867" y="2331106"/>
                </a:cubicBezTo>
                <a:cubicBezTo>
                  <a:pt x="5995708" y="2349412"/>
                  <a:pt x="6030769" y="2392138"/>
                  <a:pt x="6031034" y="2408688"/>
                </a:cubicBezTo>
                <a:cubicBezTo>
                  <a:pt x="6019435" y="2399961"/>
                  <a:pt x="6008423" y="2388044"/>
                  <a:pt x="6004061" y="2393843"/>
                </a:cubicBezTo>
                <a:cubicBezTo>
                  <a:pt x="6006082" y="2400813"/>
                  <a:pt x="6013901" y="2412148"/>
                  <a:pt x="6004326" y="2410392"/>
                </a:cubicBezTo>
                <a:cubicBezTo>
                  <a:pt x="6011561" y="2424918"/>
                  <a:pt x="6018797" y="2439444"/>
                  <a:pt x="6026031" y="2453972"/>
                </a:cubicBezTo>
                <a:cubicBezTo>
                  <a:pt x="6029224" y="2454556"/>
                  <a:pt x="6024595" y="2443807"/>
                  <a:pt x="6029808" y="2451365"/>
                </a:cubicBezTo>
                <a:cubicBezTo>
                  <a:pt x="6033851" y="2465306"/>
                  <a:pt x="6041673" y="2476639"/>
                  <a:pt x="6047737" y="2497552"/>
                </a:cubicBezTo>
                <a:cubicBezTo>
                  <a:pt x="6064547" y="2513833"/>
                  <a:pt x="6070613" y="2534746"/>
                  <a:pt x="6086519" y="2573962"/>
                </a:cubicBezTo>
                <a:cubicBezTo>
                  <a:pt x="6080135" y="2572791"/>
                  <a:pt x="6082156" y="2579763"/>
                  <a:pt x="6082156" y="2579763"/>
                </a:cubicBezTo>
                <a:cubicBezTo>
                  <a:pt x="6092849" y="2611422"/>
                  <a:pt x="6106149" y="2646862"/>
                  <a:pt x="6113651" y="2677937"/>
                </a:cubicBezTo>
                <a:cubicBezTo>
                  <a:pt x="6123757" y="2712792"/>
                  <a:pt x="6134449" y="2744452"/>
                  <a:pt x="6143121" y="2769142"/>
                </a:cubicBezTo>
                <a:cubicBezTo>
                  <a:pt x="6139079" y="2755200"/>
                  <a:pt x="6146899" y="2766533"/>
                  <a:pt x="6149507" y="2770313"/>
                </a:cubicBezTo>
                <a:cubicBezTo>
                  <a:pt x="6150943" y="2780476"/>
                  <a:pt x="6157591" y="2798196"/>
                  <a:pt x="6151794" y="2793831"/>
                </a:cubicBezTo>
                <a:cubicBezTo>
                  <a:pt x="6160465" y="2818522"/>
                  <a:pt x="6165093" y="2829271"/>
                  <a:pt x="6172593" y="2860346"/>
                </a:cubicBezTo>
                <a:cubicBezTo>
                  <a:pt x="6170839" y="2869925"/>
                  <a:pt x="6169667" y="2876311"/>
                  <a:pt x="6171103" y="2886473"/>
                </a:cubicBezTo>
                <a:cubicBezTo>
                  <a:pt x="6176317" y="2894030"/>
                  <a:pt x="6179775" y="2911164"/>
                  <a:pt x="6180041" y="2927712"/>
                </a:cubicBezTo>
                <a:cubicBezTo>
                  <a:pt x="6183497" y="2944847"/>
                  <a:pt x="6187542" y="2958788"/>
                  <a:pt x="6193340" y="2963151"/>
                </a:cubicBezTo>
                <a:cubicBezTo>
                  <a:pt x="6195681" y="2950380"/>
                  <a:pt x="6193978" y="2923668"/>
                  <a:pt x="6188501" y="2899562"/>
                </a:cubicBezTo>
                <a:cubicBezTo>
                  <a:pt x="6183021" y="2875459"/>
                  <a:pt x="6174935" y="2847575"/>
                  <a:pt x="6168869" y="2826663"/>
                </a:cubicBezTo>
                <a:cubicBezTo>
                  <a:pt x="6166264" y="2822885"/>
                  <a:pt x="6164827" y="2812722"/>
                  <a:pt x="6165413" y="2809528"/>
                </a:cubicBezTo>
                <a:cubicBezTo>
                  <a:pt x="6147485" y="2763343"/>
                  <a:pt x="6152753" y="2734608"/>
                  <a:pt x="6141209" y="2689590"/>
                </a:cubicBezTo>
                <a:cubicBezTo>
                  <a:pt x="6109927" y="2644255"/>
                  <a:pt x="6103331" y="2590245"/>
                  <a:pt x="6069763" y="2521391"/>
                </a:cubicBezTo>
                <a:cubicBezTo>
                  <a:pt x="6076146" y="2522559"/>
                  <a:pt x="6072103" y="2508619"/>
                  <a:pt x="6075882" y="2506011"/>
                </a:cubicBezTo>
                <a:cubicBezTo>
                  <a:pt x="6071253" y="2495261"/>
                  <a:pt x="6064017" y="2480736"/>
                  <a:pt x="6059974" y="2466794"/>
                </a:cubicBezTo>
                <a:cubicBezTo>
                  <a:pt x="6062581" y="2470572"/>
                  <a:pt x="6062581" y="2470572"/>
                  <a:pt x="6062581" y="2470572"/>
                </a:cubicBezTo>
                <a:cubicBezTo>
                  <a:pt x="6065188" y="2474350"/>
                  <a:pt x="6065188" y="2474350"/>
                  <a:pt x="6065188" y="2474350"/>
                </a:cubicBezTo>
                <a:cubicBezTo>
                  <a:pt x="6065773" y="2471157"/>
                  <a:pt x="6066357" y="2467964"/>
                  <a:pt x="6063167" y="2467380"/>
                </a:cubicBezTo>
                <a:cubicBezTo>
                  <a:pt x="6060559" y="2463602"/>
                  <a:pt x="6060559" y="2463602"/>
                  <a:pt x="6060559" y="2463602"/>
                </a:cubicBezTo>
                <a:cubicBezTo>
                  <a:pt x="6061145" y="2460410"/>
                  <a:pt x="6061145" y="2460410"/>
                  <a:pt x="6061145" y="2460410"/>
                </a:cubicBezTo>
                <a:cubicBezTo>
                  <a:pt x="6062901" y="2450831"/>
                  <a:pt x="6047845" y="2424970"/>
                  <a:pt x="6030769" y="2392138"/>
                </a:cubicBezTo>
                <a:cubicBezTo>
                  <a:pt x="6010499" y="2358723"/>
                  <a:pt x="5988208" y="2318335"/>
                  <a:pt x="5967939" y="2284919"/>
                </a:cubicBezTo>
                <a:cubicBezTo>
                  <a:pt x="5960703" y="2270393"/>
                  <a:pt x="5958681" y="2263421"/>
                  <a:pt x="5950861" y="2252088"/>
                </a:cubicBezTo>
                <a:cubicBezTo>
                  <a:pt x="5927985" y="2214894"/>
                  <a:pt x="5898140" y="2179721"/>
                  <a:pt x="5874678" y="2145720"/>
                </a:cubicBezTo>
                <a:cubicBezTo>
                  <a:pt x="5869464" y="2138164"/>
                  <a:pt x="5868028" y="2128001"/>
                  <a:pt x="5862229" y="2123637"/>
                </a:cubicBezTo>
                <a:cubicBezTo>
                  <a:pt x="5862229" y="2123637"/>
                  <a:pt x="5865421" y="2124222"/>
                  <a:pt x="5864835" y="2127414"/>
                </a:cubicBezTo>
                <a:cubicBezTo>
                  <a:pt x="5864835" y="2127414"/>
                  <a:pt x="5868028" y="2128001"/>
                  <a:pt x="5868028" y="2128001"/>
                </a:cubicBezTo>
                <a:cubicBezTo>
                  <a:pt x="5865421" y="2124222"/>
                  <a:pt x="5865421" y="2124222"/>
                  <a:pt x="5862814" y="2120444"/>
                </a:cubicBezTo>
                <a:cubicBezTo>
                  <a:pt x="5860207" y="2116666"/>
                  <a:pt x="5860207" y="2116666"/>
                  <a:pt x="5860207" y="2116666"/>
                </a:cubicBezTo>
                <a:cubicBezTo>
                  <a:pt x="5866006" y="2121031"/>
                  <a:pt x="5879041" y="2139920"/>
                  <a:pt x="5888031" y="2144868"/>
                </a:cubicBezTo>
                <a:cubicBezTo>
                  <a:pt x="5891809" y="2142261"/>
                  <a:pt x="5883989" y="2130928"/>
                  <a:pt x="5876167" y="2119593"/>
                </a:cubicBezTo>
                <a:cubicBezTo>
                  <a:pt x="5879361" y="2120179"/>
                  <a:pt x="5879361" y="2120179"/>
                  <a:pt x="5879361" y="2120179"/>
                </a:cubicBezTo>
                <a:cubicBezTo>
                  <a:pt x="5881968" y="2123955"/>
                  <a:pt x="5881968" y="2123955"/>
                  <a:pt x="5881968" y="2123955"/>
                </a:cubicBezTo>
                <a:cubicBezTo>
                  <a:pt x="5885745" y="2121349"/>
                  <a:pt x="5882553" y="2120764"/>
                  <a:pt x="5879947" y="2116985"/>
                </a:cubicBezTo>
                <a:cubicBezTo>
                  <a:pt x="5879947" y="2116985"/>
                  <a:pt x="5877339" y="2113207"/>
                  <a:pt x="5877339" y="2113207"/>
                </a:cubicBezTo>
                <a:cubicBezTo>
                  <a:pt x="5877925" y="2110013"/>
                  <a:pt x="5890373" y="2132097"/>
                  <a:pt x="5888937" y="2121935"/>
                </a:cubicBezTo>
                <a:cubicBezTo>
                  <a:pt x="5875903" y="2103043"/>
                  <a:pt x="5860262" y="2080376"/>
                  <a:pt x="5847227" y="2061487"/>
                </a:cubicBezTo>
                <a:cubicBezTo>
                  <a:pt x="5834193" y="2042597"/>
                  <a:pt x="5823181" y="2030677"/>
                  <a:pt x="5815626" y="2035893"/>
                </a:cubicBezTo>
                <a:cubicBezTo>
                  <a:pt x="5816211" y="2032701"/>
                  <a:pt x="5813019" y="2032114"/>
                  <a:pt x="5813019" y="2032114"/>
                </a:cubicBezTo>
                <a:cubicBezTo>
                  <a:pt x="5813605" y="2028921"/>
                  <a:pt x="5810999" y="2025142"/>
                  <a:pt x="5807807" y="2024558"/>
                </a:cubicBezTo>
                <a:cubicBezTo>
                  <a:pt x="5807807" y="2024558"/>
                  <a:pt x="5807807" y="2024558"/>
                  <a:pt x="5807219" y="2027751"/>
                </a:cubicBezTo>
                <a:cubicBezTo>
                  <a:pt x="5807219" y="2027751"/>
                  <a:pt x="5809827" y="2031530"/>
                  <a:pt x="5809827" y="2031530"/>
                </a:cubicBezTo>
                <a:cubicBezTo>
                  <a:pt x="5806635" y="2030945"/>
                  <a:pt x="5800837" y="2026580"/>
                  <a:pt x="5792431" y="2018439"/>
                </a:cubicBezTo>
                <a:cubicBezTo>
                  <a:pt x="5788653" y="2021048"/>
                  <a:pt x="5781683" y="2023069"/>
                  <a:pt x="5778490" y="2022486"/>
                </a:cubicBezTo>
                <a:cubicBezTo>
                  <a:pt x="5757637" y="1992261"/>
                  <a:pt x="5740824" y="1975978"/>
                  <a:pt x="5713585" y="1944585"/>
                </a:cubicBezTo>
                <a:cubicBezTo>
                  <a:pt x="5708371" y="1937028"/>
                  <a:pt x="5702573" y="1932665"/>
                  <a:pt x="5693582" y="1927717"/>
                </a:cubicBezTo>
                <a:cubicBezTo>
                  <a:pt x="5663735" y="1892545"/>
                  <a:pt x="5633305" y="1860565"/>
                  <a:pt x="5602288" y="1831780"/>
                </a:cubicBezTo>
                <a:cubicBezTo>
                  <a:pt x="5568665" y="1799214"/>
                  <a:pt x="5537649" y="1770429"/>
                  <a:pt x="5510410" y="1739034"/>
                </a:cubicBezTo>
                <a:cubicBezTo>
                  <a:pt x="5513601" y="1739619"/>
                  <a:pt x="5513601" y="1739619"/>
                  <a:pt x="5513601" y="1739619"/>
                </a:cubicBezTo>
                <a:cubicBezTo>
                  <a:pt x="5516208" y="1743398"/>
                  <a:pt x="5519401" y="1743982"/>
                  <a:pt x="5519401" y="1743982"/>
                </a:cubicBezTo>
                <a:cubicBezTo>
                  <a:pt x="5519987" y="1740790"/>
                  <a:pt x="5517379" y="1737011"/>
                  <a:pt x="5514187" y="1736427"/>
                </a:cubicBezTo>
                <a:cubicBezTo>
                  <a:pt x="5511581" y="1732649"/>
                  <a:pt x="5511581" y="1732649"/>
                  <a:pt x="5508389" y="1732064"/>
                </a:cubicBezTo>
                <a:cubicBezTo>
                  <a:pt x="5508974" y="1728870"/>
                  <a:pt x="5512165" y="1729457"/>
                  <a:pt x="5514771" y="1733234"/>
                </a:cubicBezTo>
                <a:cubicBezTo>
                  <a:pt x="5537383" y="1753879"/>
                  <a:pt x="5570421" y="1789637"/>
                  <a:pt x="5602607" y="1812037"/>
                </a:cubicBezTo>
                <a:cubicBezTo>
                  <a:pt x="5605801" y="1812623"/>
                  <a:pt x="5612185" y="1813793"/>
                  <a:pt x="5604365" y="1802460"/>
                </a:cubicBezTo>
                <a:cubicBezTo>
                  <a:pt x="5597979" y="1801288"/>
                  <a:pt x="5589574" y="1793147"/>
                  <a:pt x="5577975" y="1784421"/>
                </a:cubicBezTo>
                <a:cubicBezTo>
                  <a:pt x="5585531" y="1779206"/>
                  <a:pt x="5555951" y="1760583"/>
                  <a:pt x="5541747" y="1748079"/>
                </a:cubicBezTo>
                <a:cubicBezTo>
                  <a:pt x="5502323" y="1711151"/>
                  <a:pt x="5460879" y="1667253"/>
                  <a:pt x="5413903" y="1635540"/>
                </a:cubicBezTo>
                <a:cubicBezTo>
                  <a:pt x="5408104" y="1631177"/>
                  <a:pt x="5404912" y="1630592"/>
                  <a:pt x="5399113" y="1626229"/>
                </a:cubicBezTo>
                <a:cubicBezTo>
                  <a:pt x="5381129" y="1616332"/>
                  <a:pt x="5353305" y="1588131"/>
                  <a:pt x="5340536" y="1585789"/>
                </a:cubicBezTo>
                <a:cubicBezTo>
                  <a:pt x="5344315" y="1583182"/>
                  <a:pt x="5341708" y="1579403"/>
                  <a:pt x="5336494" y="1571849"/>
                </a:cubicBezTo>
                <a:cubicBezTo>
                  <a:pt x="5329525" y="1573869"/>
                  <a:pt x="5305744" y="1559611"/>
                  <a:pt x="5305744" y="1559611"/>
                </a:cubicBezTo>
                <a:cubicBezTo>
                  <a:pt x="5312129" y="1560780"/>
                  <a:pt x="5312713" y="1557588"/>
                  <a:pt x="5312713" y="1557588"/>
                </a:cubicBezTo>
                <a:cubicBezTo>
                  <a:pt x="5286325" y="1539550"/>
                  <a:pt x="5270951" y="1533431"/>
                  <a:pt x="5246583" y="1522365"/>
                </a:cubicBezTo>
                <a:close/>
                <a:moveTo>
                  <a:pt x="4878235" y="1485529"/>
                </a:moveTo>
                <a:cubicBezTo>
                  <a:pt x="4875296" y="1484924"/>
                  <a:pt x="4872549" y="1485647"/>
                  <a:pt x="4870589" y="1490232"/>
                </a:cubicBezTo>
                <a:cubicBezTo>
                  <a:pt x="4867403" y="1496677"/>
                  <a:pt x="4871754" y="1502223"/>
                  <a:pt x="4876107" y="1507769"/>
                </a:cubicBezTo>
                <a:cubicBezTo>
                  <a:pt x="4881823" y="1513679"/>
                  <a:pt x="4888535" y="1521317"/>
                  <a:pt x="4892523" y="1528225"/>
                </a:cubicBezTo>
                <a:lnTo>
                  <a:pt x="4854485" y="1513109"/>
                </a:lnTo>
                <a:lnTo>
                  <a:pt x="4906663" y="1538241"/>
                </a:lnTo>
                <a:cubicBezTo>
                  <a:pt x="5019982" y="1601281"/>
                  <a:pt x="5124259" y="1674344"/>
                  <a:pt x="5219949" y="1757355"/>
                </a:cubicBezTo>
                <a:lnTo>
                  <a:pt x="5244849" y="1781311"/>
                </a:lnTo>
                <a:lnTo>
                  <a:pt x="5285425" y="1812833"/>
                </a:lnTo>
                <a:cubicBezTo>
                  <a:pt x="5332806" y="1853402"/>
                  <a:pt x="5378491" y="1896391"/>
                  <a:pt x="5422531" y="1941767"/>
                </a:cubicBezTo>
                <a:cubicBezTo>
                  <a:pt x="5425887" y="1945586"/>
                  <a:pt x="5426518" y="1948676"/>
                  <a:pt x="5427783" y="1954854"/>
                </a:cubicBezTo>
                <a:lnTo>
                  <a:pt x="5370401" y="1904986"/>
                </a:lnTo>
                <a:lnTo>
                  <a:pt x="5481735" y="2036160"/>
                </a:lnTo>
                <a:cubicBezTo>
                  <a:pt x="5536779" y="2108939"/>
                  <a:pt x="5599796" y="2176603"/>
                  <a:pt x="5639099" y="2260841"/>
                </a:cubicBezTo>
                <a:cubicBezTo>
                  <a:pt x="5738177" y="2476347"/>
                  <a:pt x="5832554" y="2693902"/>
                  <a:pt x="5880519" y="2928041"/>
                </a:cubicBezTo>
                <a:lnTo>
                  <a:pt x="5891569" y="2991409"/>
                </a:lnTo>
                <a:lnTo>
                  <a:pt x="5898861" y="3009164"/>
                </a:lnTo>
                <a:cubicBezTo>
                  <a:pt x="5901033" y="3017408"/>
                  <a:pt x="5902088" y="3025721"/>
                  <a:pt x="5902123" y="3033759"/>
                </a:cubicBezTo>
                <a:cubicBezTo>
                  <a:pt x="5907077" y="3105159"/>
                  <a:pt x="5918367" y="3177434"/>
                  <a:pt x="5917520" y="3250562"/>
                </a:cubicBezTo>
                <a:lnTo>
                  <a:pt x="5916015" y="3270366"/>
                </a:lnTo>
                <a:lnTo>
                  <a:pt x="5917712" y="3301456"/>
                </a:lnTo>
                <a:lnTo>
                  <a:pt x="5917722" y="3321050"/>
                </a:lnTo>
                <a:lnTo>
                  <a:pt x="5920837" y="3319470"/>
                </a:lnTo>
                <a:cubicBezTo>
                  <a:pt x="5927516" y="3313185"/>
                  <a:pt x="5928977" y="3302629"/>
                  <a:pt x="5938043" y="3297393"/>
                </a:cubicBezTo>
                <a:cubicBezTo>
                  <a:pt x="5944995" y="3331373"/>
                  <a:pt x="5943411" y="3364524"/>
                  <a:pt x="5940465" y="3397310"/>
                </a:cubicBezTo>
                <a:cubicBezTo>
                  <a:pt x="5923295" y="3624822"/>
                  <a:pt x="5885697" y="3846860"/>
                  <a:pt x="5799700" y="4058849"/>
                </a:cubicBezTo>
                <a:cubicBezTo>
                  <a:pt x="5738031" y="4207285"/>
                  <a:pt x="5662474" y="4347622"/>
                  <a:pt x="5565591" y="4474942"/>
                </a:cubicBezTo>
                <a:cubicBezTo>
                  <a:pt x="5536207" y="4513783"/>
                  <a:pt x="5497753" y="4542895"/>
                  <a:pt x="5478169" y="4588742"/>
                </a:cubicBezTo>
                <a:cubicBezTo>
                  <a:pt x="5473523" y="4600636"/>
                  <a:pt x="5462699" y="4613792"/>
                  <a:pt x="5480671" y="4622988"/>
                </a:cubicBezTo>
                <a:cubicBezTo>
                  <a:pt x="5498279" y="4633544"/>
                  <a:pt x="5500299" y="4615109"/>
                  <a:pt x="5508667" y="4605673"/>
                </a:cubicBezTo>
                <a:cubicBezTo>
                  <a:pt x="5516403" y="4593146"/>
                  <a:pt x="5523870" y="4576170"/>
                  <a:pt x="5545127" y="4573107"/>
                </a:cubicBezTo>
                <a:cubicBezTo>
                  <a:pt x="5512601" y="4656361"/>
                  <a:pt x="5452401" y="4717601"/>
                  <a:pt x="5400007" y="4782392"/>
                </a:cubicBezTo>
                <a:cubicBezTo>
                  <a:pt x="5365175" y="4819774"/>
                  <a:pt x="5322635" y="4847790"/>
                  <a:pt x="5292521" y="4889355"/>
                </a:cubicBezTo>
                <a:cubicBezTo>
                  <a:pt x="5336058" y="4863066"/>
                  <a:pt x="5367799" y="4826316"/>
                  <a:pt x="5403631" y="4790663"/>
                </a:cubicBezTo>
                <a:cubicBezTo>
                  <a:pt x="5456727" y="4745037"/>
                  <a:pt x="5498395" y="4687590"/>
                  <a:pt x="5540062" y="4630142"/>
                </a:cubicBezTo>
                <a:cubicBezTo>
                  <a:pt x="5653512" y="4473684"/>
                  <a:pt x="5755798" y="4309855"/>
                  <a:pt x="5835395" y="4132646"/>
                </a:cubicBezTo>
                <a:cubicBezTo>
                  <a:pt x="5844323" y="4110221"/>
                  <a:pt x="5857703" y="4087529"/>
                  <a:pt x="5860185" y="4061918"/>
                </a:cubicBezTo>
                <a:cubicBezTo>
                  <a:pt x="5845204" y="4057905"/>
                  <a:pt x="5844643" y="4070893"/>
                  <a:pt x="5841093" y="4078700"/>
                </a:cubicBezTo>
                <a:cubicBezTo>
                  <a:pt x="5777332" y="4229495"/>
                  <a:pt x="5699319" y="4373550"/>
                  <a:pt x="5603333" y="4508413"/>
                </a:cubicBezTo>
                <a:cubicBezTo>
                  <a:pt x="5598421" y="4515855"/>
                  <a:pt x="5595403" y="4532565"/>
                  <a:pt x="5582878" y="4524830"/>
                </a:cubicBezTo>
                <a:cubicBezTo>
                  <a:pt x="5570353" y="4517094"/>
                  <a:pt x="5578454" y="4503206"/>
                  <a:pt x="5585095" y="4494767"/>
                </a:cubicBezTo>
                <a:cubicBezTo>
                  <a:pt x="5614211" y="4451475"/>
                  <a:pt x="5648410" y="4411004"/>
                  <a:pt x="5674172" y="4363893"/>
                </a:cubicBezTo>
                <a:cubicBezTo>
                  <a:pt x="5784317" y="4159835"/>
                  <a:pt x="5881211" y="3950765"/>
                  <a:pt x="5923723" y="3721285"/>
                </a:cubicBezTo>
                <a:cubicBezTo>
                  <a:pt x="5956819" y="3543296"/>
                  <a:pt x="5962942" y="3362458"/>
                  <a:pt x="5954351" y="3182057"/>
                </a:cubicBezTo>
                <a:cubicBezTo>
                  <a:pt x="5952579" y="3145087"/>
                  <a:pt x="5951173" y="3106754"/>
                  <a:pt x="5955213" y="3069882"/>
                </a:cubicBezTo>
                <a:cubicBezTo>
                  <a:pt x="5997649" y="3352780"/>
                  <a:pt x="5981957" y="3634701"/>
                  <a:pt x="5905413" y="3914916"/>
                </a:cubicBezTo>
                <a:cubicBezTo>
                  <a:pt x="5924311" y="3909760"/>
                  <a:pt x="5921881" y="3891591"/>
                  <a:pt x="5937521" y="3876803"/>
                </a:cubicBezTo>
                <a:cubicBezTo>
                  <a:pt x="5924383" y="3925837"/>
                  <a:pt x="5913071" y="3968061"/>
                  <a:pt x="5898035" y="4007827"/>
                </a:cubicBezTo>
                <a:cubicBezTo>
                  <a:pt x="5874802" y="4067294"/>
                  <a:pt x="5850207" y="4126396"/>
                  <a:pt x="5827971" y="4187589"/>
                </a:cubicBezTo>
                <a:cubicBezTo>
                  <a:pt x="5825515" y="4191311"/>
                  <a:pt x="5817511" y="4199385"/>
                  <a:pt x="5826681" y="4203302"/>
                </a:cubicBezTo>
                <a:cubicBezTo>
                  <a:pt x="5834123" y="4208217"/>
                  <a:pt x="5836677" y="4198681"/>
                  <a:pt x="5839500" y="4193599"/>
                </a:cubicBezTo>
                <a:cubicBezTo>
                  <a:pt x="5874919" y="4121338"/>
                  <a:pt x="5915055" y="4053263"/>
                  <a:pt x="5929413" y="3972440"/>
                </a:cubicBezTo>
                <a:cubicBezTo>
                  <a:pt x="5931433" y="3954003"/>
                  <a:pt x="5946077" y="3937490"/>
                  <a:pt x="5953909" y="3919150"/>
                </a:cubicBezTo>
                <a:cubicBezTo>
                  <a:pt x="5988697" y="3843802"/>
                  <a:pt x="5993155" y="3761787"/>
                  <a:pt x="6006151" y="3680598"/>
                </a:cubicBezTo>
                <a:cubicBezTo>
                  <a:pt x="6032801" y="3499423"/>
                  <a:pt x="6043375" y="3318318"/>
                  <a:pt x="6033787" y="3136190"/>
                </a:cubicBezTo>
                <a:lnTo>
                  <a:pt x="6028315" y="3093047"/>
                </a:lnTo>
                <a:lnTo>
                  <a:pt x="6025816" y="3080224"/>
                </a:lnTo>
                <a:cubicBezTo>
                  <a:pt x="5935491" y="2657444"/>
                  <a:pt x="5757041" y="2277825"/>
                  <a:pt x="5462620" y="1953402"/>
                </a:cubicBezTo>
                <a:cubicBezTo>
                  <a:pt x="5354097" y="1834635"/>
                  <a:pt x="5233654" y="1726527"/>
                  <a:pt x="5104061" y="1632541"/>
                </a:cubicBezTo>
                <a:cubicBezTo>
                  <a:pt x="5070486" y="1608282"/>
                  <a:pt x="5036425" y="1584127"/>
                  <a:pt x="5003371" y="1558743"/>
                </a:cubicBezTo>
                <a:lnTo>
                  <a:pt x="4962275" y="1523505"/>
                </a:lnTo>
                <a:lnTo>
                  <a:pt x="4951211" y="1516212"/>
                </a:lnTo>
                <a:cubicBezTo>
                  <a:pt x="4931244" y="1503565"/>
                  <a:pt x="4908091" y="1497361"/>
                  <a:pt x="4887030" y="1488798"/>
                </a:cubicBezTo>
                <a:cubicBezTo>
                  <a:pt x="4884306" y="1488068"/>
                  <a:pt x="4881175" y="1486134"/>
                  <a:pt x="4878235" y="1485529"/>
                </a:cubicBezTo>
                <a:close/>
                <a:moveTo>
                  <a:pt x="2488089" y="1468873"/>
                </a:moveTo>
                <a:lnTo>
                  <a:pt x="2483339" y="1472039"/>
                </a:lnTo>
                <a:lnTo>
                  <a:pt x="2486645" y="1469475"/>
                </a:lnTo>
                <a:close/>
                <a:moveTo>
                  <a:pt x="2428360" y="1430993"/>
                </a:moveTo>
                <a:lnTo>
                  <a:pt x="2428663" y="1432410"/>
                </a:lnTo>
                <a:cubicBezTo>
                  <a:pt x="2428663" y="1432410"/>
                  <a:pt x="2428663" y="1432410"/>
                  <a:pt x="2423991" y="1433409"/>
                </a:cubicBezTo>
                <a:close/>
                <a:moveTo>
                  <a:pt x="3312724" y="1415766"/>
                </a:moveTo>
                <a:cubicBezTo>
                  <a:pt x="3298724" y="1415532"/>
                  <a:pt x="3275527" y="1423378"/>
                  <a:pt x="3256489" y="1428825"/>
                </a:cubicBezTo>
                <a:cubicBezTo>
                  <a:pt x="3236572" y="1437551"/>
                  <a:pt x="3220815" y="1443875"/>
                  <a:pt x="3219056" y="1450437"/>
                </a:cubicBezTo>
                <a:cubicBezTo>
                  <a:pt x="3233935" y="1447393"/>
                  <a:pt x="3249693" y="1441068"/>
                  <a:pt x="3264571" y="1438022"/>
                </a:cubicBezTo>
                <a:cubicBezTo>
                  <a:pt x="3226495" y="1448914"/>
                  <a:pt x="3187540" y="1463087"/>
                  <a:pt x="3145305" y="1476381"/>
                </a:cubicBezTo>
                <a:cubicBezTo>
                  <a:pt x="3132183" y="1472865"/>
                  <a:pt x="3100669" y="1485515"/>
                  <a:pt x="3078993" y="1500802"/>
                </a:cubicBezTo>
                <a:cubicBezTo>
                  <a:pt x="3063234" y="1507127"/>
                  <a:pt x="3043317" y="1515853"/>
                  <a:pt x="3032598" y="1516496"/>
                </a:cubicBezTo>
                <a:cubicBezTo>
                  <a:pt x="3030840" y="1523057"/>
                  <a:pt x="3019241" y="1526981"/>
                  <a:pt x="3010922" y="1531783"/>
                </a:cubicBezTo>
                <a:cubicBezTo>
                  <a:pt x="2397416" y="1813901"/>
                  <a:pt x="1938644" y="2397651"/>
                  <a:pt x="1851594" y="3116159"/>
                </a:cubicBezTo>
                <a:cubicBezTo>
                  <a:pt x="1816245" y="3405532"/>
                  <a:pt x="1842815" y="3686884"/>
                  <a:pt x="1924097" y="3947739"/>
                </a:cubicBezTo>
                <a:cubicBezTo>
                  <a:pt x="2106925" y="4538160"/>
                  <a:pt x="2556758" y="5024337"/>
                  <a:pt x="3149544" y="5239426"/>
                </a:cubicBezTo>
                <a:cubicBezTo>
                  <a:pt x="3191309" y="5254132"/>
                  <a:pt x="3229793" y="5267959"/>
                  <a:pt x="3272436" y="5279386"/>
                </a:cubicBezTo>
                <a:cubicBezTo>
                  <a:pt x="3272436" y="5279386"/>
                  <a:pt x="3271557" y="5282667"/>
                  <a:pt x="3274837" y="5283546"/>
                </a:cubicBezTo>
                <a:cubicBezTo>
                  <a:pt x="3284679" y="5286183"/>
                  <a:pt x="3284679" y="5286183"/>
                  <a:pt x="3284679" y="5286183"/>
                </a:cubicBezTo>
                <a:cubicBezTo>
                  <a:pt x="3284679" y="5286183"/>
                  <a:pt x="3287958" y="5287061"/>
                  <a:pt x="3288837" y="5283781"/>
                </a:cubicBezTo>
                <a:lnTo>
                  <a:pt x="3380685" y="5308392"/>
                </a:lnTo>
                <a:cubicBezTo>
                  <a:pt x="3453730" y="5324447"/>
                  <a:pt x="3524373" y="5336344"/>
                  <a:pt x="3599176" y="5345842"/>
                </a:cubicBezTo>
                <a:cubicBezTo>
                  <a:pt x="3840865" y="5375442"/>
                  <a:pt x="4079979" y="5362166"/>
                  <a:pt x="4305801" y="5306654"/>
                </a:cubicBezTo>
                <a:cubicBezTo>
                  <a:pt x="4432271" y="5280773"/>
                  <a:pt x="4559857" y="5237611"/>
                  <a:pt x="4682641" y="5186132"/>
                </a:cubicBezTo>
                <a:cubicBezTo>
                  <a:pt x="4678481" y="5188533"/>
                  <a:pt x="4678481" y="5188533"/>
                  <a:pt x="4677601" y="5191813"/>
                </a:cubicBezTo>
                <a:cubicBezTo>
                  <a:pt x="4689201" y="5187890"/>
                  <a:pt x="4713277" y="5176762"/>
                  <a:pt x="4733195" y="5168036"/>
                </a:cubicBezTo>
                <a:cubicBezTo>
                  <a:pt x="4745671" y="5160831"/>
                  <a:pt x="4757271" y="5156907"/>
                  <a:pt x="4762309" y="5151226"/>
                </a:cubicBezTo>
                <a:cubicBezTo>
                  <a:pt x="4791423" y="5134417"/>
                  <a:pt x="4823817" y="5118487"/>
                  <a:pt x="4852933" y="5101678"/>
                </a:cubicBezTo>
                <a:cubicBezTo>
                  <a:pt x="4864531" y="5097753"/>
                  <a:pt x="4877009" y="5090549"/>
                  <a:pt x="4886205" y="5082466"/>
                </a:cubicBezTo>
                <a:cubicBezTo>
                  <a:pt x="4985149" y="5028114"/>
                  <a:pt x="5076887" y="4961284"/>
                  <a:pt x="5167103" y="4887015"/>
                </a:cubicBezTo>
                <a:cubicBezTo>
                  <a:pt x="5142791" y="4912143"/>
                  <a:pt x="5118479" y="4937271"/>
                  <a:pt x="5099205" y="4956718"/>
                </a:cubicBezTo>
                <a:cubicBezTo>
                  <a:pt x="5092645" y="4954959"/>
                  <a:pt x="5082569" y="4966322"/>
                  <a:pt x="5079289" y="4965443"/>
                </a:cubicBezTo>
                <a:cubicBezTo>
                  <a:pt x="5055855" y="4987291"/>
                  <a:pt x="5021703" y="5009782"/>
                  <a:pt x="5004830" y="5033389"/>
                </a:cubicBezTo>
                <a:cubicBezTo>
                  <a:pt x="5017309" y="5026183"/>
                  <a:pt x="5033945" y="5016579"/>
                  <a:pt x="5039627" y="5021617"/>
                </a:cubicBezTo>
                <a:cubicBezTo>
                  <a:pt x="5057143" y="5008731"/>
                  <a:pt x="5097211" y="4977279"/>
                  <a:pt x="5104007" y="4965035"/>
                </a:cubicBezTo>
                <a:cubicBezTo>
                  <a:pt x="5112326" y="4960233"/>
                  <a:pt x="5119767" y="4958711"/>
                  <a:pt x="5123925" y="4956309"/>
                </a:cubicBezTo>
                <a:cubicBezTo>
                  <a:pt x="5142320" y="4940144"/>
                  <a:pt x="5153275" y="4925499"/>
                  <a:pt x="5168389" y="4908456"/>
                </a:cubicBezTo>
                <a:cubicBezTo>
                  <a:pt x="5181747" y="4897970"/>
                  <a:pt x="5207581" y="4880282"/>
                  <a:pt x="5221817" y="4866518"/>
                </a:cubicBezTo>
                <a:cubicBezTo>
                  <a:pt x="5226855" y="4860837"/>
                  <a:pt x="5224452" y="4856678"/>
                  <a:pt x="5229491" y="4850995"/>
                </a:cubicBezTo>
                <a:cubicBezTo>
                  <a:pt x="5234529" y="4845314"/>
                  <a:pt x="5250287" y="4838989"/>
                  <a:pt x="5255325" y="4833307"/>
                </a:cubicBezTo>
                <a:cubicBezTo>
                  <a:pt x="5273721" y="4817141"/>
                  <a:pt x="5276357" y="4807300"/>
                  <a:pt x="5282919" y="4809059"/>
                </a:cubicBezTo>
                <a:cubicBezTo>
                  <a:pt x="5289714" y="4796816"/>
                  <a:pt x="5304828" y="4779770"/>
                  <a:pt x="5300025" y="4771452"/>
                </a:cubicBezTo>
                <a:cubicBezTo>
                  <a:pt x="5293229" y="4783696"/>
                  <a:pt x="5290828" y="4779536"/>
                  <a:pt x="5287549" y="4778657"/>
                </a:cubicBezTo>
                <a:cubicBezTo>
                  <a:pt x="5535469" y="4535697"/>
                  <a:pt x="5723529" y="4227476"/>
                  <a:pt x="5820215" y="3866642"/>
                </a:cubicBezTo>
                <a:lnTo>
                  <a:pt x="5820377" y="3865901"/>
                </a:lnTo>
                <a:lnTo>
                  <a:pt x="5786815" y="3962149"/>
                </a:lnTo>
                <a:cubicBezTo>
                  <a:pt x="5759509" y="4027726"/>
                  <a:pt x="5725426" y="4090021"/>
                  <a:pt x="5689529" y="4151358"/>
                </a:cubicBezTo>
                <a:lnTo>
                  <a:pt x="5652275" y="4213857"/>
                </a:lnTo>
                <a:lnTo>
                  <a:pt x="5648119" y="4223529"/>
                </a:lnTo>
                <a:cubicBezTo>
                  <a:pt x="5556231" y="4415569"/>
                  <a:pt x="5434887" y="4589609"/>
                  <a:pt x="5290656" y="4740814"/>
                </a:cubicBezTo>
                <a:cubicBezTo>
                  <a:pt x="5292413" y="4734255"/>
                  <a:pt x="5296573" y="4731854"/>
                  <a:pt x="5293293" y="4730974"/>
                </a:cubicBezTo>
                <a:cubicBezTo>
                  <a:pt x="5267459" y="4748662"/>
                  <a:pt x="5268980" y="4756103"/>
                  <a:pt x="5252987" y="4776428"/>
                </a:cubicBezTo>
                <a:cubicBezTo>
                  <a:pt x="5237872" y="4793472"/>
                  <a:pt x="5218599" y="4812919"/>
                  <a:pt x="5200205" y="4829085"/>
                </a:cubicBezTo>
                <a:cubicBezTo>
                  <a:pt x="5192765" y="4830607"/>
                  <a:pt x="5169333" y="4852454"/>
                  <a:pt x="5167573" y="4859015"/>
                </a:cubicBezTo>
                <a:cubicBezTo>
                  <a:pt x="5164293" y="4858136"/>
                  <a:pt x="5164293" y="4858136"/>
                  <a:pt x="5164293" y="4858136"/>
                </a:cubicBezTo>
                <a:cubicBezTo>
                  <a:pt x="5163415" y="4861416"/>
                  <a:pt x="5163415" y="4861416"/>
                  <a:pt x="5163415" y="4861416"/>
                </a:cubicBezTo>
                <a:cubicBezTo>
                  <a:pt x="5160135" y="4860538"/>
                  <a:pt x="5160135" y="4860538"/>
                  <a:pt x="5159255" y="4863817"/>
                </a:cubicBezTo>
                <a:cubicBezTo>
                  <a:pt x="5158377" y="4867098"/>
                  <a:pt x="5158377" y="4867098"/>
                  <a:pt x="5154217" y="4869499"/>
                </a:cubicBezTo>
                <a:cubicBezTo>
                  <a:pt x="5150057" y="4871900"/>
                  <a:pt x="5140859" y="4879984"/>
                  <a:pt x="5139981" y="4883264"/>
                </a:cubicBezTo>
                <a:cubicBezTo>
                  <a:pt x="5122465" y="4896150"/>
                  <a:pt x="5104949" y="4909035"/>
                  <a:pt x="5089836" y="4926080"/>
                </a:cubicBezTo>
                <a:cubicBezTo>
                  <a:pt x="5081517" y="4930882"/>
                  <a:pt x="5073198" y="4935686"/>
                  <a:pt x="5068160" y="4941369"/>
                </a:cubicBezTo>
                <a:cubicBezTo>
                  <a:pt x="5050645" y="4954253"/>
                  <a:pt x="5033129" y="4967138"/>
                  <a:pt x="5019772" y="4977623"/>
                </a:cubicBezTo>
                <a:cubicBezTo>
                  <a:pt x="5019772" y="4977623"/>
                  <a:pt x="5020651" y="4974342"/>
                  <a:pt x="5020651" y="4974342"/>
                </a:cubicBezTo>
                <a:cubicBezTo>
                  <a:pt x="5016491" y="4976743"/>
                  <a:pt x="5012333" y="4979146"/>
                  <a:pt x="5011455" y="4982425"/>
                </a:cubicBezTo>
                <a:cubicBezTo>
                  <a:pt x="4802143" y="5133774"/>
                  <a:pt x="4561379" y="5245050"/>
                  <a:pt x="4305801" y="5306654"/>
                </a:cubicBezTo>
                <a:cubicBezTo>
                  <a:pt x="4014782" y="5369308"/>
                  <a:pt x="3709183" y="5368285"/>
                  <a:pt x="3402360" y="5293105"/>
                </a:cubicBezTo>
                <a:cubicBezTo>
                  <a:pt x="3403239" y="5289824"/>
                  <a:pt x="3403239" y="5289824"/>
                  <a:pt x="3404117" y="5286544"/>
                </a:cubicBezTo>
                <a:cubicBezTo>
                  <a:pt x="3450920" y="5295568"/>
                  <a:pt x="3475876" y="5281161"/>
                  <a:pt x="3508914" y="5275951"/>
                </a:cubicBezTo>
                <a:cubicBezTo>
                  <a:pt x="3508914" y="5275951"/>
                  <a:pt x="3503232" y="5270912"/>
                  <a:pt x="3496671" y="5269154"/>
                </a:cubicBezTo>
                <a:cubicBezTo>
                  <a:pt x="3511551" y="5266108"/>
                  <a:pt x="3536915" y="5276421"/>
                  <a:pt x="3557475" y="5278414"/>
                </a:cubicBezTo>
                <a:cubicBezTo>
                  <a:pt x="3575633" y="5276248"/>
                  <a:pt x="3604513" y="5273439"/>
                  <a:pt x="3604513" y="5273439"/>
                </a:cubicBezTo>
                <a:cubicBezTo>
                  <a:pt x="3602991" y="5265999"/>
                  <a:pt x="3589869" y="5262484"/>
                  <a:pt x="3573468" y="5258088"/>
                </a:cubicBezTo>
                <a:cubicBezTo>
                  <a:pt x="3574346" y="5254808"/>
                  <a:pt x="3577628" y="5255687"/>
                  <a:pt x="3577628" y="5255687"/>
                </a:cubicBezTo>
                <a:cubicBezTo>
                  <a:pt x="3580907" y="5256567"/>
                  <a:pt x="3580907" y="5256567"/>
                  <a:pt x="3580907" y="5256567"/>
                </a:cubicBezTo>
                <a:cubicBezTo>
                  <a:pt x="3580907" y="5256567"/>
                  <a:pt x="3584189" y="5257445"/>
                  <a:pt x="3584189" y="5257445"/>
                </a:cubicBezTo>
                <a:cubicBezTo>
                  <a:pt x="3584189" y="5257445"/>
                  <a:pt x="3587468" y="5258324"/>
                  <a:pt x="3590749" y="5259203"/>
                </a:cubicBezTo>
                <a:cubicBezTo>
                  <a:pt x="3591627" y="5255923"/>
                  <a:pt x="3591627" y="5255923"/>
                  <a:pt x="3588347" y="5255045"/>
                </a:cubicBezTo>
                <a:cubicBezTo>
                  <a:pt x="3588347" y="5255045"/>
                  <a:pt x="3585065" y="5254166"/>
                  <a:pt x="3585065" y="5254166"/>
                </a:cubicBezTo>
                <a:cubicBezTo>
                  <a:pt x="3581787" y="5253286"/>
                  <a:pt x="3581787" y="5253286"/>
                  <a:pt x="3581787" y="5253286"/>
                </a:cubicBezTo>
                <a:cubicBezTo>
                  <a:pt x="3603227" y="5252000"/>
                  <a:pt x="3576983" y="5244968"/>
                  <a:pt x="3572825" y="5247369"/>
                </a:cubicBezTo>
                <a:cubicBezTo>
                  <a:pt x="3569546" y="5246491"/>
                  <a:pt x="3568666" y="5249771"/>
                  <a:pt x="3568666" y="5249771"/>
                </a:cubicBezTo>
                <a:cubicBezTo>
                  <a:pt x="3568666" y="5249771"/>
                  <a:pt x="3571945" y="5250649"/>
                  <a:pt x="3571945" y="5250649"/>
                </a:cubicBezTo>
                <a:cubicBezTo>
                  <a:pt x="3574346" y="5254808"/>
                  <a:pt x="3574346" y="5254808"/>
                  <a:pt x="3574346" y="5254808"/>
                </a:cubicBezTo>
                <a:cubicBezTo>
                  <a:pt x="3574346" y="5254808"/>
                  <a:pt x="3567787" y="5253050"/>
                  <a:pt x="3564507" y="5252171"/>
                </a:cubicBezTo>
                <a:cubicBezTo>
                  <a:pt x="3561226" y="5251293"/>
                  <a:pt x="3561226" y="5251293"/>
                  <a:pt x="3561226" y="5251293"/>
                </a:cubicBezTo>
                <a:cubicBezTo>
                  <a:pt x="3538264" y="5245140"/>
                  <a:pt x="3523621" y="5234185"/>
                  <a:pt x="3539378" y="5227860"/>
                </a:cubicBezTo>
                <a:cubicBezTo>
                  <a:pt x="3555779" y="5232255"/>
                  <a:pt x="3556660" y="5228975"/>
                  <a:pt x="3579620" y="5235127"/>
                </a:cubicBezTo>
                <a:cubicBezTo>
                  <a:pt x="3584659" y="5229445"/>
                  <a:pt x="3571539" y="5225930"/>
                  <a:pt x="3570016" y="5218490"/>
                </a:cubicBezTo>
                <a:cubicBezTo>
                  <a:pt x="3602174" y="5216559"/>
                  <a:pt x="3653138" y="5223183"/>
                  <a:pt x="3657531" y="5206782"/>
                </a:cubicBezTo>
                <a:cubicBezTo>
                  <a:pt x="3657531" y="5206782"/>
                  <a:pt x="3660813" y="5207661"/>
                  <a:pt x="3660813" y="5207661"/>
                </a:cubicBezTo>
                <a:cubicBezTo>
                  <a:pt x="3660813" y="5207661"/>
                  <a:pt x="3667372" y="5209419"/>
                  <a:pt x="3667372" y="5209419"/>
                </a:cubicBezTo>
                <a:cubicBezTo>
                  <a:pt x="3671532" y="5207018"/>
                  <a:pt x="3674811" y="5207897"/>
                  <a:pt x="3671532" y="5207018"/>
                </a:cubicBezTo>
                <a:cubicBezTo>
                  <a:pt x="3678971" y="5205495"/>
                  <a:pt x="3688811" y="5208131"/>
                  <a:pt x="3710251" y="5206844"/>
                </a:cubicBezTo>
                <a:cubicBezTo>
                  <a:pt x="3717691" y="5205323"/>
                  <a:pt x="3720971" y="5206202"/>
                  <a:pt x="3724251" y="5207082"/>
                </a:cubicBezTo>
                <a:cubicBezTo>
                  <a:pt x="3724251" y="5207082"/>
                  <a:pt x="3728411" y="5204679"/>
                  <a:pt x="3728411" y="5204679"/>
                </a:cubicBezTo>
                <a:cubicBezTo>
                  <a:pt x="3731689" y="5205559"/>
                  <a:pt x="3731689" y="5205559"/>
                  <a:pt x="3731689" y="5205559"/>
                </a:cubicBezTo>
                <a:cubicBezTo>
                  <a:pt x="3734971" y="5206438"/>
                  <a:pt x="3732569" y="5202278"/>
                  <a:pt x="3732569" y="5202278"/>
                </a:cubicBezTo>
                <a:cubicBezTo>
                  <a:pt x="3735849" y="5203156"/>
                  <a:pt x="3735849" y="5203156"/>
                  <a:pt x="3735849" y="5203156"/>
                </a:cubicBezTo>
                <a:cubicBezTo>
                  <a:pt x="3736729" y="5199877"/>
                  <a:pt x="3749851" y="5203393"/>
                  <a:pt x="3750729" y="5200112"/>
                </a:cubicBezTo>
                <a:cubicBezTo>
                  <a:pt x="3733448" y="5198998"/>
                  <a:pt x="3747448" y="5199234"/>
                  <a:pt x="3741767" y="5194194"/>
                </a:cubicBezTo>
                <a:cubicBezTo>
                  <a:pt x="3762327" y="5196187"/>
                  <a:pt x="3736085" y="5189156"/>
                  <a:pt x="3750085" y="5189392"/>
                </a:cubicBezTo>
                <a:cubicBezTo>
                  <a:pt x="3770646" y="5191385"/>
                  <a:pt x="3771525" y="5188105"/>
                  <a:pt x="3780485" y="5194022"/>
                </a:cubicBezTo>
                <a:cubicBezTo>
                  <a:pt x="3783123" y="5184181"/>
                  <a:pt x="3830805" y="5189925"/>
                  <a:pt x="3866245" y="5188875"/>
                </a:cubicBezTo>
                <a:cubicBezTo>
                  <a:pt x="3869525" y="5189754"/>
                  <a:pt x="3876965" y="5188230"/>
                  <a:pt x="3887685" y="5187588"/>
                </a:cubicBezTo>
                <a:cubicBezTo>
                  <a:pt x="3919843" y="5185657"/>
                  <a:pt x="3941283" y="5184371"/>
                  <a:pt x="3959442" y="5182205"/>
                </a:cubicBezTo>
                <a:cubicBezTo>
                  <a:pt x="3966881" y="5180683"/>
                  <a:pt x="3962723" y="5183084"/>
                  <a:pt x="3969282" y="5184842"/>
                </a:cubicBezTo>
                <a:cubicBezTo>
                  <a:pt x="3970163" y="5181561"/>
                  <a:pt x="3974321" y="5179160"/>
                  <a:pt x="3977601" y="5180038"/>
                </a:cubicBezTo>
                <a:cubicBezTo>
                  <a:pt x="3980882" y="5180918"/>
                  <a:pt x="3969282" y="5184842"/>
                  <a:pt x="3980003" y="5184199"/>
                </a:cubicBezTo>
                <a:cubicBezTo>
                  <a:pt x="3999041" y="5178752"/>
                  <a:pt x="4001441" y="5182911"/>
                  <a:pt x="4031200" y="5176823"/>
                </a:cubicBezTo>
                <a:cubicBezTo>
                  <a:pt x="4029443" y="5183383"/>
                  <a:pt x="4029443" y="5183383"/>
                  <a:pt x="4029443" y="5183383"/>
                </a:cubicBezTo>
                <a:cubicBezTo>
                  <a:pt x="4047601" y="5181216"/>
                  <a:pt x="4055041" y="5179694"/>
                  <a:pt x="4041919" y="5176178"/>
                </a:cubicBezTo>
                <a:cubicBezTo>
                  <a:pt x="4053518" y="5172254"/>
                  <a:pt x="4055041" y="5179694"/>
                  <a:pt x="4067519" y="5172490"/>
                </a:cubicBezTo>
                <a:cubicBezTo>
                  <a:pt x="4063359" y="5174891"/>
                  <a:pt x="4066640" y="5175770"/>
                  <a:pt x="4070798" y="5173369"/>
                </a:cubicBezTo>
                <a:cubicBezTo>
                  <a:pt x="4069920" y="5176648"/>
                  <a:pt x="4069920" y="5176648"/>
                  <a:pt x="4069920" y="5176648"/>
                </a:cubicBezTo>
                <a:cubicBezTo>
                  <a:pt x="4065760" y="5179051"/>
                  <a:pt x="4069041" y="5179929"/>
                  <a:pt x="4069041" y="5179929"/>
                </a:cubicBezTo>
                <a:cubicBezTo>
                  <a:pt x="4072321" y="5180808"/>
                  <a:pt x="4072321" y="5180808"/>
                  <a:pt x="4072321" y="5180808"/>
                </a:cubicBezTo>
                <a:cubicBezTo>
                  <a:pt x="4057442" y="5183854"/>
                  <a:pt x="4078003" y="5185846"/>
                  <a:pt x="4089601" y="5181922"/>
                </a:cubicBezTo>
                <a:cubicBezTo>
                  <a:pt x="4088723" y="5185204"/>
                  <a:pt x="4088723" y="5185204"/>
                  <a:pt x="4088723" y="5185204"/>
                </a:cubicBezTo>
                <a:cubicBezTo>
                  <a:pt x="4088723" y="5185204"/>
                  <a:pt x="4088723" y="5185204"/>
                  <a:pt x="4092003" y="5186082"/>
                </a:cubicBezTo>
                <a:cubicBezTo>
                  <a:pt x="4092003" y="5186082"/>
                  <a:pt x="4096162" y="5183681"/>
                  <a:pt x="4096162" y="5183681"/>
                </a:cubicBezTo>
                <a:cubicBezTo>
                  <a:pt x="4114321" y="5181514"/>
                  <a:pt x="4139919" y="5177828"/>
                  <a:pt x="4165519" y="5174139"/>
                </a:cubicBezTo>
                <a:cubicBezTo>
                  <a:pt x="4191995" y="5167169"/>
                  <a:pt x="4218473" y="5160202"/>
                  <a:pt x="4237513" y="5154755"/>
                </a:cubicBezTo>
                <a:cubicBezTo>
                  <a:pt x="4244511" y="5154873"/>
                  <a:pt x="4253811" y="5152971"/>
                  <a:pt x="4264671" y="5150166"/>
                </a:cubicBezTo>
                <a:lnTo>
                  <a:pt x="4275426" y="5147224"/>
                </a:lnTo>
                <a:lnTo>
                  <a:pt x="4225547" y="5155482"/>
                </a:lnTo>
                <a:cubicBezTo>
                  <a:pt x="4078476" y="5175336"/>
                  <a:pt x="3929093" y="5177603"/>
                  <a:pt x="3777147" y="5162641"/>
                </a:cubicBezTo>
                <a:cubicBezTo>
                  <a:pt x="3719477" y="5157145"/>
                  <a:pt x="3662833" y="5157785"/>
                  <a:pt x="3607202" y="5141859"/>
                </a:cubicBezTo>
                <a:cubicBezTo>
                  <a:pt x="3601885" y="5140225"/>
                  <a:pt x="3595751" y="5141251"/>
                  <a:pt x="3593293" y="5134094"/>
                </a:cubicBezTo>
                <a:cubicBezTo>
                  <a:pt x="3593495" y="5127754"/>
                  <a:pt x="3598607" y="5128161"/>
                  <a:pt x="3601266" y="5128978"/>
                </a:cubicBezTo>
                <a:cubicBezTo>
                  <a:pt x="3784099" y="5158958"/>
                  <a:pt x="3966912" y="5151101"/>
                  <a:pt x="4150133" y="5138134"/>
                </a:cubicBezTo>
                <a:cubicBezTo>
                  <a:pt x="4246243" y="5132159"/>
                  <a:pt x="4339069" y="5106553"/>
                  <a:pt x="4432718" y="5085854"/>
                </a:cubicBezTo>
                <a:cubicBezTo>
                  <a:pt x="4443555" y="5082783"/>
                  <a:pt x="4455823" y="5080731"/>
                  <a:pt x="4466865" y="5078886"/>
                </a:cubicBezTo>
                <a:cubicBezTo>
                  <a:pt x="4472795" y="5076634"/>
                  <a:pt x="4482203" y="5080106"/>
                  <a:pt x="4480356" y="5069063"/>
                </a:cubicBezTo>
                <a:cubicBezTo>
                  <a:pt x="4478511" y="5058020"/>
                  <a:pt x="4471355" y="5060478"/>
                  <a:pt x="4462767" y="5061914"/>
                </a:cubicBezTo>
                <a:cubicBezTo>
                  <a:pt x="4419420" y="5074203"/>
                  <a:pt x="4374641" y="5085472"/>
                  <a:pt x="4330679" y="5094082"/>
                </a:cubicBezTo>
                <a:cubicBezTo>
                  <a:pt x="4284672" y="5102718"/>
                  <a:pt x="4238818" y="5109910"/>
                  <a:pt x="4193125" y="5115579"/>
                </a:cubicBezTo>
                <a:lnTo>
                  <a:pt x="4089964" y="5124917"/>
                </a:lnTo>
                <a:lnTo>
                  <a:pt x="4090545" y="5125923"/>
                </a:lnTo>
                <a:cubicBezTo>
                  <a:pt x="4075664" y="5128968"/>
                  <a:pt x="4061664" y="5128732"/>
                  <a:pt x="4046787" y="5131776"/>
                </a:cubicBezTo>
                <a:cubicBezTo>
                  <a:pt x="4047666" y="5128497"/>
                  <a:pt x="4047666" y="5128497"/>
                  <a:pt x="4047666" y="5128497"/>
                </a:cubicBezTo>
                <a:cubicBezTo>
                  <a:pt x="4050945" y="5129375"/>
                  <a:pt x="4058384" y="5127852"/>
                  <a:pt x="4061664" y="5128732"/>
                </a:cubicBezTo>
                <a:lnTo>
                  <a:pt x="4072652" y="5126484"/>
                </a:lnTo>
                <a:lnTo>
                  <a:pt x="4056543" y="5127942"/>
                </a:lnTo>
                <a:lnTo>
                  <a:pt x="4025363" y="5128577"/>
                </a:lnTo>
                <a:lnTo>
                  <a:pt x="4022586" y="5131884"/>
                </a:lnTo>
                <a:cubicBezTo>
                  <a:pt x="4021846" y="5133005"/>
                  <a:pt x="4021627" y="5133825"/>
                  <a:pt x="4021187" y="5135465"/>
                </a:cubicBezTo>
                <a:cubicBezTo>
                  <a:pt x="4017907" y="5134587"/>
                  <a:pt x="4014626" y="5133707"/>
                  <a:pt x="4014626" y="5133707"/>
                </a:cubicBezTo>
                <a:cubicBezTo>
                  <a:pt x="4015505" y="5130427"/>
                  <a:pt x="4018785" y="5131306"/>
                  <a:pt x="4015505" y="5130427"/>
                </a:cubicBezTo>
                <a:cubicBezTo>
                  <a:pt x="4015505" y="5130427"/>
                  <a:pt x="4015505" y="5130427"/>
                  <a:pt x="4012226" y="5129549"/>
                </a:cubicBezTo>
                <a:lnTo>
                  <a:pt x="4009785" y="5128894"/>
                </a:lnTo>
                <a:lnTo>
                  <a:pt x="3920985" y="5130704"/>
                </a:lnTo>
                <a:lnTo>
                  <a:pt x="3897176" y="5129411"/>
                </a:lnTo>
                <a:lnTo>
                  <a:pt x="3884467" y="5133988"/>
                </a:lnTo>
                <a:cubicBezTo>
                  <a:pt x="3875506" y="5128073"/>
                  <a:pt x="3871346" y="5130474"/>
                  <a:pt x="3866308" y="5136155"/>
                </a:cubicBezTo>
                <a:cubicBezTo>
                  <a:pt x="3859747" y="5134396"/>
                  <a:pt x="3853187" y="5132639"/>
                  <a:pt x="3845748" y="5134162"/>
                </a:cubicBezTo>
                <a:cubicBezTo>
                  <a:pt x="3838309" y="5135685"/>
                  <a:pt x="3828467" y="5133048"/>
                  <a:pt x="3821029" y="5134569"/>
                </a:cubicBezTo>
                <a:cubicBezTo>
                  <a:pt x="3810308" y="5135213"/>
                  <a:pt x="3797187" y="5131697"/>
                  <a:pt x="3786467" y="5132340"/>
                </a:cubicBezTo>
                <a:cubicBezTo>
                  <a:pt x="3779906" y="5130583"/>
                  <a:pt x="3769188" y="5131227"/>
                  <a:pt x="3765027" y="5133628"/>
                </a:cubicBezTo>
                <a:cubicBezTo>
                  <a:pt x="3761746" y="5132748"/>
                  <a:pt x="3761746" y="5132748"/>
                  <a:pt x="3761746" y="5132748"/>
                </a:cubicBezTo>
                <a:cubicBezTo>
                  <a:pt x="3751027" y="5133392"/>
                  <a:pt x="3744467" y="5131634"/>
                  <a:pt x="3733748" y="5132278"/>
                </a:cubicBezTo>
                <a:cubicBezTo>
                  <a:pt x="3727187" y="5130519"/>
                  <a:pt x="3719747" y="5132042"/>
                  <a:pt x="3709028" y="5132686"/>
                </a:cubicBezTo>
                <a:cubicBezTo>
                  <a:pt x="3700066" y="5126768"/>
                  <a:pt x="3699188" y="5130049"/>
                  <a:pt x="3698308" y="5133328"/>
                </a:cubicBezTo>
                <a:cubicBezTo>
                  <a:pt x="3695027" y="5132450"/>
                  <a:pt x="3695027" y="5132450"/>
                  <a:pt x="3695027" y="5132450"/>
                </a:cubicBezTo>
                <a:cubicBezTo>
                  <a:pt x="3691747" y="5131570"/>
                  <a:pt x="3689347" y="5127412"/>
                  <a:pt x="3686065" y="5126532"/>
                </a:cubicBezTo>
                <a:cubicBezTo>
                  <a:pt x="3686065" y="5126532"/>
                  <a:pt x="3682787" y="5125654"/>
                  <a:pt x="3682787" y="5125654"/>
                </a:cubicBezTo>
                <a:cubicBezTo>
                  <a:pt x="3679505" y="5124775"/>
                  <a:pt x="3679505" y="5124775"/>
                  <a:pt x="3675347" y="5127176"/>
                </a:cubicBezTo>
                <a:cubicBezTo>
                  <a:pt x="3675347" y="5127176"/>
                  <a:pt x="3675347" y="5127176"/>
                  <a:pt x="3674467" y="5130457"/>
                </a:cubicBezTo>
                <a:cubicBezTo>
                  <a:pt x="3658065" y="5126062"/>
                  <a:pt x="3658065" y="5126062"/>
                  <a:pt x="3658065" y="5126062"/>
                </a:cubicBezTo>
                <a:cubicBezTo>
                  <a:pt x="3658065" y="5126062"/>
                  <a:pt x="3653907" y="5128463"/>
                  <a:pt x="3653907" y="5128463"/>
                </a:cubicBezTo>
                <a:cubicBezTo>
                  <a:pt x="3653907" y="5128463"/>
                  <a:pt x="3657187" y="5129341"/>
                  <a:pt x="3657187" y="5129341"/>
                </a:cubicBezTo>
                <a:cubicBezTo>
                  <a:pt x="3674467" y="5130457"/>
                  <a:pt x="3674467" y="5130457"/>
                  <a:pt x="3674467" y="5130457"/>
                </a:cubicBezTo>
                <a:cubicBezTo>
                  <a:pt x="3674467" y="5130457"/>
                  <a:pt x="3673588" y="5133737"/>
                  <a:pt x="3673588" y="5133737"/>
                </a:cubicBezTo>
                <a:cubicBezTo>
                  <a:pt x="3670306" y="5132858"/>
                  <a:pt x="3667027" y="5131978"/>
                  <a:pt x="3667027" y="5131978"/>
                </a:cubicBezTo>
                <a:cubicBezTo>
                  <a:pt x="3663747" y="5131100"/>
                  <a:pt x="3663747" y="5131100"/>
                  <a:pt x="3663747" y="5131100"/>
                </a:cubicBezTo>
                <a:cubicBezTo>
                  <a:pt x="3660467" y="5130221"/>
                  <a:pt x="3656309" y="5132623"/>
                  <a:pt x="3653027" y="5131744"/>
                </a:cubicBezTo>
                <a:cubicBezTo>
                  <a:pt x="3649747" y="5130864"/>
                  <a:pt x="3646466" y="5129986"/>
                  <a:pt x="3639907" y="5128227"/>
                </a:cubicBezTo>
                <a:cubicBezTo>
                  <a:pt x="3643186" y="5129107"/>
                  <a:pt x="3644067" y="5125825"/>
                  <a:pt x="3644067" y="5125825"/>
                </a:cubicBezTo>
                <a:cubicBezTo>
                  <a:pt x="3644067" y="5125825"/>
                  <a:pt x="3640785" y="5124947"/>
                  <a:pt x="3637506" y="5124069"/>
                </a:cubicBezTo>
                <a:cubicBezTo>
                  <a:pt x="3637506" y="5124069"/>
                  <a:pt x="3634225" y="5123188"/>
                  <a:pt x="3630945" y="5122310"/>
                </a:cubicBezTo>
                <a:cubicBezTo>
                  <a:pt x="3626785" y="5124711"/>
                  <a:pt x="3623505" y="5123833"/>
                  <a:pt x="3620224" y="5122954"/>
                </a:cubicBezTo>
                <a:cubicBezTo>
                  <a:pt x="3616944" y="5122074"/>
                  <a:pt x="3616944" y="5122074"/>
                  <a:pt x="3613665" y="5121196"/>
                </a:cubicBezTo>
                <a:cubicBezTo>
                  <a:pt x="3609505" y="5123597"/>
                  <a:pt x="3609505" y="5123597"/>
                  <a:pt x="3609505" y="5123597"/>
                </a:cubicBezTo>
                <a:cubicBezTo>
                  <a:pt x="3606225" y="5122719"/>
                  <a:pt x="3602066" y="5125120"/>
                  <a:pt x="3598785" y="5124241"/>
                </a:cubicBezTo>
                <a:cubicBezTo>
                  <a:pt x="3595505" y="5123363"/>
                  <a:pt x="3592225" y="5122483"/>
                  <a:pt x="3592225" y="5122483"/>
                </a:cubicBezTo>
                <a:cubicBezTo>
                  <a:pt x="3593103" y="5119203"/>
                  <a:pt x="3593103" y="5119203"/>
                  <a:pt x="3589823" y="5118324"/>
                </a:cubicBezTo>
                <a:cubicBezTo>
                  <a:pt x="3589823" y="5118324"/>
                  <a:pt x="3586543" y="5117446"/>
                  <a:pt x="3585664" y="5120726"/>
                </a:cubicBezTo>
                <a:cubicBezTo>
                  <a:pt x="3585664" y="5120726"/>
                  <a:pt x="3582383" y="5119845"/>
                  <a:pt x="3579982" y="5115687"/>
                </a:cubicBezTo>
                <a:cubicBezTo>
                  <a:pt x="3572542" y="5117210"/>
                  <a:pt x="3572542" y="5117210"/>
                  <a:pt x="3572542" y="5117210"/>
                </a:cubicBezTo>
                <a:cubicBezTo>
                  <a:pt x="3572542" y="5117210"/>
                  <a:pt x="3575823" y="5118089"/>
                  <a:pt x="3574945" y="5121368"/>
                </a:cubicBezTo>
                <a:cubicBezTo>
                  <a:pt x="3571664" y="5120490"/>
                  <a:pt x="3568383" y="5119611"/>
                  <a:pt x="3565103" y="5118731"/>
                </a:cubicBezTo>
                <a:cubicBezTo>
                  <a:pt x="3561823" y="5117852"/>
                  <a:pt x="3561823" y="5117852"/>
                  <a:pt x="3561823" y="5117852"/>
                </a:cubicBezTo>
                <a:cubicBezTo>
                  <a:pt x="3554384" y="5119375"/>
                  <a:pt x="3551103" y="5118495"/>
                  <a:pt x="3547823" y="5117617"/>
                </a:cubicBezTo>
                <a:cubicBezTo>
                  <a:pt x="3541263" y="5115860"/>
                  <a:pt x="3537981" y="5114981"/>
                  <a:pt x="3534703" y="5114101"/>
                </a:cubicBezTo>
                <a:cubicBezTo>
                  <a:pt x="3531422" y="5113222"/>
                  <a:pt x="3531422" y="5113222"/>
                  <a:pt x="3524861" y="5111464"/>
                </a:cubicBezTo>
                <a:cubicBezTo>
                  <a:pt x="3522460" y="5107306"/>
                  <a:pt x="3511741" y="5107948"/>
                  <a:pt x="3505180" y="5106191"/>
                </a:cubicBezTo>
                <a:cubicBezTo>
                  <a:pt x="3501899" y="5105311"/>
                  <a:pt x="3499499" y="5101153"/>
                  <a:pt x="3496218" y="5100273"/>
                </a:cubicBezTo>
                <a:cubicBezTo>
                  <a:pt x="3496218" y="5100273"/>
                  <a:pt x="3500377" y="5097872"/>
                  <a:pt x="3500377" y="5097872"/>
                </a:cubicBezTo>
                <a:cubicBezTo>
                  <a:pt x="3503657" y="5098752"/>
                  <a:pt x="3504537" y="5095471"/>
                  <a:pt x="3504537" y="5095471"/>
                </a:cubicBezTo>
                <a:cubicBezTo>
                  <a:pt x="3504537" y="5095471"/>
                  <a:pt x="3504537" y="5095471"/>
                  <a:pt x="3501256" y="5094592"/>
                </a:cubicBezTo>
                <a:cubicBezTo>
                  <a:pt x="3497975" y="5093714"/>
                  <a:pt x="3497975" y="5093714"/>
                  <a:pt x="3497975" y="5093714"/>
                </a:cubicBezTo>
                <a:cubicBezTo>
                  <a:pt x="3494695" y="5092834"/>
                  <a:pt x="3494695" y="5092834"/>
                  <a:pt x="3493817" y="5096115"/>
                </a:cubicBezTo>
                <a:cubicBezTo>
                  <a:pt x="3493817" y="5096115"/>
                  <a:pt x="3489659" y="5098516"/>
                  <a:pt x="3489659" y="5098516"/>
                </a:cubicBezTo>
                <a:cubicBezTo>
                  <a:pt x="3488778" y="5101796"/>
                  <a:pt x="3488778" y="5101796"/>
                  <a:pt x="3488778" y="5101796"/>
                </a:cubicBezTo>
                <a:cubicBezTo>
                  <a:pt x="3492058" y="5102676"/>
                  <a:pt x="3497740" y="5107714"/>
                  <a:pt x="3504301" y="5109471"/>
                </a:cubicBezTo>
                <a:cubicBezTo>
                  <a:pt x="3507581" y="5110349"/>
                  <a:pt x="3507581" y="5110349"/>
                  <a:pt x="3507581" y="5110349"/>
                </a:cubicBezTo>
                <a:cubicBezTo>
                  <a:pt x="3510861" y="5111230"/>
                  <a:pt x="3518300" y="5109707"/>
                  <a:pt x="3520701" y="5113865"/>
                </a:cubicBezTo>
                <a:cubicBezTo>
                  <a:pt x="3523982" y="5114745"/>
                  <a:pt x="3523982" y="5114745"/>
                  <a:pt x="3527262" y="5115624"/>
                </a:cubicBezTo>
                <a:cubicBezTo>
                  <a:pt x="3523104" y="5118025"/>
                  <a:pt x="3516543" y="5116266"/>
                  <a:pt x="3509983" y="5114509"/>
                </a:cubicBezTo>
                <a:cubicBezTo>
                  <a:pt x="3503423" y="5112752"/>
                  <a:pt x="3496862" y="5110993"/>
                  <a:pt x="3489421" y="5112516"/>
                </a:cubicBezTo>
                <a:cubicBezTo>
                  <a:pt x="3486142" y="5111638"/>
                  <a:pt x="3487020" y="5108356"/>
                  <a:pt x="3483740" y="5107478"/>
                </a:cubicBezTo>
                <a:cubicBezTo>
                  <a:pt x="3477179" y="5105719"/>
                  <a:pt x="3477179" y="5105719"/>
                  <a:pt x="3477179" y="5105719"/>
                </a:cubicBezTo>
                <a:cubicBezTo>
                  <a:pt x="3470619" y="5103962"/>
                  <a:pt x="3467339" y="5103082"/>
                  <a:pt x="3460778" y="5101325"/>
                </a:cubicBezTo>
                <a:cubicBezTo>
                  <a:pt x="3464938" y="5098924"/>
                  <a:pt x="3464938" y="5098924"/>
                  <a:pt x="3464938" y="5098924"/>
                </a:cubicBezTo>
                <a:cubicBezTo>
                  <a:pt x="3468217" y="5099803"/>
                  <a:pt x="3468217" y="5099803"/>
                  <a:pt x="3465816" y="5095643"/>
                </a:cubicBezTo>
                <a:cubicBezTo>
                  <a:pt x="3465816" y="5095643"/>
                  <a:pt x="3465816" y="5095643"/>
                  <a:pt x="3462537" y="5094765"/>
                </a:cubicBezTo>
                <a:cubicBezTo>
                  <a:pt x="3462537" y="5094765"/>
                  <a:pt x="3459257" y="5093886"/>
                  <a:pt x="3459257" y="5093886"/>
                </a:cubicBezTo>
                <a:cubicBezTo>
                  <a:pt x="3455097" y="5096287"/>
                  <a:pt x="3455097" y="5096287"/>
                  <a:pt x="3455097" y="5096287"/>
                </a:cubicBezTo>
                <a:cubicBezTo>
                  <a:pt x="3455097" y="5096287"/>
                  <a:pt x="3451816" y="5095409"/>
                  <a:pt x="3451816" y="5095409"/>
                </a:cubicBezTo>
                <a:cubicBezTo>
                  <a:pt x="3451816" y="5095409"/>
                  <a:pt x="3451816" y="5095409"/>
                  <a:pt x="3448536" y="5094529"/>
                </a:cubicBezTo>
                <a:cubicBezTo>
                  <a:pt x="3445257" y="5093650"/>
                  <a:pt x="3437817" y="5095173"/>
                  <a:pt x="3434537" y="5094294"/>
                </a:cubicBezTo>
                <a:cubicBezTo>
                  <a:pt x="3424696" y="5091657"/>
                  <a:pt x="3420537" y="5094058"/>
                  <a:pt x="3418134" y="5089898"/>
                </a:cubicBezTo>
                <a:cubicBezTo>
                  <a:pt x="3419013" y="5086619"/>
                  <a:pt x="3415734" y="5085739"/>
                  <a:pt x="3415734" y="5085739"/>
                </a:cubicBezTo>
                <a:cubicBezTo>
                  <a:pt x="3415734" y="5085739"/>
                  <a:pt x="3416612" y="5082459"/>
                  <a:pt x="3419893" y="5083337"/>
                </a:cubicBezTo>
                <a:cubicBezTo>
                  <a:pt x="3433015" y="5086855"/>
                  <a:pt x="3446135" y="5090369"/>
                  <a:pt x="3460135" y="5090605"/>
                </a:cubicBezTo>
                <a:cubicBezTo>
                  <a:pt x="3463417" y="5091485"/>
                  <a:pt x="3463417" y="5091485"/>
                  <a:pt x="3463417" y="5091485"/>
                </a:cubicBezTo>
                <a:cubicBezTo>
                  <a:pt x="3464295" y="5088204"/>
                  <a:pt x="3461014" y="5087326"/>
                  <a:pt x="3461014" y="5087326"/>
                </a:cubicBezTo>
                <a:cubicBezTo>
                  <a:pt x="3447014" y="5087089"/>
                  <a:pt x="3433893" y="5083574"/>
                  <a:pt x="3420771" y="5080058"/>
                </a:cubicBezTo>
                <a:cubicBezTo>
                  <a:pt x="3421650" y="5076777"/>
                  <a:pt x="3422530" y="5073498"/>
                  <a:pt x="3416848" y="5068459"/>
                </a:cubicBezTo>
                <a:cubicBezTo>
                  <a:pt x="3400447" y="5064065"/>
                  <a:pt x="3398925" y="5056626"/>
                  <a:pt x="3382522" y="5052230"/>
                </a:cubicBezTo>
                <a:cubicBezTo>
                  <a:pt x="3344273" y="5024403"/>
                  <a:pt x="3293547" y="5003780"/>
                  <a:pt x="3258344" y="4990831"/>
                </a:cubicBezTo>
                <a:cubicBezTo>
                  <a:pt x="3255064" y="4989952"/>
                  <a:pt x="3255064" y="4989952"/>
                  <a:pt x="3255064" y="4989952"/>
                </a:cubicBezTo>
                <a:cubicBezTo>
                  <a:pt x="3255064" y="4989952"/>
                  <a:pt x="3251783" y="4989072"/>
                  <a:pt x="3251783" y="4989072"/>
                </a:cubicBezTo>
                <a:cubicBezTo>
                  <a:pt x="3250904" y="4992353"/>
                  <a:pt x="3250904" y="4992353"/>
                  <a:pt x="3254186" y="4993232"/>
                </a:cubicBezTo>
                <a:cubicBezTo>
                  <a:pt x="3289390" y="5006181"/>
                  <a:pt x="3336835" y="5025926"/>
                  <a:pt x="3375085" y="5053753"/>
                </a:cubicBezTo>
                <a:cubicBezTo>
                  <a:pt x="3371803" y="5052874"/>
                  <a:pt x="3371803" y="5052874"/>
                  <a:pt x="3371803" y="5052874"/>
                </a:cubicBezTo>
                <a:cubicBezTo>
                  <a:pt x="3370925" y="5056154"/>
                  <a:pt x="3374204" y="5057034"/>
                  <a:pt x="3376606" y="5061192"/>
                </a:cubicBezTo>
                <a:cubicBezTo>
                  <a:pt x="3373326" y="5060314"/>
                  <a:pt x="3370045" y="5059435"/>
                  <a:pt x="3366767" y="5058555"/>
                </a:cubicBezTo>
                <a:cubicBezTo>
                  <a:pt x="3366767" y="5058555"/>
                  <a:pt x="3366767" y="5058555"/>
                  <a:pt x="3367645" y="5055275"/>
                </a:cubicBezTo>
                <a:cubicBezTo>
                  <a:pt x="3364364" y="5054397"/>
                  <a:pt x="3364364" y="5054397"/>
                  <a:pt x="3364364" y="5054397"/>
                </a:cubicBezTo>
                <a:cubicBezTo>
                  <a:pt x="3364364" y="5054397"/>
                  <a:pt x="3364364" y="5054397"/>
                  <a:pt x="3361083" y="5053517"/>
                </a:cubicBezTo>
                <a:cubicBezTo>
                  <a:pt x="3361083" y="5053517"/>
                  <a:pt x="3360205" y="5056798"/>
                  <a:pt x="3360205" y="5056798"/>
                </a:cubicBezTo>
                <a:cubicBezTo>
                  <a:pt x="3354524" y="5051759"/>
                  <a:pt x="3347963" y="5050001"/>
                  <a:pt x="3344683" y="5049123"/>
                </a:cubicBezTo>
                <a:cubicBezTo>
                  <a:pt x="3341402" y="5048244"/>
                  <a:pt x="3341402" y="5048244"/>
                  <a:pt x="3338122" y="5047364"/>
                </a:cubicBezTo>
                <a:cubicBezTo>
                  <a:pt x="3334843" y="5046486"/>
                  <a:pt x="3331561" y="5045605"/>
                  <a:pt x="3328281" y="5044727"/>
                </a:cubicBezTo>
                <a:lnTo>
                  <a:pt x="3325001" y="5043849"/>
                </a:lnTo>
                <a:cubicBezTo>
                  <a:pt x="3325879" y="5040568"/>
                  <a:pt x="3325879" y="5040568"/>
                  <a:pt x="3322599" y="5039690"/>
                </a:cubicBezTo>
                <a:cubicBezTo>
                  <a:pt x="3319320" y="5038810"/>
                  <a:pt x="3319320" y="5038810"/>
                  <a:pt x="3316040" y="5037932"/>
                </a:cubicBezTo>
                <a:cubicBezTo>
                  <a:pt x="3316040" y="5037932"/>
                  <a:pt x="3311880" y="5040333"/>
                  <a:pt x="3311880" y="5040333"/>
                </a:cubicBezTo>
                <a:cubicBezTo>
                  <a:pt x="3284758" y="5036582"/>
                  <a:pt x="3258516" y="5029550"/>
                  <a:pt x="3233153" y="5019238"/>
                </a:cubicBezTo>
                <a:cubicBezTo>
                  <a:pt x="3220911" y="5012442"/>
                  <a:pt x="3211070" y="5009805"/>
                  <a:pt x="3198829" y="5003009"/>
                </a:cubicBezTo>
                <a:cubicBezTo>
                  <a:pt x="3198829" y="5003009"/>
                  <a:pt x="3197949" y="5006290"/>
                  <a:pt x="3201230" y="5007168"/>
                </a:cubicBezTo>
                <a:cubicBezTo>
                  <a:pt x="3179148" y="4997736"/>
                  <a:pt x="3159465" y="4992462"/>
                  <a:pt x="3137383" y="4983030"/>
                </a:cubicBezTo>
                <a:cubicBezTo>
                  <a:pt x="3134102" y="4982150"/>
                  <a:pt x="3134102" y="4982150"/>
                  <a:pt x="3133223" y="4985431"/>
                </a:cubicBezTo>
                <a:cubicBezTo>
                  <a:pt x="3126663" y="4983673"/>
                  <a:pt x="3124263" y="4979514"/>
                  <a:pt x="3117700" y="4977756"/>
                </a:cubicBezTo>
                <a:cubicBezTo>
                  <a:pt x="3120981" y="4978634"/>
                  <a:pt x="3118579" y="4974474"/>
                  <a:pt x="3115299" y="4973596"/>
                </a:cubicBezTo>
                <a:cubicBezTo>
                  <a:pt x="3114421" y="4976877"/>
                  <a:pt x="3111141" y="4975997"/>
                  <a:pt x="3107860" y="4975119"/>
                </a:cubicBezTo>
                <a:cubicBezTo>
                  <a:pt x="3101299" y="4973360"/>
                  <a:pt x="3095618" y="4968321"/>
                  <a:pt x="3089059" y="4966565"/>
                </a:cubicBezTo>
                <a:cubicBezTo>
                  <a:pt x="3089059" y="4966565"/>
                  <a:pt x="3085777" y="4965684"/>
                  <a:pt x="3085777" y="4965684"/>
                </a:cubicBezTo>
                <a:cubicBezTo>
                  <a:pt x="3082497" y="4964806"/>
                  <a:pt x="3080095" y="4960648"/>
                  <a:pt x="3076815" y="4959768"/>
                </a:cubicBezTo>
                <a:cubicBezTo>
                  <a:pt x="3073536" y="4958890"/>
                  <a:pt x="3073536" y="4958890"/>
                  <a:pt x="3073536" y="4958890"/>
                </a:cubicBezTo>
                <a:cubicBezTo>
                  <a:pt x="3073536" y="4958890"/>
                  <a:pt x="3070254" y="4958011"/>
                  <a:pt x="3070254" y="4958011"/>
                </a:cubicBezTo>
                <a:cubicBezTo>
                  <a:pt x="3051452" y="4949457"/>
                  <a:pt x="3033528" y="4937622"/>
                  <a:pt x="3018005" y="4929948"/>
                </a:cubicBezTo>
                <a:cubicBezTo>
                  <a:pt x="3018005" y="4929948"/>
                  <a:pt x="3010567" y="4931469"/>
                  <a:pt x="3008164" y="4927311"/>
                </a:cubicBezTo>
                <a:cubicBezTo>
                  <a:pt x="3008164" y="4927311"/>
                  <a:pt x="3004884" y="4926433"/>
                  <a:pt x="3004884" y="4926433"/>
                </a:cubicBezTo>
                <a:cubicBezTo>
                  <a:pt x="3008164" y="4927311"/>
                  <a:pt x="2998324" y="4924674"/>
                  <a:pt x="2991763" y="4922918"/>
                </a:cubicBezTo>
                <a:cubicBezTo>
                  <a:pt x="2979523" y="4916120"/>
                  <a:pt x="2968159" y="4906044"/>
                  <a:pt x="2959196" y="4900127"/>
                </a:cubicBezTo>
                <a:cubicBezTo>
                  <a:pt x="2907827" y="4868783"/>
                  <a:pt x="2868699" y="4844236"/>
                  <a:pt x="2832851" y="4820566"/>
                </a:cubicBezTo>
                <a:cubicBezTo>
                  <a:pt x="2829571" y="4819688"/>
                  <a:pt x="2829571" y="4819688"/>
                  <a:pt x="2829571" y="4819688"/>
                </a:cubicBezTo>
                <a:cubicBezTo>
                  <a:pt x="2827170" y="4815530"/>
                  <a:pt x="2827170" y="4815530"/>
                  <a:pt x="2827170" y="4815530"/>
                </a:cubicBezTo>
                <a:cubicBezTo>
                  <a:pt x="2814607" y="4803373"/>
                  <a:pt x="2802863" y="4791436"/>
                  <a:pt x="2790300" y="4779282"/>
                </a:cubicBezTo>
                <a:lnTo>
                  <a:pt x="2753001" y="4745754"/>
                </a:lnTo>
                <a:lnTo>
                  <a:pt x="2753847" y="4746386"/>
                </a:lnTo>
                <a:cubicBezTo>
                  <a:pt x="2757549" y="4748972"/>
                  <a:pt x="2760909" y="4751190"/>
                  <a:pt x="2763151" y="4752669"/>
                </a:cubicBezTo>
                <a:cubicBezTo>
                  <a:pt x="2766430" y="4753548"/>
                  <a:pt x="2768833" y="4757708"/>
                  <a:pt x="2768833" y="4757708"/>
                </a:cubicBezTo>
                <a:cubicBezTo>
                  <a:pt x="2780195" y="4767784"/>
                  <a:pt x="2784997" y="4776102"/>
                  <a:pt x="2789157" y="4773703"/>
                </a:cubicBezTo>
                <a:cubicBezTo>
                  <a:pt x="2790679" y="4781141"/>
                  <a:pt x="2808603" y="4792975"/>
                  <a:pt x="2824125" y="4800649"/>
                </a:cubicBezTo>
                <a:cubicBezTo>
                  <a:pt x="2827406" y="4801529"/>
                  <a:pt x="2830687" y="4802408"/>
                  <a:pt x="2829807" y="4805687"/>
                </a:cubicBezTo>
                <a:cubicBezTo>
                  <a:pt x="2829807" y="4805687"/>
                  <a:pt x="2832209" y="4809847"/>
                  <a:pt x="2835489" y="4810727"/>
                </a:cubicBezTo>
                <a:cubicBezTo>
                  <a:pt x="2838769" y="4811605"/>
                  <a:pt x="2842049" y="4812484"/>
                  <a:pt x="2839648" y="4808324"/>
                </a:cubicBezTo>
                <a:cubicBezTo>
                  <a:pt x="2840526" y="4805045"/>
                  <a:pt x="2834845" y="4800006"/>
                  <a:pt x="2829163" y="4794968"/>
                </a:cubicBezTo>
                <a:cubicBezTo>
                  <a:pt x="2825883" y="4794088"/>
                  <a:pt x="2825883" y="4794088"/>
                  <a:pt x="2825883" y="4794088"/>
                </a:cubicBezTo>
                <a:cubicBezTo>
                  <a:pt x="2803157" y="4773937"/>
                  <a:pt x="2795075" y="4764739"/>
                  <a:pt x="2773871" y="4752025"/>
                </a:cubicBezTo>
                <a:cubicBezTo>
                  <a:pt x="2773871" y="4752025"/>
                  <a:pt x="2770590" y="4751147"/>
                  <a:pt x="2770590" y="4751147"/>
                </a:cubicBezTo>
                <a:cubicBezTo>
                  <a:pt x="2768187" y="4746989"/>
                  <a:pt x="2760105" y="4737790"/>
                  <a:pt x="2757705" y="4733631"/>
                </a:cubicBezTo>
                <a:cubicBezTo>
                  <a:pt x="2750264" y="4735154"/>
                  <a:pt x="2752023" y="4728593"/>
                  <a:pt x="2740660" y="4718516"/>
                </a:cubicBezTo>
                <a:cubicBezTo>
                  <a:pt x="2730497" y="4710520"/>
                  <a:pt x="2718095" y="4701044"/>
                  <a:pt x="2706021" y="4690338"/>
                </a:cubicBezTo>
                <a:lnTo>
                  <a:pt x="2678648" y="4660537"/>
                </a:lnTo>
                <a:lnTo>
                  <a:pt x="2682322" y="4660696"/>
                </a:lnTo>
                <a:cubicBezTo>
                  <a:pt x="2636869" y="4620390"/>
                  <a:pt x="2598856" y="4578563"/>
                  <a:pt x="2556040" y="4528415"/>
                </a:cubicBezTo>
                <a:cubicBezTo>
                  <a:pt x="2556040" y="4528415"/>
                  <a:pt x="2556918" y="4525136"/>
                  <a:pt x="2556918" y="4525136"/>
                </a:cubicBezTo>
                <a:cubicBezTo>
                  <a:pt x="2553638" y="4524257"/>
                  <a:pt x="2553638" y="4524257"/>
                  <a:pt x="2553638" y="4524257"/>
                </a:cubicBezTo>
                <a:cubicBezTo>
                  <a:pt x="2553638" y="4524257"/>
                  <a:pt x="2553638" y="4524257"/>
                  <a:pt x="2550359" y="4523378"/>
                </a:cubicBezTo>
                <a:cubicBezTo>
                  <a:pt x="2547958" y="4519219"/>
                  <a:pt x="2546435" y="4511779"/>
                  <a:pt x="2544034" y="4507619"/>
                </a:cubicBezTo>
                <a:cubicBezTo>
                  <a:pt x="2532435" y="4511543"/>
                  <a:pt x="2518905" y="4483308"/>
                  <a:pt x="2505142" y="4469072"/>
                </a:cubicBezTo>
                <a:cubicBezTo>
                  <a:pt x="2509301" y="4466671"/>
                  <a:pt x="2514103" y="4474989"/>
                  <a:pt x="2514981" y="4471709"/>
                </a:cubicBezTo>
                <a:cubicBezTo>
                  <a:pt x="2502975" y="4450912"/>
                  <a:pt x="2509944" y="4477392"/>
                  <a:pt x="2494657" y="4455716"/>
                </a:cubicBezTo>
                <a:cubicBezTo>
                  <a:pt x="2495536" y="4452435"/>
                  <a:pt x="2497937" y="4456594"/>
                  <a:pt x="2498817" y="4453313"/>
                </a:cubicBezTo>
                <a:cubicBezTo>
                  <a:pt x="2479370" y="4434040"/>
                  <a:pt x="2468243" y="4409964"/>
                  <a:pt x="2453599" y="4399008"/>
                </a:cubicBezTo>
                <a:cubicBezTo>
                  <a:pt x="2453599" y="4399008"/>
                  <a:pt x="2459281" y="4404046"/>
                  <a:pt x="2454477" y="4395729"/>
                </a:cubicBezTo>
                <a:cubicBezTo>
                  <a:pt x="2438956" y="4388053"/>
                  <a:pt x="2434388" y="4365736"/>
                  <a:pt x="2424784" y="4349098"/>
                </a:cubicBezTo>
                <a:cubicBezTo>
                  <a:pt x="2407738" y="4333983"/>
                  <a:pt x="2395732" y="4313186"/>
                  <a:pt x="2387006" y="4293271"/>
                </a:cubicBezTo>
                <a:cubicBezTo>
                  <a:pt x="2382643" y="4283312"/>
                  <a:pt x="2378278" y="4273352"/>
                  <a:pt x="2372796" y="4262654"/>
                </a:cubicBezTo>
                <a:lnTo>
                  <a:pt x="2354365" y="4231786"/>
                </a:lnTo>
                <a:lnTo>
                  <a:pt x="2357546" y="4232639"/>
                </a:lnTo>
                <a:cubicBezTo>
                  <a:pt x="2358425" y="4229358"/>
                  <a:pt x="2358425" y="4229358"/>
                  <a:pt x="2355145" y="4228480"/>
                </a:cubicBezTo>
                <a:cubicBezTo>
                  <a:pt x="2349463" y="4223441"/>
                  <a:pt x="2349463" y="4223441"/>
                  <a:pt x="2349463" y="4223441"/>
                </a:cubicBezTo>
                <a:cubicBezTo>
                  <a:pt x="2352745" y="4224320"/>
                  <a:pt x="2352745" y="4224320"/>
                  <a:pt x="2352745" y="4224320"/>
                </a:cubicBezTo>
                <a:cubicBezTo>
                  <a:pt x="2351221" y="4216882"/>
                  <a:pt x="2346419" y="4208563"/>
                  <a:pt x="2338336" y="4199366"/>
                </a:cubicBezTo>
                <a:cubicBezTo>
                  <a:pt x="2338336" y="4199366"/>
                  <a:pt x="2335056" y="4198486"/>
                  <a:pt x="2335056" y="4198486"/>
                </a:cubicBezTo>
                <a:cubicBezTo>
                  <a:pt x="2331775" y="4197608"/>
                  <a:pt x="2332655" y="4194328"/>
                  <a:pt x="2329374" y="4193448"/>
                </a:cubicBezTo>
                <a:cubicBezTo>
                  <a:pt x="2332655" y="4194328"/>
                  <a:pt x="2335056" y="4198486"/>
                  <a:pt x="2335934" y="4195206"/>
                </a:cubicBezTo>
                <a:cubicBezTo>
                  <a:pt x="2333533" y="4191047"/>
                  <a:pt x="2331132" y="4186887"/>
                  <a:pt x="2328731" y="4182729"/>
                </a:cubicBezTo>
                <a:cubicBezTo>
                  <a:pt x="2332011" y="4183607"/>
                  <a:pt x="2332011" y="4183607"/>
                  <a:pt x="2332011" y="4183607"/>
                </a:cubicBezTo>
                <a:cubicBezTo>
                  <a:pt x="2332011" y="4183607"/>
                  <a:pt x="2332011" y="4183607"/>
                  <a:pt x="2335292" y="4184486"/>
                </a:cubicBezTo>
                <a:cubicBezTo>
                  <a:pt x="2335292" y="4184486"/>
                  <a:pt x="2335292" y="4184486"/>
                  <a:pt x="2336170" y="4181206"/>
                </a:cubicBezTo>
                <a:cubicBezTo>
                  <a:pt x="2332891" y="4180326"/>
                  <a:pt x="2329610" y="4179448"/>
                  <a:pt x="2329610" y="4179448"/>
                </a:cubicBezTo>
                <a:cubicBezTo>
                  <a:pt x="2329610" y="4179448"/>
                  <a:pt x="2329610" y="4179448"/>
                  <a:pt x="2326328" y="4178569"/>
                </a:cubicBezTo>
                <a:cubicBezTo>
                  <a:pt x="2326328" y="4178569"/>
                  <a:pt x="2323927" y="4174411"/>
                  <a:pt x="2323927" y="4174411"/>
                </a:cubicBezTo>
                <a:cubicBezTo>
                  <a:pt x="2323927" y="4174411"/>
                  <a:pt x="2324807" y="4171130"/>
                  <a:pt x="2324807" y="4171130"/>
                </a:cubicBezTo>
                <a:cubicBezTo>
                  <a:pt x="2324807" y="4171130"/>
                  <a:pt x="2325686" y="4167850"/>
                  <a:pt x="2325686" y="4167850"/>
                </a:cubicBezTo>
                <a:cubicBezTo>
                  <a:pt x="2322406" y="4166970"/>
                  <a:pt x="2322406" y="4166970"/>
                  <a:pt x="2322406" y="4166970"/>
                </a:cubicBezTo>
                <a:cubicBezTo>
                  <a:pt x="2319125" y="4166091"/>
                  <a:pt x="2319125" y="4166091"/>
                  <a:pt x="2319125" y="4166091"/>
                </a:cubicBezTo>
                <a:cubicBezTo>
                  <a:pt x="2316724" y="4161932"/>
                  <a:pt x="2314323" y="4157774"/>
                  <a:pt x="2315201" y="4154494"/>
                </a:cubicBezTo>
                <a:cubicBezTo>
                  <a:pt x="2315201" y="4154494"/>
                  <a:pt x="2315201" y="4154494"/>
                  <a:pt x="2318482" y="4155373"/>
                </a:cubicBezTo>
                <a:cubicBezTo>
                  <a:pt x="2318482" y="4155373"/>
                  <a:pt x="2316081" y="4151212"/>
                  <a:pt x="2316081" y="4151212"/>
                </a:cubicBezTo>
                <a:cubicBezTo>
                  <a:pt x="2313680" y="4147053"/>
                  <a:pt x="2313680" y="4147053"/>
                  <a:pt x="2313680" y="4147053"/>
                </a:cubicBezTo>
                <a:cubicBezTo>
                  <a:pt x="2313680" y="4147053"/>
                  <a:pt x="2311277" y="4142893"/>
                  <a:pt x="2307998" y="4142015"/>
                </a:cubicBezTo>
                <a:cubicBezTo>
                  <a:pt x="2311277" y="4142893"/>
                  <a:pt x="2311277" y="4142893"/>
                  <a:pt x="2311277" y="4142893"/>
                </a:cubicBezTo>
                <a:cubicBezTo>
                  <a:pt x="2312157" y="4139613"/>
                  <a:pt x="2309756" y="4135454"/>
                  <a:pt x="2308233" y="4128016"/>
                </a:cubicBezTo>
                <a:cubicBezTo>
                  <a:pt x="2313914" y="4133052"/>
                  <a:pt x="2309114" y="4124735"/>
                  <a:pt x="2314794" y="4129773"/>
                </a:cubicBezTo>
                <a:cubicBezTo>
                  <a:pt x="2308469" y="4114014"/>
                  <a:pt x="2308469" y="4114014"/>
                  <a:pt x="2308469" y="4114014"/>
                </a:cubicBezTo>
                <a:cubicBezTo>
                  <a:pt x="2308469" y="4114014"/>
                  <a:pt x="2311749" y="4114894"/>
                  <a:pt x="2311749" y="4114894"/>
                </a:cubicBezTo>
                <a:cubicBezTo>
                  <a:pt x="2314150" y="4119054"/>
                  <a:pt x="2314150" y="4119054"/>
                  <a:pt x="2314150" y="4119054"/>
                </a:cubicBezTo>
                <a:cubicBezTo>
                  <a:pt x="2314150" y="4119054"/>
                  <a:pt x="2313272" y="4122333"/>
                  <a:pt x="2317430" y="4119932"/>
                </a:cubicBezTo>
                <a:cubicBezTo>
                  <a:pt x="2317430" y="4119932"/>
                  <a:pt x="2317430" y="4119932"/>
                  <a:pt x="2315029" y="4115773"/>
                </a:cubicBezTo>
                <a:cubicBezTo>
                  <a:pt x="2312628" y="4111613"/>
                  <a:pt x="2312628" y="4111613"/>
                  <a:pt x="2312628" y="4111613"/>
                </a:cubicBezTo>
                <a:cubicBezTo>
                  <a:pt x="2309348" y="4110734"/>
                  <a:pt x="2310226" y="4107455"/>
                  <a:pt x="2306947" y="4106575"/>
                </a:cubicBezTo>
                <a:cubicBezTo>
                  <a:pt x="2306947" y="4106575"/>
                  <a:pt x="2302787" y="4108977"/>
                  <a:pt x="2305188" y="4113136"/>
                </a:cubicBezTo>
                <a:cubicBezTo>
                  <a:pt x="2302787" y="4108977"/>
                  <a:pt x="2302787" y="4108977"/>
                  <a:pt x="2302787" y="4108977"/>
                </a:cubicBezTo>
                <a:cubicBezTo>
                  <a:pt x="2292302" y="4095620"/>
                  <a:pt x="2296462" y="4093218"/>
                  <a:pt x="2287500" y="4087301"/>
                </a:cubicBezTo>
                <a:cubicBezTo>
                  <a:pt x="2292302" y="4095620"/>
                  <a:pt x="2288144" y="4098021"/>
                  <a:pt x="2287264" y="4101302"/>
                </a:cubicBezTo>
                <a:cubicBezTo>
                  <a:pt x="2284863" y="4097142"/>
                  <a:pt x="2283340" y="4089703"/>
                  <a:pt x="2280939" y="4085543"/>
                </a:cubicBezTo>
                <a:cubicBezTo>
                  <a:pt x="2278538" y="4081385"/>
                  <a:pt x="2276137" y="4077226"/>
                  <a:pt x="2273736" y="4073065"/>
                </a:cubicBezTo>
                <a:cubicBezTo>
                  <a:pt x="2274614" y="4069786"/>
                  <a:pt x="2272213" y="4065626"/>
                  <a:pt x="2272213" y="4065626"/>
                </a:cubicBezTo>
                <a:cubicBezTo>
                  <a:pt x="2273093" y="4062346"/>
                  <a:pt x="2275494" y="4066506"/>
                  <a:pt x="2278774" y="4067385"/>
                </a:cubicBezTo>
                <a:cubicBezTo>
                  <a:pt x="2269169" y="4050747"/>
                  <a:pt x="2269169" y="4050747"/>
                  <a:pt x="2269169" y="4050747"/>
                </a:cubicBezTo>
                <a:cubicBezTo>
                  <a:pt x="2273328" y="4048346"/>
                  <a:pt x="2273328" y="4048346"/>
                  <a:pt x="2273328" y="4048346"/>
                </a:cubicBezTo>
                <a:cubicBezTo>
                  <a:pt x="2273328" y="4048346"/>
                  <a:pt x="2276609" y="4049225"/>
                  <a:pt x="2275729" y="4052506"/>
                </a:cubicBezTo>
                <a:cubicBezTo>
                  <a:pt x="2279010" y="4053384"/>
                  <a:pt x="2279010" y="4053384"/>
                  <a:pt x="2279010" y="4053384"/>
                </a:cubicBezTo>
                <a:cubicBezTo>
                  <a:pt x="2279010" y="4053384"/>
                  <a:pt x="2279010" y="4053384"/>
                  <a:pt x="2279888" y="4050103"/>
                </a:cubicBezTo>
                <a:cubicBezTo>
                  <a:pt x="2280767" y="4046824"/>
                  <a:pt x="2277487" y="4045945"/>
                  <a:pt x="2277487" y="4045945"/>
                </a:cubicBezTo>
                <a:cubicBezTo>
                  <a:pt x="2274206" y="4045065"/>
                  <a:pt x="2274206" y="4045065"/>
                  <a:pt x="2274206" y="4045065"/>
                </a:cubicBezTo>
                <a:cubicBezTo>
                  <a:pt x="2274206" y="4045065"/>
                  <a:pt x="2275086" y="4041785"/>
                  <a:pt x="2271805" y="4040907"/>
                </a:cubicBezTo>
                <a:cubicBezTo>
                  <a:pt x="2271805" y="4040907"/>
                  <a:pt x="2271805" y="4040907"/>
                  <a:pt x="2269404" y="4036747"/>
                </a:cubicBezTo>
                <a:cubicBezTo>
                  <a:pt x="2269404" y="4036747"/>
                  <a:pt x="2269404" y="4036747"/>
                  <a:pt x="2270282" y="4033467"/>
                </a:cubicBezTo>
                <a:cubicBezTo>
                  <a:pt x="2270282" y="4033467"/>
                  <a:pt x="2267003" y="4032587"/>
                  <a:pt x="2267003" y="4032587"/>
                </a:cubicBezTo>
                <a:cubicBezTo>
                  <a:pt x="2267881" y="4029308"/>
                  <a:pt x="2267881" y="4029308"/>
                  <a:pt x="2267881" y="4029308"/>
                </a:cubicBezTo>
                <a:cubicBezTo>
                  <a:pt x="2271162" y="4030186"/>
                  <a:pt x="2271162" y="4030186"/>
                  <a:pt x="2271162" y="4030186"/>
                </a:cubicBezTo>
                <a:cubicBezTo>
                  <a:pt x="2276843" y="4035224"/>
                  <a:pt x="2276843" y="4035224"/>
                  <a:pt x="2276843" y="4035224"/>
                </a:cubicBezTo>
                <a:cubicBezTo>
                  <a:pt x="2279246" y="4039384"/>
                  <a:pt x="2278366" y="4042666"/>
                  <a:pt x="2281647" y="4043544"/>
                </a:cubicBezTo>
                <a:cubicBezTo>
                  <a:pt x="2281647" y="4043544"/>
                  <a:pt x="2281647" y="4043544"/>
                  <a:pt x="2282526" y="4040263"/>
                </a:cubicBezTo>
                <a:cubicBezTo>
                  <a:pt x="2283404" y="4036983"/>
                  <a:pt x="2280124" y="4036104"/>
                  <a:pt x="2280124" y="4036104"/>
                </a:cubicBezTo>
                <a:cubicBezTo>
                  <a:pt x="2278602" y="4028665"/>
                  <a:pt x="2275322" y="4027785"/>
                  <a:pt x="2272919" y="4023625"/>
                </a:cubicBezTo>
                <a:cubicBezTo>
                  <a:pt x="2269640" y="4022747"/>
                  <a:pt x="2269640" y="4022747"/>
                  <a:pt x="2269640" y="4022747"/>
                </a:cubicBezTo>
                <a:cubicBezTo>
                  <a:pt x="2263959" y="4017708"/>
                  <a:pt x="2264837" y="4014429"/>
                  <a:pt x="2261556" y="4013550"/>
                </a:cubicBezTo>
                <a:cubicBezTo>
                  <a:pt x="2255233" y="3997792"/>
                  <a:pt x="2249786" y="3978753"/>
                  <a:pt x="2240180" y="3962117"/>
                </a:cubicBezTo>
                <a:cubicBezTo>
                  <a:pt x="2241060" y="3958836"/>
                  <a:pt x="2241060" y="3958836"/>
                  <a:pt x="2241060" y="3958836"/>
                </a:cubicBezTo>
                <a:cubicBezTo>
                  <a:pt x="2241939" y="3955556"/>
                  <a:pt x="2238659" y="3954676"/>
                  <a:pt x="2238659" y="3954676"/>
                </a:cubicBezTo>
                <a:cubicBezTo>
                  <a:pt x="2239537" y="3951396"/>
                  <a:pt x="2237136" y="3947238"/>
                  <a:pt x="2234735" y="3943079"/>
                </a:cubicBezTo>
                <a:cubicBezTo>
                  <a:pt x="2234735" y="3943079"/>
                  <a:pt x="2234735" y="3943079"/>
                  <a:pt x="2232334" y="3938919"/>
                </a:cubicBezTo>
                <a:cubicBezTo>
                  <a:pt x="2233212" y="3935639"/>
                  <a:pt x="2230811" y="3931479"/>
                  <a:pt x="2228410" y="3927321"/>
                </a:cubicBezTo>
                <a:cubicBezTo>
                  <a:pt x="2229289" y="3924040"/>
                  <a:pt x="2226888" y="3919880"/>
                  <a:pt x="2224486" y="3915722"/>
                </a:cubicBezTo>
                <a:cubicBezTo>
                  <a:pt x="2226243" y="3909161"/>
                  <a:pt x="2215760" y="3895805"/>
                  <a:pt x="2215995" y="3881804"/>
                </a:cubicBezTo>
                <a:cubicBezTo>
                  <a:pt x="2210314" y="3876766"/>
                  <a:pt x="2202466" y="3853568"/>
                  <a:pt x="2195263" y="3841091"/>
                </a:cubicBezTo>
                <a:cubicBezTo>
                  <a:pt x="2195263" y="3841091"/>
                  <a:pt x="2192217" y="3826211"/>
                  <a:pt x="2191339" y="3829493"/>
                </a:cubicBezTo>
                <a:cubicBezTo>
                  <a:pt x="2194062" y="3839011"/>
                  <a:pt x="2191602" y="3838352"/>
                  <a:pt x="2188651" y="3836242"/>
                </a:cubicBezTo>
                <a:lnTo>
                  <a:pt x="2188075" y="3835811"/>
                </a:lnTo>
                <a:lnTo>
                  <a:pt x="2194554" y="3858195"/>
                </a:lnTo>
                <a:lnTo>
                  <a:pt x="2198532" y="3875169"/>
                </a:lnTo>
                <a:lnTo>
                  <a:pt x="2200656" y="3881649"/>
                </a:lnTo>
                <a:cubicBezTo>
                  <a:pt x="2203678" y="3891687"/>
                  <a:pt x="2207002" y="3902246"/>
                  <a:pt x="2210722" y="3901486"/>
                </a:cubicBezTo>
                <a:cubicBezTo>
                  <a:pt x="2204397" y="3885728"/>
                  <a:pt x="2213123" y="3905645"/>
                  <a:pt x="2217047" y="3917243"/>
                </a:cubicBezTo>
                <a:cubicBezTo>
                  <a:pt x="2217047" y="3917243"/>
                  <a:pt x="2217047" y="3917243"/>
                  <a:pt x="2213766" y="3916364"/>
                </a:cubicBezTo>
                <a:cubicBezTo>
                  <a:pt x="2214644" y="3913085"/>
                  <a:pt x="2214644" y="3913085"/>
                  <a:pt x="2214644" y="3913085"/>
                </a:cubicBezTo>
                <a:cubicBezTo>
                  <a:pt x="2212243" y="3908925"/>
                  <a:pt x="2212243" y="3908925"/>
                  <a:pt x="2211364" y="3912205"/>
                </a:cubicBezTo>
                <a:cubicBezTo>
                  <a:pt x="2211364" y="3912205"/>
                  <a:pt x="2211364" y="3912205"/>
                  <a:pt x="2210486" y="3915486"/>
                </a:cubicBezTo>
                <a:cubicBezTo>
                  <a:pt x="2212887" y="3919646"/>
                  <a:pt x="2212887" y="3919646"/>
                  <a:pt x="2212887" y="3919646"/>
                </a:cubicBezTo>
                <a:cubicBezTo>
                  <a:pt x="2215288" y="3923806"/>
                  <a:pt x="2218570" y="3924684"/>
                  <a:pt x="2222728" y="3922281"/>
                </a:cubicBezTo>
                <a:cubicBezTo>
                  <a:pt x="2225129" y="3926441"/>
                  <a:pt x="2227532" y="3930600"/>
                  <a:pt x="2226652" y="3933880"/>
                </a:cubicBezTo>
                <a:cubicBezTo>
                  <a:pt x="2225773" y="3937160"/>
                  <a:pt x="2225773" y="3937160"/>
                  <a:pt x="2224895" y="3940442"/>
                </a:cubicBezTo>
                <a:cubicBezTo>
                  <a:pt x="2224895" y="3940442"/>
                  <a:pt x="2224895" y="3940442"/>
                  <a:pt x="2221613" y="3939563"/>
                </a:cubicBezTo>
                <a:cubicBezTo>
                  <a:pt x="2220735" y="3942843"/>
                  <a:pt x="2224015" y="3943721"/>
                  <a:pt x="2224015" y="3943721"/>
                </a:cubicBezTo>
                <a:cubicBezTo>
                  <a:pt x="2224015" y="3943721"/>
                  <a:pt x="2227296" y="3944601"/>
                  <a:pt x="2227296" y="3944601"/>
                </a:cubicBezTo>
                <a:cubicBezTo>
                  <a:pt x="2230575" y="3945479"/>
                  <a:pt x="2229697" y="3948759"/>
                  <a:pt x="2232977" y="3949639"/>
                </a:cubicBezTo>
                <a:cubicBezTo>
                  <a:pt x="2232098" y="3952919"/>
                  <a:pt x="2234499" y="3957077"/>
                  <a:pt x="2234499" y="3957077"/>
                </a:cubicBezTo>
                <a:cubicBezTo>
                  <a:pt x="2234499" y="3957077"/>
                  <a:pt x="2234499" y="3957077"/>
                  <a:pt x="2233619" y="3960358"/>
                </a:cubicBezTo>
                <a:cubicBezTo>
                  <a:pt x="2236901" y="3961237"/>
                  <a:pt x="2236901" y="3961237"/>
                  <a:pt x="2236901" y="3961237"/>
                </a:cubicBezTo>
                <a:cubicBezTo>
                  <a:pt x="2236901" y="3961237"/>
                  <a:pt x="2236022" y="3964518"/>
                  <a:pt x="2239302" y="3965397"/>
                </a:cubicBezTo>
                <a:cubicBezTo>
                  <a:pt x="2245627" y="3981154"/>
                  <a:pt x="2255233" y="3997792"/>
                  <a:pt x="2257398" y="4015951"/>
                </a:cubicBezTo>
                <a:cubicBezTo>
                  <a:pt x="2259799" y="4020111"/>
                  <a:pt x="2259799" y="4020111"/>
                  <a:pt x="2259799" y="4020111"/>
                </a:cubicBezTo>
                <a:cubicBezTo>
                  <a:pt x="2259799" y="4020111"/>
                  <a:pt x="2263079" y="4020990"/>
                  <a:pt x="2263079" y="4020990"/>
                </a:cubicBezTo>
                <a:cubicBezTo>
                  <a:pt x="2263079" y="4020990"/>
                  <a:pt x="2262200" y="4024269"/>
                  <a:pt x="2262200" y="4024269"/>
                </a:cubicBezTo>
                <a:cubicBezTo>
                  <a:pt x="2262200" y="4024269"/>
                  <a:pt x="2258920" y="4023391"/>
                  <a:pt x="2258920" y="4023391"/>
                </a:cubicBezTo>
                <a:cubicBezTo>
                  <a:pt x="2257162" y="4029950"/>
                  <a:pt x="2259563" y="4034110"/>
                  <a:pt x="2261086" y="4041551"/>
                </a:cubicBezTo>
                <a:cubicBezTo>
                  <a:pt x="2264367" y="4042429"/>
                  <a:pt x="2264367" y="4042429"/>
                  <a:pt x="2264367" y="4042429"/>
                </a:cubicBezTo>
                <a:cubicBezTo>
                  <a:pt x="2258449" y="4051391"/>
                  <a:pt x="2259563" y="4034110"/>
                  <a:pt x="2255405" y="4036511"/>
                </a:cubicBezTo>
                <a:cubicBezTo>
                  <a:pt x="2257804" y="4040671"/>
                  <a:pt x="2260850" y="4055550"/>
                  <a:pt x="2268055" y="4068027"/>
                </a:cubicBezTo>
                <a:cubicBezTo>
                  <a:pt x="2270456" y="4072187"/>
                  <a:pt x="2275258" y="4080505"/>
                  <a:pt x="2276781" y="4087944"/>
                </a:cubicBezTo>
                <a:cubicBezTo>
                  <a:pt x="2279182" y="4092104"/>
                  <a:pt x="2283984" y="4100424"/>
                  <a:pt x="2285507" y="4107863"/>
                </a:cubicBezTo>
                <a:cubicBezTo>
                  <a:pt x="2292710" y="4120339"/>
                  <a:pt x="2293354" y="4131059"/>
                  <a:pt x="2303838" y="4144416"/>
                </a:cubicBezTo>
                <a:cubicBezTo>
                  <a:pt x="2306239" y="4148575"/>
                  <a:pt x="2307761" y="4156015"/>
                  <a:pt x="2307761" y="4156015"/>
                </a:cubicBezTo>
                <a:cubicBezTo>
                  <a:pt x="2310163" y="4160174"/>
                  <a:pt x="2309284" y="4163454"/>
                  <a:pt x="2312564" y="4164333"/>
                </a:cubicBezTo>
                <a:cubicBezTo>
                  <a:pt x="2311686" y="4167614"/>
                  <a:pt x="2311686" y="4167614"/>
                  <a:pt x="2314087" y="4171772"/>
                </a:cubicBezTo>
                <a:cubicBezTo>
                  <a:pt x="2317368" y="4172652"/>
                  <a:pt x="2318890" y="4180092"/>
                  <a:pt x="2321291" y="4184250"/>
                </a:cubicBezTo>
                <a:cubicBezTo>
                  <a:pt x="2318012" y="4183372"/>
                  <a:pt x="2325215" y="4195849"/>
                  <a:pt x="2325215" y="4195849"/>
                </a:cubicBezTo>
                <a:cubicBezTo>
                  <a:pt x="2327617" y="4200009"/>
                  <a:pt x="2330018" y="4204168"/>
                  <a:pt x="2333297" y="4205047"/>
                </a:cubicBezTo>
                <a:cubicBezTo>
                  <a:pt x="2332419" y="4208327"/>
                  <a:pt x="2332419" y="4208327"/>
                  <a:pt x="2332419" y="4208327"/>
                </a:cubicBezTo>
                <a:cubicBezTo>
                  <a:pt x="2346592" y="4247282"/>
                  <a:pt x="2372127" y="4296314"/>
                  <a:pt x="2391338" y="4329589"/>
                </a:cubicBezTo>
                <a:cubicBezTo>
                  <a:pt x="2390458" y="4332868"/>
                  <a:pt x="2390458" y="4332868"/>
                  <a:pt x="2390458" y="4332868"/>
                </a:cubicBezTo>
                <a:cubicBezTo>
                  <a:pt x="2390458" y="4332868"/>
                  <a:pt x="2390458" y="4332868"/>
                  <a:pt x="2389579" y="4336150"/>
                </a:cubicBezTo>
                <a:cubicBezTo>
                  <a:pt x="2387178" y="4331990"/>
                  <a:pt x="2387178" y="4331990"/>
                  <a:pt x="2384777" y="4327831"/>
                </a:cubicBezTo>
                <a:cubicBezTo>
                  <a:pt x="2384777" y="4327831"/>
                  <a:pt x="2382376" y="4323671"/>
                  <a:pt x="2379973" y="4319511"/>
                </a:cubicBezTo>
                <a:cubicBezTo>
                  <a:pt x="2377572" y="4315352"/>
                  <a:pt x="2377572" y="4315352"/>
                  <a:pt x="2375173" y="4311195"/>
                </a:cubicBezTo>
                <a:cubicBezTo>
                  <a:pt x="2375173" y="4311195"/>
                  <a:pt x="2375173" y="4311195"/>
                  <a:pt x="2371891" y="4310315"/>
                </a:cubicBezTo>
                <a:cubicBezTo>
                  <a:pt x="2370368" y="4302875"/>
                  <a:pt x="2364686" y="4297837"/>
                  <a:pt x="2359884" y="4289519"/>
                </a:cubicBezTo>
                <a:cubicBezTo>
                  <a:pt x="2359884" y="4289519"/>
                  <a:pt x="2357483" y="4285359"/>
                  <a:pt x="2356605" y="4288639"/>
                </a:cubicBezTo>
                <a:cubicBezTo>
                  <a:pt x="2353323" y="4287760"/>
                  <a:pt x="2355725" y="4291921"/>
                  <a:pt x="2355725" y="4291921"/>
                </a:cubicBezTo>
                <a:cubicBezTo>
                  <a:pt x="2358127" y="4296080"/>
                  <a:pt x="2358127" y="4296080"/>
                  <a:pt x="2358127" y="4296080"/>
                </a:cubicBezTo>
                <a:cubicBezTo>
                  <a:pt x="2358127" y="4296080"/>
                  <a:pt x="2357248" y="4299359"/>
                  <a:pt x="2360528" y="4300238"/>
                </a:cubicBezTo>
                <a:cubicBezTo>
                  <a:pt x="2362929" y="4304398"/>
                  <a:pt x="2362929" y="4304398"/>
                  <a:pt x="2362929" y="4304398"/>
                </a:cubicBezTo>
                <a:cubicBezTo>
                  <a:pt x="2366209" y="4305277"/>
                  <a:pt x="2365331" y="4308558"/>
                  <a:pt x="2367731" y="4312715"/>
                </a:cubicBezTo>
                <a:cubicBezTo>
                  <a:pt x="2365331" y="4308558"/>
                  <a:pt x="2362425" y="4303822"/>
                  <a:pt x="2359695" y="4299246"/>
                </a:cubicBezTo>
                <a:lnTo>
                  <a:pt x="2353339" y="4287828"/>
                </a:lnTo>
                <a:lnTo>
                  <a:pt x="2353323" y="4287760"/>
                </a:lnTo>
                <a:lnTo>
                  <a:pt x="2353292" y="4287741"/>
                </a:lnTo>
                <a:lnTo>
                  <a:pt x="2352724" y="4286721"/>
                </a:lnTo>
                <a:cubicBezTo>
                  <a:pt x="2349341" y="4279662"/>
                  <a:pt x="2349401" y="4276162"/>
                  <a:pt x="2358361" y="4282080"/>
                </a:cubicBezTo>
                <a:cubicBezTo>
                  <a:pt x="2342196" y="4263684"/>
                  <a:pt x="2340673" y="4256244"/>
                  <a:pt x="2331068" y="4239607"/>
                </a:cubicBezTo>
                <a:cubicBezTo>
                  <a:pt x="2330190" y="4242888"/>
                  <a:pt x="2330190" y="4242888"/>
                  <a:pt x="2330190" y="4242888"/>
                </a:cubicBezTo>
                <a:cubicBezTo>
                  <a:pt x="2322985" y="4230410"/>
                  <a:pt x="2322985" y="4230410"/>
                  <a:pt x="2322985" y="4230410"/>
                </a:cubicBezTo>
                <a:cubicBezTo>
                  <a:pt x="2323865" y="4227129"/>
                  <a:pt x="2323865" y="4227129"/>
                  <a:pt x="2323865" y="4227129"/>
                </a:cubicBezTo>
                <a:cubicBezTo>
                  <a:pt x="2320584" y="4226251"/>
                  <a:pt x="2320584" y="4226251"/>
                  <a:pt x="2320584" y="4226251"/>
                </a:cubicBezTo>
                <a:cubicBezTo>
                  <a:pt x="2321464" y="4222972"/>
                  <a:pt x="2321464" y="4222972"/>
                  <a:pt x="2321464" y="4222972"/>
                </a:cubicBezTo>
                <a:cubicBezTo>
                  <a:pt x="2319061" y="4218812"/>
                  <a:pt x="2315782" y="4217933"/>
                  <a:pt x="2316660" y="4214652"/>
                </a:cubicBezTo>
                <a:cubicBezTo>
                  <a:pt x="2313380" y="4213773"/>
                  <a:pt x="2314259" y="4210493"/>
                  <a:pt x="2310979" y="4209615"/>
                </a:cubicBezTo>
                <a:cubicBezTo>
                  <a:pt x="2311858" y="4206334"/>
                  <a:pt x="2308578" y="4205456"/>
                  <a:pt x="2308578" y="4205456"/>
                </a:cubicBezTo>
                <a:cubicBezTo>
                  <a:pt x="2306175" y="4201296"/>
                  <a:pt x="2303776" y="4197136"/>
                  <a:pt x="2301373" y="4192977"/>
                </a:cubicBezTo>
                <a:cubicBezTo>
                  <a:pt x="2298093" y="4192099"/>
                  <a:pt x="2298093" y="4192099"/>
                  <a:pt x="2298093" y="4192099"/>
                </a:cubicBezTo>
                <a:cubicBezTo>
                  <a:pt x="2298093" y="4192099"/>
                  <a:pt x="2298972" y="4188818"/>
                  <a:pt x="2295692" y="4187939"/>
                </a:cubicBezTo>
                <a:cubicBezTo>
                  <a:pt x="2291768" y="4176340"/>
                  <a:pt x="2284565" y="4163862"/>
                  <a:pt x="2277360" y="4151385"/>
                </a:cubicBezTo>
                <a:cubicBezTo>
                  <a:pt x="2280641" y="4152264"/>
                  <a:pt x="2280641" y="4152264"/>
                  <a:pt x="2281520" y="4148984"/>
                </a:cubicBezTo>
                <a:cubicBezTo>
                  <a:pt x="2283921" y="4153142"/>
                  <a:pt x="2283921" y="4153142"/>
                  <a:pt x="2283921" y="4153142"/>
                </a:cubicBezTo>
                <a:cubicBezTo>
                  <a:pt x="2283042" y="4156423"/>
                  <a:pt x="2286322" y="4157302"/>
                  <a:pt x="2286322" y="4157302"/>
                </a:cubicBezTo>
                <a:cubicBezTo>
                  <a:pt x="2286322" y="4157302"/>
                  <a:pt x="2287202" y="4154022"/>
                  <a:pt x="2287202" y="4154022"/>
                </a:cubicBezTo>
                <a:cubicBezTo>
                  <a:pt x="2284799" y="4149863"/>
                  <a:pt x="2284799" y="4149863"/>
                  <a:pt x="2284799" y="4149863"/>
                </a:cubicBezTo>
                <a:cubicBezTo>
                  <a:pt x="2284799" y="4149863"/>
                  <a:pt x="2282398" y="4145704"/>
                  <a:pt x="2282398" y="4145704"/>
                </a:cubicBezTo>
                <a:cubicBezTo>
                  <a:pt x="2279118" y="4144824"/>
                  <a:pt x="2279118" y="4144824"/>
                  <a:pt x="2279118" y="4144824"/>
                </a:cubicBezTo>
                <a:cubicBezTo>
                  <a:pt x="2279118" y="4144824"/>
                  <a:pt x="2279118" y="4144824"/>
                  <a:pt x="2275837" y="4143945"/>
                </a:cubicBezTo>
                <a:cubicBezTo>
                  <a:pt x="2271915" y="4132347"/>
                  <a:pt x="2264710" y="4119868"/>
                  <a:pt x="2260788" y="4108270"/>
                </a:cubicBezTo>
                <a:cubicBezTo>
                  <a:pt x="2260788" y="4108270"/>
                  <a:pt x="2260788" y="4108270"/>
                  <a:pt x="2257507" y="4107391"/>
                </a:cubicBezTo>
                <a:cubicBezTo>
                  <a:pt x="2247258" y="4080034"/>
                  <a:pt x="2236131" y="4055958"/>
                  <a:pt x="2229163" y="4029480"/>
                </a:cubicBezTo>
                <a:cubicBezTo>
                  <a:pt x="2214110" y="3993804"/>
                  <a:pt x="2202339" y="3959008"/>
                  <a:pt x="2191448" y="3920932"/>
                </a:cubicBezTo>
                <a:cubicBezTo>
                  <a:pt x="2189925" y="3913493"/>
                  <a:pt x="2190161" y="3899493"/>
                  <a:pt x="2183600" y="3897734"/>
                </a:cubicBezTo>
                <a:cubicBezTo>
                  <a:pt x="2183600" y="3897734"/>
                  <a:pt x="2183600" y="3897734"/>
                  <a:pt x="2184480" y="3894454"/>
                </a:cubicBezTo>
                <a:cubicBezTo>
                  <a:pt x="2185358" y="3891175"/>
                  <a:pt x="2182957" y="3887015"/>
                  <a:pt x="2183836" y="3883736"/>
                </a:cubicBezTo>
                <a:cubicBezTo>
                  <a:pt x="2183836" y="3883736"/>
                  <a:pt x="2181435" y="3879574"/>
                  <a:pt x="2181435" y="3879574"/>
                </a:cubicBezTo>
                <a:cubicBezTo>
                  <a:pt x="2181435" y="3879574"/>
                  <a:pt x="2180556" y="3882855"/>
                  <a:pt x="2180556" y="3882855"/>
                </a:cubicBezTo>
                <a:cubicBezTo>
                  <a:pt x="2175110" y="3863817"/>
                  <a:pt x="2169664" y="3844780"/>
                  <a:pt x="2164217" y="3825741"/>
                </a:cubicBezTo>
                <a:cubicBezTo>
                  <a:pt x="2151803" y="3780225"/>
                  <a:pt x="2151803" y="3780225"/>
                  <a:pt x="2151803" y="3780225"/>
                </a:cubicBezTo>
                <a:lnTo>
                  <a:pt x="2151319" y="3777854"/>
                </a:lnTo>
                <a:lnTo>
                  <a:pt x="2151009" y="3776873"/>
                </a:lnTo>
                <a:lnTo>
                  <a:pt x="2132922" y="3694412"/>
                </a:lnTo>
                <a:lnTo>
                  <a:pt x="2132655" y="3694230"/>
                </a:lnTo>
                <a:lnTo>
                  <a:pt x="2130626" y="3683943"/>
                </a:lnTo>
                <a:lnTo>
                  <a:pt x="2101976" y="3553318"/>
                </a:lnTo>
                <a:cubicBezTo>
                  <a:pt x="2077772" y="3400970"/>
                  <a:pt x="2071359" y="3249433"/>
                  <a:pt x="2087236" y="3095430"/>
                </a:cubicBezTo>
                <a:cubicBezTo>
                  <a:pt x="2063581" y="3233075"/>
                  <a:pt x="2066921" y="3373776"/>
                  <a:pt x="2061056" y="3512229"/>
                </a:cubicBezTo>
                <a:lnTo>
                  <a:pt x="2059495" y="3512181"/>
                </a:lnTo>
                <a:lnTo>
                  <a:pt x="2065891" y="3549772"/>
                </a:lnTo>
                <a:cubicBezTo>
                  <a:pt x="2070221" y="3586091"/>
                  <a:pt x="2078713" y="3620008"/>
                  <a:pt x="2079120" y="3644728"/>
                </a:cubicBezTo>
                <a:cubicBezTo>
                  <a:pt x="2083279" y="3642327"/>
                  <a:pt x="2082401" y="3645608"/>
                  <a:pt x="2083923" y="3653046"/>
                </a:cubicBezTo>
                <a:cubicBezTo>
                  <a:pt x="2081521" y="3648887"/>
                  <a:pt x="2078241" y="3648007"/>
                  <a:pt x="2080643" y="3652168"/>
                </a:cubicBezTo>
                <a:cubicBezTo>
                  <a:pt x="2083045" y="3656327"/>
                  <a:pt x="2088018" y="3703364"/>
                  <a:pt x="2093056" y="3697684"/>
                </a:cubicBezTo>
                <a:cubicBezTo>
                  <a:pt x="2098503" y="3716722"/>
                  <a:pt x="2093464" y="3722403"/>
                  <a:pt x="2093464" y="3722403"/>
                </a:cubicBezTo>
                <a:cubicBezTo>
                  <a:pt x="2099789" y="3738162"/>
                  <a:pt x="2096744" y="3723283"/>
                  <a:pt x="2100904" y="3720880"/>
                </a:cubicBezTo>
                <a:cubicBezTo>
                  <a:pt x="2106350" y="3739919"/>
                  <a:pt x="2106350" y="3739919"/>
                  <a:pt x="2106350" y="3739919"/>
                </a:cubicBezTo>
                <a:cubicBezTo>
                  <a:pt x="2098267" y="3730721"/>
                  <a:pt x="2101312" y="3745601"/>
                  <a:pt x="2100433" y="3748881"/>
                </a:cubicBezTo>
                <a:cubicBezTo>
                  <a:pt x="2113319" y="3766397"/>
                  <a:pt x="2113492" y="3805117"/>
                  <a:pt x="2129421" y="3837513"/>
                </a:cubicBezTo>
                <a:cubicBezTo>
                  <a:pt x="2128542" y="3840792"/>
                  <a:pt x="2131822" y="3841671"/>
                  <a:pt x="2130944" y="3844951"/>
                </a:cubicBezTo>
                <a:cubicBezTo>
                  <a:pt x="2130065" y="3848232"/>
                  <a:pt x="2133346" y="3849111"/>
                  <a:pt x="2133346" y="3849111"/>
                </a:cubicBezTo>
                <a:cubicBezTo>
                  <a:pt x="2135746" y="3853270"/>
                  <a:pt x="2136625" y="3849989"/>
                  <a:pt x="2134224" y="3845831"/>
                </a:cubicBezTo>
                <a:cubicBezTo>
                  <a:pt x="2134224" y="3845831"/>
                  <a:pt x="2134224" y="3845831"/>
                  <a:pt x="2135102" y="3842550"/>
                </a:cubicBezTo>
                <a:cubicBezTo>
                  <a:pt x="2149276" y="3881505"/>
                  <a:pt x="2150563" y="3902945"/>
                  <a:pt x="2165614" y="3938620"/>
                </a:cubicBezTo>
                <a:cubicBezTo>
                  <a:pt x="2161454" y="3941022"/>
                  <a:pt x="2163855" y="3945182"/>
                  <a:pt x="2159697" y="3947583"/>
                </a:cubicBezTo>
                <a:cubicBezTo>
                  <a:pt x="2178672" y="3994856"/>
                  <a:pt x="2196767" y="4045411"/>
                  <a:pt x="2219023" y="4093565"/>
                </a:cubicBezTo>
                <a:cubicBezTo>
                  <a:pt x="2240399" y="4144996"/>
                  <a:pt x="2265934" y="4194029"/>
                  <a:pt x="2289069" y="4238901"/>
                </a:cubicBezTo>
                <a:cubicBezTo>
                  <a:pt x="2291705" y="4229060"/>
                  <a:pt x="2272259" y="4209786"/>
                  <a:pt x="2269214" y="4194907"/>
                </a:cubicBezTo>
                <a:cubicBezTo>
                  <a:pt x="2265934" y="4194029"/>
                  <a:pt x="2267692" y="4187468"/>
                  <a:pt x="2268572" y="4184188"/>
                </a:cubicBezTo>
                <a:cubicBezTo>
                  <a:pt x="2255042" y="4155951"/>
                  <a:pt x="2236711" y="4119397"/>
                  <a:pt x="2224939" y="4084603"/>
                </a:cubicBezTo>
                <a:cubicBezTo>
                  <a:pt x="2207487" y="4044767"/>
                  <a:pt x="2187634" y="4000773"/>
                  <a:pt x="2176741" y="3962696"/>
                </a:cubicBezTo>
                <a:cubicBezTo>
                  <a:pt x="2177620" y="3959416"/>
                  <a:pt x="2176977" y="3948697"/>
                  <a:pt x="2176977" y="3948697"/>
                </a:cubicBezTo>
                <a:cubicBezTo>
                  <a:pt x="2169129" y="3925499"/>
                  <a:pt x="2158002" y="3901422"/>
                  <a:pt x="2152556" y="3882385"/>
                </a:cubicBezTo>
                <a:cubicBezTo>
                  <a:pt x="2153434" y="3879104"/>
                  <a:pt x="2155836" y="3883264"/>
                  <a:pt x="2154313" y="3875824"/>
                </a:cubicBezTo>
                <a:cubicBezTo>
                  <a:pt x="2153434" y="3879104"/>
                  <a:pt x="2151034" y="3874946"/>
                  <a:pt x="2147753" y="3874066"/>
                </a:cubicBezTo>
                <a:cubicBezTo>
                  <a:pt x="2138383" y="3843428"/>
                  <a:pt x="2135574" y="3814550"/>
                  <a:pt x="2128605" y="3788073"/>
                </a:cubicBezTo>
                <a:cubicBezTo>
                  <a:pt x="2131007" y="3792231"/>
                  <a:pt x="2130128" y="3795512"/>
                  <a:pt x="2132530" y="3799672"/>
                </a:cubicBezTo>
                <a:cubicBezTo>
                  <a:pt x="2141256" y="3819587"/>
                  <a:pt x="2146701" y="3838626"/>
                  <a:pt x="2145180" y="3831186"/>
                </a:cubicBezTo>
                <a:cubicBezTo>
                  <a:pt x="2150625" y="3850225"/>
                  <a:pt x="2161754" y="3874301"/>
                  <a:pt x="2168079" y="3890059"/>
                </a:cubicBezTo>
                <a:cubicBezTo>
                  <a:pt x="2170478" y="3894219"/>
                  <a:pt x="2170478" y="3894219"/>
                  <a:pt x="2169600" y="3897500"/>
                </a:cubicBezTo>
                <a:cubicBezTo>
                  <a:pt x="2163919" y="3892460"/>
                  <a:pt x="2174404" y="3905817"/>
                  <a:pt x="2167841" y="3904059"/>
                </a:cubicBezTo>
                <a:cubicBezTo>
                  <a:pt x="2172645" y="3912379"/>
                  <a:pt x="2177448" y="3920697"/>
                  <a:pt x="2179849" y="3924856"/>
                </a:cubicBezTo>
                <a:cubicBezTo>
                  <a:pt x="2183772" y="3936454"/>
                  <a:pt x="2185296" y="3943895"/>
                  <a:pt x="2190097" y="3952213"/>
                </a:cubicBezTo>
                <a:cubicBezTo>
                  <a:pt x="2195543" y="3971252"/>
                  <a:pt x="2200112" y="3993570"/>
                  <a:pt x="2201633" y="4001009"/>
                </a:cubicBezTo>
                <a:cubicBezTo>
                  <a:pt x="2202511" y="3997729"/>
                  <a:pt x="2204914" y="4001887"/>
                  <a:pt x="2204914" y="4001887"/>
                </a:cubicBezTo>
                <a:cubicBezTo>
                  <a:pt x="2207315" y="4006047"/>
                  <a:pt x="2209717" y="4010207"/>
                  <a:pt x="2211239" y="4017646"/>
                </a:cubicBezTo>
                <a:cubicBezTo>
                  <a:pt x="2211239" y="4017646"/>
                  <a:pt x="2210359" y="4020926"/>
                  <a:pt x="2213640" y="4021805"/>
                </a:cubicBezTo>
                <a:cubicBezTo>
                  <a:pt x="2217564" y="4033404"/>
                  <a:pt x="2221486" y="4045003"/>
                  <a:pt x="2226290" y="4053321"/>
                </a:cubicBezTo>
                <a:cubicBezTo>
                  <a:pt x="2230214" y="4064920"/>
                  <a:pt x="2230857" y="4075639"/>
                  <a:pt x="2232615" y="4069080"/>
                </a:cubicBezTo>
                <a:cubicBezTo>
                  <a:pt x="2239818" y="4081557"/>
                  <a:pt x="2246143" y="4097315"/>
                  <a:pt x="2251590" y="4116353"/>
                </a:cubicBezTo>
                <a:cubicBezTo>
                  <a:pt x="2253991" y="4120513"/>
                  <a:pt x="2258793" y="4128831"/>
                  <a:pt x="2260316" y="4136270"/>
                </a:cubicBezTo>
                <a:cubicBezTo>
                  <a:pt x="2260316" y="4136270"/>
                  <a:pt x="2259437" y="4139550"/>
                  <a:pt x="2259437" y="4139550"/>
                </a:cubicBezTo>
                <a:cubicBezTo>
                  <a:pt x="2262719" y="4140430"/>
                  <a:pt x="2261839" y="4143710"/>
                  <a:pt x="2261839" y="4143710"/>
                </a:cubicBezTo>
                <a:cubicBezTo>
                  <a:pt x="2265118" y="4144590"/>
                  <a:pt x="2265118" y="4144590"/>
                  <a:pt x="2265118" y="4144590"/>
                </a:cubicBezTo>
                <a:cubicBezTo>
                  <a:pt x="2265118" y="4144590"/>
                  <a:pt x="2265118" y="4144590"/>
                  <a:pt x="2264239" y="4147869"/>
                </a:cubicBezTo>
                <a:cubicBezTo>
                  <a:pt x="2277768" y="4176104"/>
                  <a:pt x="2291298" y="4204339"/>
                  <a:pt x="2303304" y="4225136"/>
                </a:cubicBezTo>
                <a:cubicBezTo>
                  <a:pt x="2302425" y="4228416"/>
                  <a:pt x="2301547" y="4231697"/>
                  <a:pt x="2304827" y="4232576"/>
                </a:cubicBezTo>
                <a:cubicBezTo>
                  <a:pt x="2303948" y="4235857"/>
                  <a:pt x="2303948" y="4235857"/>
                  <a:pt x="2303948" y="4235857"/>
                </a:cubicBezTo>
                <a:cubicBezTo>
                  <a:pt x="2303948" y="4235857"/>
                  <a:pt x="2303068" y="4239137"/>
                  <a:pt x="2306349" y="4240017"/>
                </a:cubicBezTo>
                <a:cubicBezTo>
                  <a:pt x="2309629" y="4240895"/>
                  <a:pt x="2309629" y="4240895"/>
                  <a:pt x="2309629" y="4240895"/>
                </a:cubicBezTo>
                <a:cubicBezTo>
                  <a:pt x="2316832" y="4253373"/>
                  <a:pt x="2330362" y="4281608"/>
                  <a:pt x="2329718" y="4270889"/>
                </a:cubicBezTo>
                <a:cubicBezTo>
                  <a:pt x="2329718" y="4270889"/>
                  <a:pt x="2329718" y="4270889"/>
                  <a:pt x="2332119" y="4275047"/>
                </a:cubicBezTo>
                <a:cubicBezTo>
                  <a:pt x="2331241" y="4278328"/>
                  <a:pt x="2337802" y="4280087"/>
                  <a:pt x="2337802" y="4280087"/>
                </a:cubicBezTo>
                <a:lnTo>
                  <a:pt x="2339523" y="4273662"/>
                </a:lnTo>
                <a:lnTo>
                  <a:pt x="2344252" y="4282253"/>
                </a:lnTo>
                <a:lnTo>
                  <a:pt x="2353292" y="4287741"/>
                </a:lnTo>
                <a:lnTo>
                  <a:pt x="2353339" y="4287828"/>
                </a:lnTo>
                <a:lnTo>
                  <a:pt x="2356398" y="4300890"/>
                </a:lnTo>
                <a:cubicBezTo>
                  <a:pt x="2359210" y="4305159"/>
                  <a:pt x="2363251" y="4309758"/>
                  <a:pt x="2366853" y="4315997"/>
                </a:cubicBezTo>
                <a:cubicBezTo>
                  <a:pt x="2366853" y="4315997"/>
                  <a:pt x="2365974" y="4319277"/>
                  <a:pt x="2365974" y="4319277"/>
                </a:cubicBezTo>
                <a:cubicBezTo>
                  <a:pt x="2369254" y="4320156"/>
                  <a:pt x="2368375" y="4323435"/>
                  <a:pt x="2369254" y="4320156"/>
                </a:cubicBezTo>
                <a:cubicBezTo>
                  <a:pt x="2369254" y="4320156"/>
                  <a:pt x="2369254" y="4320156"/>
                  <a:pt x="2372534" y="4321034"/>
                </a:cubicBezTo>
                <a:cubicBezTo>
                  <a:pt x="2374935" y="4325194"/>
                  <a:pt x="2374056" y="4328473"/>
                  <a:pt x="2373178" y="4331754"/>
                </a:cubicBezTo>
                <a:cubicBezTo>
                  <a:pt x="2370777" y="4327595"/>
                  <a:pt x="2370777" y="4327595"/>
                  <a:pt x="2370777" y="4327595"/>
                </a:cubicBezTo>
                <a:cubicBezTo>
                  <a:pt x="2368375" y="4323435"/>
                  <a:pt x="2365094" y="4322557"/>
                  <a:pt x="2365094" y="4322557"/>
                </a:cubicBezTo>
                <a:cubicBezTo>
                  <a:pt x="2364216" y="4325838"/>
                  <a:pt x="2363338" y="4329117"/>
                  <a:pt x="2366617" y="4329996"/>
                </a:cubicBezTo>
                <a:cubicBezTo>
                  <a:pt x="2365738" y="4333277"/>
                  <a:pt x="2365738" y="4333277"/>
                  <a:pt x="2365738" y="4333277"/>
                </a:cubicBezTo>
                <a:cubicBezTo>
                  <a:pt x="2362457" y="4332397"/>
                  <a:pt x="2357012" y="4313358"/>
                  <a:pt x="2352853" y="4315761"/>
                </a:cubicBezTo>
                <a:cubicBezTo>
                  <a:pt x="2377746" y="4354073"/>
                  <a:pt x="2403280" y="4403105"/>
                  <a:pt x="2430574" y="4445576"/>
                </a:cubicBezTo>
                <a:cubicBezTo>
                  <a:pt x="2432976" y="4449735"/>
                  <a:pt x="2438656" y="4454774"/>
                  <a:pt x="2441059" y="4458934"/>
                </a:cubicBezTo>
                <a:cubicBezTo>
                  <a:pt x="2444338" y="4459812"/>
                  <a:pt x="2441059" y="4458934"/>
                  <a:pt x="2443460" y="4463092"/>
                </a:cubicBezTo>
                <a:cubicBezTo>
                  <a:pt x="2465951" y="4497245"/>
                  <a:pt x="2497403" y="4537315"/>
                  <a:pt x="2533015" y="4574984"/>
                </a:cubicBezTo>
                <a:cubicBezTo>
                  <a:pt x="2535417" y="4579142"/>
                  <a:pt x="2534538" y="4582423"/>
                  <a:pt x="2537817" y="4583302"/>
                </a:cubicBezTo>
                <a:cubicBezTo>
                  <a:pt x="2534538" y="4582423"/>
                  <a:pt x="2531257" y="4581545"/>
                  <a:pt x="2529736" y="4574104"/>
                </a:cubicBezTo>
                <a:cubicBezTo>
                  <a:pt x="2528856" y="4577385"/>
                  <a:pt x="2525577" y="4576505"/>
                  <a:pt x="2523175" y="4572347"/>
                </a:cubicBezTo>
                <a:cubicBezTo>
                  <a:pt x="2527333" y="4569946"/>
                  <a:pt x="2515091" y="4563149"/>
                  <a:pt x="2511810" y="4562270"/>
                </a:cubicBezTo>
                <a:cubicBezTo>
                  <a:pt x="2511810" y="4562270"/>
                  <a:pt x="2512690" y="4558989"/>
                  <a:pt x="2509409" y="4558111"/>
                </a:cubicBezTo>
                <a:cubicBezTo>
                  <a:pt x="2509409" y="4558111"/>
                  <a:pt x="2506129" y="4557232"/>
                  <a:pt x="2506129" y="4557232"/>
                </a:cubicBezTo>
                <a:cubicBezTo>
                  <a:pt x="2497168" y="4551315"/>
                  <a:pt x="2477722" y="4532041"/>
                  <a:pt x="2480123" y="4536200"/>
                </a:cubicBezTo>
                <a:cubicBezTo>
                  <a:pt x="2483403" y="4537079"/>
                  <a:pt x="2482524" y="4540361"/>
                  <a:pt x="2485806" y="4541239"/>
                </a:cubicBezTo>
                <a:cubicBezTo>
                  <a:pt x="2482524" y="4540361"/>
                  <a:pt x="2479243" y="4539480"/>
                  <a:pt x="2479243" y="4539480"/>
                </a:cubicBezTo>
                <a:cubicBezTo>
                  <a:pt x="2479243" y="4539480"/>
                  <a:pt x="2478364" y="4542760"/>
                  <a:pt x="2480766" y="4546920"/>
                </a:cubicBezTo>
                <a:cubicBezTo>
                  <a:pt x="2480766" y="4546920"/>
                  <a:pt x="2480766" y="4546920"/>
                  <a:pt x="2477486" y="4546041"/>
                </a:cubicBezTo>
                <a:cubicBezTo>
                  <a:pt x="2477486" y="4546041"/>
                  <a:pt x="2478364" y="4542760"/>
                  <a:pt x="2475085" y="4541882"/>
                </a:cubicBezTo>
                <a:cubicBezTo>
                  <a:pt x="2475085" y="4541882"/>
                  <a:pt x="2475085" y="4541882"/>
                  <a:pt x="2471804" y="4541004"/>
                </a:cubicBezTo>
                <a:cubicBezTo>
                  <a:pt x="2463722" y="4531805"/>
                  <a:pt x="2458040" y="4526767"/>
                  <a:pt x="2454760" y="4525889"/>
                </a:cubicBezTo>
                <a:cubicBezTo>
                  <a:pt x="2451480" y="4525010"/>
                  <a:pt x="2451480" y="4525010"/>
                  <a:pt x="2451480" y="4525010"/>
                </a:cubicBezTo>
                <a:cubicBezTo>
                  <a:pt x="2451480" y="4525010"/>
                  <a:pt x="2451480" y="4525010"/>
                  <a:pt x="2453881" y="4529170"/>
                </a:cubicBezTo>
                <a:cubicBezTo>
                  <a:pt x="2451480" y="4525010"/>
                  <a:pt x="2450600" y="4528289"/>
                  <a:pt x="2453001" y="4532449"/>
                </a:cubicBezTo>
                <a:cubicBezTo>
                  <a:pt x="2434434" y="4509895"/>
                  <a:pt x="2419790" y="4498940"/>
                  <a:pt x="2402746" y="4483825"/>
                </a:cubicBezTo>
                <a:cubicBezTo>
                  <a:pt x="2388982" y="4469589"/>
                  <a:pt x="2375217" y="4455354"/>
                  <a:pt x="2356651" y="4432800"/>
                </a:cubicBezTo>
                <a:cubicBezTo>
                  <a:pt x="2359052" y="4436959"/>
                  <a:pt x="2355771" y="4436080"/>
                  <a:pt x="2353370" y="4431922"/>
                </a:cubicBezTo>
                <a:cubicBezTo>
                  <a:pt x="2353370" y="4431922"/>
                  <a:pt x="2353370" y="4431922"/>
                  <a:pt x="2354248" y="4428641"/>
                </a:cubicBezTo>
                <a:cubicBezTo>
                  <a:pt x="2354248" y="4428641"/>
                  <a:pt x="2350968" y="4427762"/>
                  <a:pt x="2350968" y="4427762"/>
                </a:cubicBezTo>
                <a:cubicBezTo>
                  <a:pt x="2348567" y="4423602"/>
                  <a:pt x="2348567" y="4423602"/>
                  <a:pt x="2348567" y="4423602"/>
                </a:cubicBezTo>
                <a:cubicBezTo>
                  <a:pt x="2340484" y="4414406"/>
                  <a:pt x="2340484" y="4414406"/>
                  <a:pt x="2340484" y="4414406"/>
                </a:cubicBezTo>
                <a:cubicBezTo>
                  <a:pt x="2339605" y="4417686"/>
                  <a:pt x="2337204" y="4413526"/>
                  <a:pt x="2333924" y="4412648"/>
                </a:cubicBezTo>
                <a:cubicBezTo>
                  <a:pt x="2338726" y="4420965"/>
                  <a:pt x="2339605" y="4417686"/>
                  <a:pt x="2345288" y="4422724"/>
                </a:cubicBezTo>
                <a:cubicBezTo>
                  <a:pt x="2345288" y="4422724"/>
                  <a:pt x="2344408" y="4426004"/>
                  <a:pt x="2344408" y="4426004"/>
                </a:cubicBezTo>
                <a:cubicBezTo>
                  <a:pt x="2344408" y="4426004"/>
                  <a:pt x="2344408" y="4426004"/>
                  <a:pt x="2341128" y="4425125"/>
                </a:cubicBezTo>
                <a:cubicBezTo>
                  <a:pt x="2340249" y="4428405"/>
                  <a:pt x="2343530" y="4429285"/>
                  <a:pt x="2343530" y="4429285"/>
                </a:cubicBezTo>
                <a:cubicBezTo>
                  <a:pt x="2343530" y="4429285"/>
                  <a:pt x="2346809" y="4430163"/>
                  <a:pt x="2346809" y="4430163"/>
                </a:cubicBezTo>
                <a:cubicBezTo>
                  <a:pt x="2349211" y="4434323"/>
                  <a:pt x="2349211" y="4434323"/>
                  <a:pt x="2349211" y="4434323"/>
                </a:cubicBezTo>
                <a:cubicBezTo>
                  <a:pt x="2351612" y="4438481"/>
                  <a:pt x="2361453" y="4441118"/>
                  <a:pt x="2357293" y="4443519"/>
                </a:cubicBezTo>
                <a:cubicBezTo>
                  <a:pt x="2358816" y="4450959"/>
                  <a:pt x="2361453" y="4441118"/>
                  <a:pt x="2363854" y="4445278"/>
                </a:cubicBezTo>
                <a:cubicBezTo>
                  <a:pt x="2366255" y="4449436"/>
                  <a:pt x="2362976" y="4448558"/>
                  <a:pt x="2362096" y="4451837"/>
                </a:cubicBezTo>
                <a:cubicBezTo>
                  <a:pt x="2367778" y="4456877"/>
                  <a:pt x="2382421" y="4467832"/>
                  <a:pt x="2382421" y="4467832"/>
                </a:cubicBezTo>
                <a:cubicBezTo>
                  <a:pt x="2393784" y="4477909"/>
                  <a:pt x="2409071" y="4499583"/>
                  <a:pt x="2414753" y="4504621"/>
                </a:cubicBezTo>
                <a:cubicBezTo>
                  <a:pt x="2417154" y="4508780"/>
                  <a:pt x="2414753" y="4504621"/>
                  <a:pt x="2415632" y="4501341"/>
                </a:cubicBezTo>
                <a:cubicBezTo>
                  <a:pt x="2414753" y="4504621"/>
                  <a:pt x="2420434" y="4509659"/>
                  <a:pt x="2420434" y="4509659"/>
                </a:cubicBezTo>
                <a:cubicBezTo>
                  <a:pt x="2420434" y="4509659"/>
                  <a:pt x="2426995" y="4511417"/>
                  <a:pt x="2426995" y="4511417"/>
                </a:cubicBezTo>
                <a:cubicBezTo>
                  <a:pt x="2429396" y="4515576"/>
                  <a:pt x="2422835" y="4513819"/>
                  <a:pt x="2426115" y="4514697"/>
                </a:cubicBezTo>
                <a:cubicBezTo>
                  <a:pt x="2427638" y="4522137"/>
                  <a:pt x="2435957" y="4517335"/>
                  <a:pt x="2430919" y="4523015"/>
                </a:cubicBezTo>
                <a:cubicBezTo>
                  <a:pt x="2443161" y="4529812"/>
                  <a:pt x="2466765" y="4546684"/>
                  <a:pt x="2470691" y="4558283"/>
                </a:cubicBezTo>
                <a:cubicBezTo>
                  <a:pt x="2467410" y="4557404"/>
                  <a:pt x="2468290" y="4554125"/>
                  <a:pt x="2472448" y="4551724"/>
                </a:cubicBezTo>
                <a:cubicBezTo>
                  <a:pt x="2491015" y="4574276"/>
                  <a:pt x="2521824" y="4603628"/>
                  <a:pt x="2534066" y="4610424"/>
                </a:cubicBezTo>
                <a:cubicBezTo>
                  <a:pt x="2539747" y="4615461"/>
                  <a:pt x="2568798" y="4651372"/>
                  <a:pt x="2585200" y="4655767"/>
                </a:cubicBezTo>
                <a:cubicBezTo>
                  <a:pt x="2590883" y="4660805"/>
                  <a:pt x="2585200" y="4655767"/>
                  <a:pt x="2584321" y="4659048"/>
                </a:cubicBezTo>
                <a:cubicBezTo>
                  <a:pt x="2594162" y="4661685"/>
                  <a:pt x="2610329" y="4680079"/>
                  <a:pt x="2618411" y="4689276"/>
                </a:cubicBezTo>
                <a:cubicBezTo>
                  <a:pt x="2618411" y="4689276"/>
                  <a:pt x="2612728" y="4684238"/>
                  <a:pt x="2608571" y="4686639"/>
                </a:cubicBezTo>
                <a:cubicBezTo>
                  <a:pt x="2629774" y="4699352"/>
                  <a:pt x="2624093" y="4694314"/>
                  <a:pt x="2622570" y="4686874"/>
                </a:cubicBezTo>
                <a:cubicBezTo>
                  <a:pt x="2645297" y="4707027"/>
                  <a:pt x="2648577" y="4707906"/>
                  <a:pt x="2658183" y="4724543"/>
                </a:cubicBezTo>
                <a:cubicBezTo>
                  <a:pt x="2658183" y="4724543"/>
                  <a:pt x="2660584" y="4728703"/>
                  <a:pt x="2660584" y="4728703"/>
                </a:cubicBezTo>
                <a:cubicBezTo>
                  <a:pt x="2660584" y="4728703"/>
                  <a:pt x="2660584" y="4728703"/>
                  <a:pt x="2663864" y="4729582"/>
                </a:cubicBezTo>
                <a:cubicBezTo>
                  <a:pt x="2663864" y="4729582"/>
                  <a:pt x="2664742" y="4726302"/>
                  <a:pt x="2664742" y="4726302"/>
                </a:cubicBezTo>
                <a:cubicBezTo>
                  <a:pt x="2664742" y="4726302"/>
                  <a:pt x="2668024" y="4727180"/>
                  <a:pt x="2670424" y="4731340"/>
                </a:cubicBezTo>
                <a:cubicBezTo>
                  <a:pt x="2670424" y="4731340"/>
                  <a:pt x="2670424" y="4731340"/>
                  <a:pt x="2667143" y="4730462"/>
                </a:cubicBezTo>
                <a:cubicBezTo>
                  <a:pt x="2667143" y="4730462"/>
                  <a:pt x="2667143" y="4730462"/>
                  <a:pt x="2666265" y="4733741"/>
                </a:cubicBezTo>
                <a:cubicBezTo>
                  <a:pt x="2669544" y="4734620"/>
                  <a:pt x="2669544" y="4734620"/>
                  <a:pt x="2672825" y="4735499"/>
                </a:cubicBezTo>
                <a:cubicBezTo>
                  <a:pt x="2675227" y="4739658"/>
                  <a:pt x="2675227" y="4739658"/>
                  <a:pt x="2675227" y="4739658"/>
                </a:cubicBezTo>
                <a:cubicBezTo>
                  <a:pt x="2677628" y="4743816"/>
                  <a:pt x="2692272" y="4754773"/>
                  <a:pt x="2685067" y="4742295"/>
                </a:cubicBezTo>
                <a:cubicBezTo>
                  <a:pt x="2687468" y="4746453"/>
                  <a:pt x="2687468" y="4746453"/>
                  <a:pt x="2690749" y="4747334"/>
                </a:cubicBezTo>
                <a:cubicBezTo>
                  <a:pt x="2690749" y="4747334"/>
                  <a:pt x="2691628" y="4744052"/>
                  <a:pt x="2688348" y="4743174"/>
                </a:cubicBezTo>
                <a:cubicBezTo>
                  <a:pt x="2688348" y="4743174"/>
                  <a:pt x="2689227" y="4739894"/>
                  <a:pt x="2685948" y="4739014"/>
                </a:cubicBezTo>
                <a:cubicBezTo>
                  <a:pt x="2689227" y="4739894"/>
                  <a:pt x="2692507" y="4740773"/>
                  <a:pt x="2692507" y="4740773"/>
                </a:cubicBezTo>
                <a:cubicBezTo>
                  <a:pt x="2694908" y="4744932"/>
                  <a:pt x="2700590" y="4749969"/>
                  <a:pt x="2709552" y="4755887"/>
                </a:cubicBezTo>
                <a:cubicBezTo>
                  <a:pt x="2720915" y="4765962"/>
                  <a:pt x="2732277" y="4776040"/>
                  <a:pt x="2741239" y="4781956"/>
                </a:cubicBezTo>
                <a:cubicBezTo>
                  <a:pt x="2744521" y="4782835"/>
                  <a:pt x="2743642" y="4786115"/>
                  <a:pt x="2743642" y="4786115"/>
                </a:cubicBezTo>
                <a:cubicBezTo>
                  <a:pt x="2743642" y="4786115"/>
                  <a:pt x="2746921" y="4786995"/>
                  <a:pt x="2746921" y="4786995"/>
                </a:cubicBezTo>
                <a:cubicBezTo>
                  <a:pt x="2753482" y="4788752"/>
                  <a:pt x="2759163" y="4793792"/>
                  <a:pt x="2761565" y="4797950"/>
                </a:cubicBezTo>
                <a:cubicBezTo>
                  <a:pt x="2764845" y="4798829"/>
                  <a:pt x="2770527" y="4803867"/>
                  <a:pt x="2773807" y="4804745"/>
                </a:cubicBezTo>
                <a:cubicBezTo>
                  <a:pt x="2779488" y="4809785"/>
                  <a:pt x="2787572" y="4818982"/>
                  <a:pt x="2793253" y="4824020"/>
                </a:cubicBezTo>
                <a:cubicBezTo>
                  <a:pt x="2792374" y="4827301"/>
                  <a:pt x="2792374" y="4827301"/>
                  <a:pt x="2792374" y="4827301"/>
                </a:cubicBezTo>
                <a:cubicBezTo>
                  <a:pt x="2795656" y="4828179"/>
                  <a:pt x="2795656" y="4828179"/>
                  <a:pt x="2798935" y="4829058"/>
                </a:cubicBezTo>
                <a:cubicBezTo>
                  <a:pt x="2801336" y="4833218"/>
                  <a:pt x="2802215" y="4829937"/>
                  <a:pt x="2802215" y="4829937"/>
                </a:cubicBezTo>
                <a:cubicBezTo>
                  <a:pt x="2799813" y="4825779"/>
                  <a:pt x="2799813" y="4825779"/>
                  <a:pt x="2799813" y="4825779"/>
                </a:cubicBezTo>
                <a:cubicBezTo>
                  <a:pt x="2805496" y="4830815"/>
                  <a:pt x="2812700" y="4843294"/>
                  <a:pt x="2820139" y="4841771"/>
                </a:cubicBezTo>
                <a:cubicBezTo>
                  <a:pt x="2819259" y="4845051"/>
                  <a:pt x="2819259" y="4845051"/>
                  <a:pt x="2822540" y="4845931"/>
                </a:cubicBezTo>
                <a:cubicBezTo>
                  <a:pt x="2824941" y="4850090"/>
                  <a:pt x="2825821" y="4846810"/>
                  <a:pt x="2825821" y="4846810"/>
                </a:cubicBezTo>
                <a:cubicBezTo>
                  <a:pt x="2833903" y="4856008"/>
                  <a:pt x="2845502" y="4852082"/>
                  <a:pt x="2847025" y="4859523"/>
                </a:cubicBezTo>
                <a:cubicBezTo>
                  <a:pt x="2843744" y="4858645"/>
                  <a:pt x="2843744" y="4858645"/>
                  <a:pt x="2843744" y="4858645"/>
                </a:cubicBezTo>
                <a:cubicBezTo>
                  <a:pt x="2838063" y="4853605"/>
                  <a:pt x="2834782" y="4852727"/>
                  <a:pt x="2833903" y="4856008"/>
                </a:cubicBezTo>
                <a:cubicBezTo>
                  <a:pt x="2833903" y="4856008"/>
                  <a:pt x="2836304" y="4860166"/>
                  <a:pt x="2839585" y="4861046"/>
                </a:cubicBezTo>
                <a:cubicBezTo>
                  <a:pt x="2841985" y="4865204"/>
                  <a:pt x="2841985" y="4865204"/>
                  <a:pt x="2841985" y="4865204"/>
                </a:cubicBezTo>
                <a:cubicBezTo>
                  <a:pt x="2840228" y="4871765"/>
                  <a:pt x="2831266" y="4865848"/>
                  <a:pt x="2829743" y="4858407"/>
                </a:cubicBezTo>
                <a:cubicBezTo>
                  <a:pt x="2831266" y="4865848"/>
                  <a:pt x="2815743" y="4858173"/>
                  <a:pt x="2824705" y="4864090"/>
                </a:cubicBezTo>
                <a:cubicBezTo>
                  <a:pt x="2833023" y="4859287"/>
                  <a:pt x="2831030" y="4879849"/>
                  <a:pt x="2845031" y="4880083"/>
                </a:cubicBezTo>
                <a:cubicBezTo>
                  <a:pt x="2847433" y="4884243"/>
                  <a:pt x="2847433" y="4884243"/>
                  <a:pt x="2847433" y="4884243"/>
                </a:cubicBezTo>
                <a:cubicBezTo>
                  <a:pt x="2847433" y="4884243"/>
                  <a:pt x="2850711" y="4885122"/>
                  <a:pt x="2850711" y="4885122"/>
                </a:cubicBezTo>
                <a:cubicBezTo>
                  <a:pt x="2853114" y="4889281"/>
                  <a:pt x="2853993" y="4886000"/>
                  <a:pt x="2853993" y="4886000"/>
                </a:cubicBezTo>
                <a:cubicBezTo>
                  <a:pt x="2850711" y="4885122"/>
                  <a:pt x="2851592" y="4881842"/>
                  <a:pt x="2851592" y="4881842"/>
                </a:cubicBezTo>
                <a:cubicBezTo>
                  <a:pt x="2854871" y="4882720"/>
                  <a:pt x="2860553" y="4887759"/>
                  <a:pt x="2861432" y="4884479"/>
                </a:cubicBezTo>
                <a:cubicBezTo>
                  <a:pt x="2859030" y="4880319"/>
                  <a:pt x="2864713" y="4885357"/>
                  <a:pt x="2865592" y="4882076"/>
                </a:cubicBezTo>
                <a:cubicBezTo>
                  <a:pt x="2859909" y="4877039"/>
                  <a:pt x="2856630" y="4876159"/>
                  <a:pt x="2850949" y="4871121"/>
                </a:cubicBezTo>
                <a:cubicBezTo>
                  <a:pt x="2854228" y="4872001"/>
                  <a:pt x="2854228" y="4872001"/>
                  <a:pt x="2854228" y="4872001"/>
                </a:cubicBezTo>
                <a:cubicBezTo>
                  <a:pt x="2857508" y="4872880"/>
                  <a:pt x="2860789" y="4873758"/>
                  <a:pt x="2861667" y="4870478"/>
                </a:cubicBezTo>
                <a:lnTo>
                  <a:pt x="2856769" y="4866135"/>
                </a:lnTo>
                <a:lnTo>
                  <a:pt x="2862737" y="4868128"/>
                </a:lnTo>
                <a:cubicBezTo>
                  <a:pt x="2866808" y="4870976"/>
                  <a:pt x="2871069" y="4874755"/>
                  <a:pt x="2877189" y="4878154"/>
                </a:cubicBezTo>
                <a:cubicBezTo>
                  <a:pt x="2861025" y="4859758"/>
                  <a:pt x="2881349" y="4875751"/>
                  <a:pt x="2889669" y="4870949"/>
                </a:cubicBezTo>
                <a:cubicBezTo>
                  <a:pt x="2892070" y="4875108"/>
                  <a:pt x="2885509" y="4873350"/>
                  <a:pt x="2885509" y="4873350"/>
                </a:cubicBezTo>
                <a:cubicBezTo>
                  <a:pt x="2884630" y="4876631"/>
                  <a:pt x="2884630" y="4876631"/>
                  <a:pt x="2884630" y="4876631"/>
                </a:cubicBezTo>
                <a:cubicBezTo>
                  <a:pt x="2881349" y="4875751"/>
                  <a:pt x="2881349" y="4875751"/>
                  <a:pt x="2883750" y="4879911"/>
                </a:cubicBezTo>
                <a:cubicBezTo>
                  <a:pt x="2883750" y="4879911"/>
                  <a:pt x="2887032" y="4880791"/>
                  <a:pt x="2890311" y="4881670"/>
                </a:cubicBezTo>
                <a:cubicBezTo>
                  <a:pt x="2893590" y="4882548"/>
                  <a:pt x="2893590" y="4882548"/>
                  <a:pt x="2893590" y="4882548"/>
                </a:cubicBezTo>
                <a:cubicBezTo>
                  <a:pt x="2895993" y="4886708"/>
                  <a:pt x="2891834" y="4889109"/>
                  <a:pt x="2898394" y="4890866"/>
                </a:cubicBezTo>
                <a:cubicBezTo>
                  <a:pt x="2895113" y="4889987"/>
                  <a:pt x="2895113" y="4889987"/>
                  <a:pt x="2891834" y="4889109"/>
                </a:cubicBezTo>
                <a:cubicBezTo>
                  <a:pt x="2888554" y="4888230"/>
                  <a:pt x="2887674" y="4891511"/>
                  <a:pt x="2890953" y="4892389"/>
                </a:cubicBezTo>
                <a:cubicBezTo>
                  <a:pt x="2890075" y="4895668"/>
                  <a:pt x="2893356" y="4896549"/>
                  <a:pt x="2896636" y="4897427"/>
                </a:cubicBezTo>
                <a:cubicBezTo>
                  <a:pt x="2899915" y="4898305"/>
                  <a:pt x="2899915" y="4898305"/>
                  <a:pt x="2903197" y="4899185"/>
                </a:cubicBezTo>
                <a:cubicBezTo>
                  <a:pt x="2909757" y="4900942"/>
                  <a:pt x="2917197" y="4899421"/>
                  <a:pt x="2911514" y="4894383"/>
                </a:cubicBezTo>
                <a:cubicBezTo>
                  <a:pt x="2914795" y="4895261"/>
                  <a:pt x="2914795" y="4895261"/>
                  <a:pt x="2915674" y="4891980"/>
                </a:cubicBezTo>
                <a:cubicBezTo>
                  <a:pt x="2915674" y="4891980"/>
                  <a:pt x="2915674" y="4891980"/>
                  <a:pt x="2913273" y="4887822"/>
                </a:cubicBezTo>
                <a:cubicBezTo>
                  <a:pt x="2916553" y="4888701"/>
                  <a:pt x="2922235" y="4893739"/>
                  <a:pt x="2928796" y="4895497"/>
                </a:cubicBezTo>
                <a:cubicBezTo>
                  <a:pt x="2922235" y="4893739"/>
                  <a:pt x="2916553" y="4888701"/>
                  <a:pt x="2918954" y="4892860"/>
                </a:cubicBezTo>
                <a:cubicBezTo>
                  <a:pt x="2920476" y="4900299"/>
                  <a:pt x="2928796" y="4895497"/>
                  <a:pt x="2930317" y="4902935"/>
                </a:cubicBezTo>
                <a:cubicBezTo>
                  <a:pt x="2929439" y="4906217"/>
                  <a:pt x="2929439" y="4906217"/>
                  <a:pt x="2929439" y="4906217"/>
                </a:cubicBezTo>
                <a:cubicBezTo>
                  <a:pt x="2929439" y="4906217"/>
                  <a:pt x="2929439" y="4906217"/>
                  <a:pt x="2932718" y="4907095"/>
                </a:cubicBezTo>
                <a:cubicBezTo>
                  <a:pt x="2932718" y="4907095"/>
                  <a:pt x="2932718" y="4907095"/>
                  <a:pt x="2935999" y="4907975"/>
                </a:cubicBezTo>
                <a:cubicBezTo>
                  <a:pt x="2936878" y="4904694"/>
                  <a:pt x="2936878" y="4904694"/>
                  <a:pt x="2936878" y="4904694"/>
                </a:cubicBezTo>
                <a:cubicBezTo>
                  <a:pt x="2939281" y="4908854"/>
                  <a:pt x="2939281" y="4908854"/>
                  <a:pt x="2941680" y="4913011"/>
                </a:cubicBezTo>
                <a:cubicBezTo>
                  <a:pt x="2949121" y="4911491"/>
                  <a:pt x="2954802" y="4916527"/>
                  <a:pt x="2961363" y="4918285"/>
                </a:cubicBezTo>
                <a:cubicBezTo>
                  <a:pt x="2958082" y="4917407"/>
                  <a:pt x="2954802" y="4916527"/>
                  <a:pt x="2954802" y="4916527"/>
                </a:cubicBezTo>
                <a:cubicBezTo>
                  <a:pt x="2967044" y="4923324"/>
                  <a:pt x="2964643" y="4919164"/>
                  <a:pt x="2972726" y="4928362"/>
                </a:cubicBezTo>
                <a:cubicBezTo>
                  <a:pt x="2969445" y="4927484"/>
                  <a:pt x="2968566" y="4930764"/>
                  <a:pt x="2968566" y="4930764"/>
                </a:cubicBezTo>
                <a:cubicBezTo>
                  <a:pt x="2968566" y="4930764"/>
                  <a:pt x="2971848" y="4931642"/>
                  <a:pt x="2971848" y="4931642"/>
                </a:cubicBezTo>
                <a:cubicBezTo>
                  <a:pt x="2970967" y="4934923"/>
                  <a:pt x="2970967" y="4934923"/>
                  <a:pt x="2970967" y="4934923"/>
                </a:cubicBezTo>
                <a:cubicBezTo>
                  <a:pt x="2953045" y="4923088"/>
                  <a:pt x="2967688" y="4934044"/>
                  <a:pt x="2966810" y="4937324"/>
                </a:cubicBezTo>
                <a:cubicBezTo>
                  <a:pt x="2957847" y="4931407"/>
                  <a:pt x="2948885" y="4925491"/>
                  <a:pt x="2939043" y="4922854"/>
                </a:cubicBezTo>
                <a:cubicBezTo>
                  <a:pt x="2939923" y="4919573"/>
                  <a:pt x="2939923" y="4919573"/>
                  <a:pt x="2939923" y="4919573"/>
                </a:cubicBezTo>
                <a:cubicBezTo>
                  <a:pt x="2934243" y="4914534"/>
                  <a:pt x="2930961" y="4913655"/>
                  <a:pt x="2927680" y="4912777"/>
                </a:cubicBezTo>
                <a:cubicBezTo>
                  <a:pt x="2933362" y="4917815"/>
                  <a:pt x="2936642" y="4918694"/>
                  <a:pt x="2935764" y="4921974"/>
                </a:cubicBezTo>
                <a:cubicBezTo>
                  <a:pt x="2926802" y="4916057"/>
                  <a:pt x="2925924" y="4919338"/>
                  <a:pt x="2920241" y="4914300"/>
                </a:cubicBezTo>
                <a:cubicBezTo>
                  <a:pt x="2920241" y="4914300"/>
                  <a:pt x="2916961" y="4913420"/>
                  <a:pt x="2917839" y="4910140"/>
                </a:cubicBezTo>
                <a:cubicBezTo>
                  <a:pt x="2914560" y="4909260"/>
                  <a:pt x="2914560" y="4909260"/>
                  <a:pt x="2914560" y="4909260"/>
                </a:cubicBezTo>
                <a:cubicBezTo>
                  <a:pt x="2911279" y="4908382"/>
                  <a:pt x="2907999" y="4907503"/>
                  <a:pt x="2910401" y="4911663"/>
                </a:cubicBezTo>
                <a:cubicBezTo>
                  <a:pt x="2912801" y="4915821"/>
                  <a:pt x="2912801" y="4915821"/>
                  <a:pt x="2912801" y="4915821"/>
                </a:cubicBezTo>
                <a:cubicBezTo>
                  <a:pt x="2911923" y="4919100"/>
                  <a:pt x="2915203" y="4919981"/>
                  <a:pt x="2918484" y="4920859"/>
                </a:cubicBezTo>
                <a:cubicBezTo>
                  <a:pt x="2921765" y="4921739"/>
                  <a:pt x="2921765" y="4921739"/>
                  <a:pt x="2921765" y="4921739"/>
                </a:cubicBezTo>
                <a:cubicBezTo>
                  <a:pt x="2922643" y="4918458"/>
                  <a:pt x="2922643" y="4918458"/>
                  <a:pt x="2922643" y="4918458"/>
                </a:cubicBezTo>
                <a:cubicBezTo>
                  <a:pt x="2932484" y="4921095"/>
                  <a:pt x="2952809" y="4937090"/>
                  <a:pt x="2965929" y="4940604"/>
                </a:cubicBezTo>
                <a:cubicBezTo>
                  <a:pt x="2968331" y="4944764"/>
                  <a:pt x="2968331" y="4944764"/>
                  <a:pt x="2968331" y="4944764"/>
                </a:cubicBezTo>
                <a:cubicBezTo>
                  <a:pt x="2968331" y="4944764"/>
                  <a:pt x="2968331" y="4944764"/>
                  <a:pt x="2971612" y="4945642"/>
                </a:cubicBezTo>
                <a:cubicBezTo>
                  <a:pt x="2971612" y="4945642"/>
                  <a:pt x="2974892" y="4946522"/>
                  <a:pt x="2974892" y="4946522"/>
                </a:cubicBezTo>
                <a:cubicBezTo>
                  <a:pt x="2981452" y="4948279"/>
                  <a:pt x="2990414" y="4954196"/>
                  <a:pt x="2992815" y="4958356"/>
                </a:cubicBezTo>
                <a:cubicBezTo>
                  <a:pt x="2993695" y="4955076"/>
                  <a:pt x="2993695" y="4955076"/>
                  <a:pt x="2993695" y="4955076"/>
                </a:cubicBezTo>
                <a:cubicBezTo>
                  <a:pt x="2996095" y="4959234"/>
                  <a:pt x="2996095" y="4959234"/>
                  <a:pt x="2996095" y="4959234"/>
                </a:cubicBezTo>
                <a:cubicBezTo>
                  <a:pt x="2996095" y="4959234"/>
                  <a:pt x="2998496" y="4963394"/>
                  <a:pt x="3001778" y="4964274"/>
                </a:cubicBezTo>
                <a:cubicBezTo>
                  <a:pt x="3001778" y="4964274"/>
                  <a:pt x="3005057" y="4965153"/>
                  <a:pt x="3005937" y="4961873"/>
                </a:cubicBezTo>
                <a:cubicBezTo>
                  <a:pt x="3037859" y="4973942"/>
                  <a:pt x="3051624" y="4988177"/>
                  <a:pt x="3075465" y="4991048"/>
                </a:cubicBezTo>
                <a:cubicBezTo>
                  <a:pt x="3074587" y="4994330"/>
                  <a:pt x="3077866" y="4995208"/>
                  <a:pt x="3081147" y="4996088"/>
                </a:cubicBezTo>
                <a:cubicBezTo>
                  <a:pt x="3081147" y="4996088"/>
                  <a:pt x="3084428" y="4996967"/>
                  <a:pt x="3084428" y="4996967"/>
                </a:cubicBezTo>
                <a:cubicBezTo>
                  <a:pt x="3085306" y="4993685"/>
                  <a:pt x="3085306" y="4993685"/>
                  <a:pt x="3085306" y="4993685"/>
                </a:cubicBezTo>
                <a:cubicBezTo>
                  <a:pt x="3086829" y="5001126"/>
                  <a:pt x="3096669" y="5003762"/>
                  <a:pt x="3103230" y="5005520"/>
                </a:cubicBezTo>
                <a:cubicBezTo>
                  <a:pt x="3103230" y="5005520"/>
                  <a:pt x="3106511" y="5006399"/>
                  <a:pt x="3106511" y="5006399"/>
                </a:cubicBezTo>
                <a:cubicBezTo>
                  <a:pt x="3108911" y="5010558"/>
                  <a:pt x="3108911" y="5010558"/>
                  <a:pt x="3113070" y="5008157"/>
                </a:cubicBezTo>
                <a:cubicBezTo>
                  <a:pt x="3116351" y="5009036"/>
                  <a:pt x="3116351" y="5009036"/>
                  <a:pt x="3116351" y="5009036"/>
                </a:cubicBezTo>
                <a:cubicBezTo>
                  <a:pt x="3116351" y="5009036"/>
                  <a:pt x="3115473" y="5012317"/>
                  <a:pt x="3118751" y="5013195"/>
                </a:cubicBezTo>
                <a:cubicBezTo>
                  <a:pt x="3118751" y="5013195"/>
                  <a:pt x="3118751" y="5013195"/>
                  <a:pt x="3122032" y="5014073"/>
                </a:cubicBezTo>
                <a:cubicBezTo>
                  <a:pt x="3129472" y="5012551"/>
                  <a:pt x="3139956" y="5025909"/>
                  <a:pt x="3141713" y="5019348"/>
                </a:cubicBezTo>
                <a:cubicBezTo>
                  <a:pt x="3141713" y="5019348"/>
                  <a:pt x="3141713" y="5019348"/>
                  <a:pt x="3144995" y="5020227"/>
                </a:cubicBezTo>
                <a:cubicBezTo>
                  <a:pt x="3148274" y="5021105"/>
                  <a:pt x="3151555" y="5021985"/>
                  <a:pt x="3151555" y="5021985"/>
                </a:cubicBezTo>
                <a:cubicBezTo>
                  <a:pt x="3151555" y="5021985"/>
                  <a:pt x="3154835" y="5022864"/>
                  <a:pt x="3154835" y="5022864"/>
                </a:cubicBezTo>
                <a:cubicBezTo>
                  <a:pt x="3156358" y="5030304"/>
                  <a:pt x="3171237" y="5027258"/>
                  <a:pt x="3177797" y="5029016"/>
                </a:cubicBezTo>
                <a:cubicBezTo>
                  <a:pt x="3187638" y="5031653"/>
                  <a:pt x="3179319" y="5036456"/>
                  <a:pt x="3189161" y="5039093"/>
                </a:cubicBezTo>
                <a:cubicBezTo>
                  <a:pt x="3189161" y="5039093"/>
                  <a:pt x="3192440" y="5039972"/>
                  <a:pt x="3191561" y="5043251"/>
                </a:cubicBezTo>
                <a:cubicBezTo>
                  <a:pt x="3191561" y="5043251"/>
                  <a:pt x="3194841" y="5044131"/>
                  <a:pt x="3194841" y="5044131"/>
                </a:cubicBezTo>
                <a:cubicBezTo>
                  <a:pt x="3198123" y="5045010"/>
                  <a:pt x="3198123" y="5045010"/>
                  <a:pt x="3195720" y="5040850"/>
                </a:cubicBezTo>
                <a:cubicBezTo>
                  <a:pt x="3195720" y="5040850"/>
                  <a:pt x="3195720" y="5040850"/>
                  <a:pt x="3192440" y="5039972"/>
                </a:cubicBezTo>
                <a:cubicBezTo>
                  <a:pt x="3199880" y="5038449"/>
                  <a:pt x="3205562" y="5043487"/>
                  <a:pt x="3206440" y="5040207"/>
                </a:cubicBezTo>
                <a:cubicBezTo>
                  <a:pt x="3215401" y="5046124"/>
                  <a:pt x="3205562" y="5043487"/>
                  <a:pt x="3204682" y="5046768"/>
                </a:cubicBezTo>
                <a:lnTo>
                  <a:pt x="3200777" y="5049024"/>
                </a:lnTo>
                <a:lnTo>
                  <a:pt x="3182802" y="5042937"/>
                </a:lnTo>
                <a:cubicBezTo>
                  <a:pt x="3164319" y="5037490"/>
                  <a:pt x="3152140" y="5036205"/>
                  <a:pt x="3134918" y="5031590"/>
                </a:cubicBezTo>
                <a:cubicBezTo>
                  <a:pt x="3134918" y="5031590"/>
                  <a:pt x="3135797" y="5028310"/>
                  <a:pt x="3132517" y="5027430"/>
                </a:cubicBezTo>
                <a:cubicBezTo>
                  <a:pt x="3132517" y="5027430"/>
                  <a:pt x="3129237" y="5026552"/>
                  <a:pt x="3129237" y="5026552"/>
                </a:cubicBezTo>
                <a:cubicBezTo>
                  <a:pt x="3119395" y="5023915"/>
                  <a:pt x="3116116" y="5023036"/>
                  <a:pt x="3111956" y="5025438"/>
                </a:cubicBezTo>
                <a:cubicBezTo>
                  <a:pt x="3125078" y="5028953"/>
                  <a:pt x="3125078" y="5028953"/>
                  <a:pt x="3125078" y="5028953"/>
                </a:cubicBezTo>
                <a:cubicBezTo>
                  <a:pt x="3125078" y="5028953"/>
                  <a:pt x="3121797" y="5028075"/>
                  <a:pt x="3120918" y="5031354"/>
                </a:cubicBezTo>
                <a:cubicBezTo>
                  <a:pt x="3120918" y="5031354"/>
                  <a:pt x="3124199" y="5032234"/>
                  <a:pt x="3124199" y="5032234"/>
                </a:cubicBezTo>
                <a:cubicBezTo>
                  <a:pt x="3127479" y="5033113"/>
                  <a:pt x="3127479" y="5033113"/>
                  <a:pt x="3127479" y="5033113"/>
                </a:cubicBezTo>
                <a:cubicBezTo>
                  <a:pt x="3130758" y="5033991"/>
                  <a:pt x="3130758" y="5033991"/>
                  <a:pt x="3130758" y="5033991"/>
                </a:cubicBezTo>
                <a:cubicBezTo>
                  <a:pt x="3135561" y="5042309"/>
                  <a:pt x="3137083" y="5049750"/>
                  <a:pt x="3159167" y="5059182"/>
                </a:cubicBezTo>
                <a:cubicBezTo>
                  <a:pt x="3172053" y="5076698"/>
                  <a:pt x="3202217" y="5095329"/>
                  <a:pt x="3223421" y="5108042"/>
                </a:cubicBezTo>
                <a:cubicBezTo>
                  <a:pt x="3226702" y="5108920"/>
                  <a:pt x="3225824" y="5112200"/>
                  <a:pt x="3225824" y="5112200"/>
                </a:cubicBezTo>
                <a:cubicBezTo>
                  <a:pt x="3225824" y="5112200"/>
                  <a:pt x="3224945" y="5115481"/>
                  <a:pt x="3228223" y="5116360"/>
                </a:cubicBezTo>
                <a:cubicBezTo>
                  <a:pt x="3228223" y="5116360"/>
                  <a:pt x="3224945" y="5115481"/>
                  <a:pt x="3224065" y="5118761"/>
                </a:cubicBezTo>
                <a:cubicBezTo>
                  <a:pt x="3230626" y="5120519"/>
                  <a:pt x="3233907" y="5121398"/>
                  <a:pt x="3233907" y="5121398"/>
                </a:cubicBezTo>
                <a:cubicBezTo>
                  <a:pt x="3251830" y="5133233"/>
                  <a:pt x="3277193" y="5143544"/>
                  <a:pt x="3292714" y="5151219"/>
                </a:cubicBezTo>
                <a:cubicBezTo>
                  <a:pt x="3295117" y="5155379"/>
                  <a:pt x="3288556" y="5153620"/>
                  <a:pt x="3285275" y="5152742"/>
                </a:cubicBezTo>
                <a:cubicBezTo>
                  <a:pt x="3294237" y="5158659"/>
                  <a:pt x="3331842" y="5175767"/>
                  <a:pt x="3319365" y="5182971"/>
                </a:cubicBezTo>
                <a:cubicBezTo>
                  <a:pt x="3312805" y="5181213"/>
                  <a:pt x="3312805" y="5181213"/>
                  <a:pt x="3312805" y="5181213"/>
                </a:cubicBezTo>
                <a:cubicBezTo>
                  <a:pt x="3309524" y="5180334"/>
                  <a:pt x="3309524" y="5180334"/>
                  <a:pt x="3309524" y="5180334"/>
                </a:cubicBezTo>
                <a:cubicBezTo>
                  <a:pt x="3309524" y="5180334"/>
                  <a:pt x="3308645" y="5183614"/>
                  <a:pt x="3311927" y="5184492"/>
                </a:cubicBezTo>
                <a:cubicBezTo>
                  <a:pt x="3318486" y="5186251"/>
                  <a:pt x="3318486" y="5186251"/>
                  <a:pt x="3318486" y="5186251"/>
                </a:cubicBezTo>
                <a:cubicBezTo>
                  <a:pt x="3304486" y="5186015"/>
                  <a:pt x="3285683" y="5177461"/>
                  <a:pt x="3266002" y="5172187"/>
                </a:cubicBezTo>
                <a:cubicBezTo>
                  <a:pt x="3245205" y="5184194"/>
                  <a:pt x="3297454" y="5212257"/>
                  <a:pt x="3342499" y="5227844"/>
                </a:cubicBezTo>
                <a:cubicBezTo>
                  <a:pt x="3344900" y="5232004"/>
                  <a:pt x="3340742" y="5234405"/>
                  <a:pt x="3348824" y="5243600"/>
                </a:cubicBezTo>
                <a:cubicBezTo>
                  <a:pt x="3339862" y="5237684"/>
                  <a:pt x="3338984" y="5240964"/>
                  <a:pt x="3338105" y="5244245"/>
                </a:cubicBezTo>
                <a:cubicBezTo>
                  <a:pt x="3311863" y="5237212"/>
                  <a:pt x="3286500" y="5226901"/>
                  <a:pt x="3260257" y="5219869"/>
                </a:cubicBezTo>
                <a:cubicBezTo>
                  <a:pt x="3243856" y="5215475"/>
                  <a:pt x="3258499" y="5226430"/>
                  <a:pt x="3243621" y="5229475"/>
                </a:cubicBezTo>
                <a:cubicBezTo>
                  <a:pt x="3228099" y="5221800"/>
                  <a:pt x="3220658" y="5223323"/>
                  <a:pt x="3201857" y="5214769"/>
                </a:cubicBezTo>
                <a:cubicBezTo>
                  <a:pt x="3200977" y="5218050"/>
                  <a:pt x="3206659" y="5223087"/>
                  <a:pt x="3219780" y="5226604"/>
                </a:cubicBezTo>
                <a:cubicBezTo>
                  <a:pt x="3213219" y="5224845"/>
                  <a:pt x="3205781" y="5226368"/>
                  <a:pt x="3193538" y="5219573"/>
                </a:cubicBezTo>
                <a:cubicBezTo>
                  <a:pt x="3199219" y="5224609"/>
                  <a:pt x="3195061" y="5227011"/>
                  <a:pt x="3204023" y="5232929"/>
                </a:cubicBezTo>
                <a:cubicBezTo>
                  <a:pt x="3150016" y="5211425"/>
                  <a:pt x="3096009" y="5189924"/>
                  <a:pt x="3042882" y="5165139"/>
                </a:cubicBezTo>
                <a:cubicBezTo>
                  <a:pt x="3036320" y="5163382"/>
                  <a:pt x="3029761" y="5161624"/>
                  <a:pt x="3027359" y="5157464"/>
                </a:cubicBezTo>
                <a:cubicBezTo>
                  <a:pt x="2396387" y="4861828"/>
                  <a:pt x="1977317" y="4260841"/>
                  <a:pt x="1894782" y="3584788"/>
                </a:cubicBezTo>
                <a:cubicBezTo>
                  <a:pt x="1894782" y="3584788"/>
                  <a:pt x="1894782" y="3584788"/>
                  <a:pt x="1895662" y="3581506"/>
                </a:cubicBezTo>
                <a:cubicBezTo>
                  <a:pt x="1895662" y="3581506"/>
                  <a:pt x="1896540" y="3578226"/>
                  <a:pt x="1896540" y="3578226"/>
                </a:cubicBezTo>
                <a:cubicBezTo>
                  <a:pt x="1898061" y="3585666"/>
                  <a:pt x="1902221" y="3583265"/>
                  <a:pt x="1900698" y="3575825"/>
                </a:cubicBezTo>
                <a:cubicBezTo>
                  <a:pt x="1902221" y="3583265"/>
                  <a:pt x="1902221" y="3583265"/>
                  <a:pt x="1902221" y="3583265"/>
                </a:cubicBezTo>
                <a:cubicBezTo>
                  <a:pt x="1904622" y="3587425"/>
                  <a:pt x="1904622" y="3587425"/>
                  <a:pt x="1908782" y="3585022"/>
                </a:cubicBezTo>
                <a:cubicBezTo>
                  <a:pt x="1908782" y="3585022"/>
                  <a:pt x="1909661" y="3581742"/>
                  <a:pt x="1907259" y="3577584"/>
                </a:cubicBezTo>
                <a:cubicBezTo>
                  <a:pt x="1904858" y="3573425"/>
                  <a:pt x="1904858" y="3573425"/>
                  <a:pt x="1904858" y="3573425"/>
                </a:cubicBezTo>
                <a:cubicBezTo>
                  <a:pt x="1905737" y="3570143"/>
                  <a:pt x="1905737" y="3570143"/>
                  <a:pt x="1905737" y="3570143"/>
                </a:cubicBezTo>
                <a:cubicBezTo>
                  <a:pt x="1912298" y="3571902"/>
                  <a:pt x="1913176" y="3568620"/>
                  <a:pt x="1911655" y="3561181"/>
                </a:cubicBezTo>
                <a:cubicBezTo>
                  <a:pt x="1906851" y="3552863"/>
                  <a:pt x="1908374" y="3560303"/>
                  <a:pt x="1902693" y="3555264"/>
                </a:cubicBezTo>
                <a:cubicBezTo>
                  <a:pt x="1904214" y="3562704"/>
                  <a:pt x="1904214" y="3562704"/>
                  <a:pt x="1904214" y="3562704"/>
                </a:cubicBezTo>
                <a:cubicBezTo>
                  <a:pt x="1901813" y="3558544"/>
                  <a:pt x="1902693" y="3555264"/>
                  <a:pt x="1898533" y="3557666"/>
                </a:cubicBezTo>
                <a:cubicBezTo>
                  <a:pt x="1897653" y="3560947"/>
                  <a:pt x="1896775" y="3564227"/>
                  <a:pt x="1899176" y="3568386"/>
                </a:cubicBezTo>
                <a:cubicBezTo>
                  <a:pt x="1901577" y="3572544"/>
                  <a:pt x="1901577" y="3572544"/>
                  <a:pt x="1901577" y="3572544"/>
                </a:cubicBezTo>
                <a:cubicBezTo>
                  <a:pt x="1898298" y="3571666"/>
                  <a:pt x="1899176" y="3568386"/>
                  <a:pt x="1895896" y="3567506"/>
                </a:cubicBezTo>
                <a:cubicBezTo>
                  <a:pt x="1896775" y="3564227"/>
                  <a:pt x="1896775" y="3564227"/>
                  <a:pt x="1896775" y="3564227"/>
                </a:cubicBezTo>
                <a:cubicBezTo>
                  <a:pt x="1894373" y="3560067"/>
                  <a:pt x="1894373" y="3560067"/>
                  <a:pt x="1894373" y="3560067"/>
                </a:cubicBezTo>
                <a:cubicBezTo>
                  <a:pt x="1891094" y="3559188"/>
                  <a:pt x="1891094" y="3559188"/>
                  <a:pt x="1891094" y="3559188"/>
                </a:cubicBezTo>
                <a:cubicBezTo>
                  <a:pt x="1884597" y="3504711"/>
                  <a:pt x="1882259" y="3447831"/>
                  <a:pt x="1879920" y="3390951"/>
                </a:cubicBezTo>
                <a:cubicBezTo>
                  <a:pt x="1883200" y="3391830"/>
                  <a:pt x="1887359" y="3389429"/>
                  <a:pt x="1885837" y="3381989"/>
                </a:cubicBezTo>
                <a:cubicBezTo>
                  <a:pt x="1882557" y="3381111"/>
                  <a:pt x="1882557" y="3381111"/>
                  <a:pt x="1882557" y="3381111"/>
                </a:cubicBezTo>
                <a:cubicBezTo>
                  <a:pt x="1878180" y="3200631"/>
                  <a:pt x="1900280" y="3013184"/>
                  <a:pt x="1949501" y="2829488"/>
                </a:cubicBezTo>
                <a:cubicBezTo>
                  <a:pt x="2065523" y="2396490"/>
                  <a:pt x="2313805" y="2034089"/>
                  <a:pt x="2643562" y="1774383"/>
                </a:cubicBezTo>
                <a:cubicBezTo>
                  <a:pt x="2638523" y="1780064"/>
                  <a:pt x="2637645" y="1783344"/>
                  <a:pt x="2640925" y="1784224"/>
                </a:cubicBezTo>
                <a:cubicBezTo>
                  <a:pt x="2669161" y="1770694"/>
                  <a:pt x="2664357" y="1762376"/>
                  <a:pt x="2686913" y="1743809"/>
                </a:cubicBezTo>
                <a:cubicBezTo>
                  <a:pt x="2686913" y="1743809"/>
                  <a:pt x="2683632" y="1742931"/>
                  <a:pt x="2683632" y="1742931"/>
                </a:cubicBezTo>
                <a:cubicBezTo>
                  <a:pt x="2705305" y="1727642"/>
                  <a:pt x="2722823" y="1714756"/>
                  <a:pt x="2744497" y="1699471"/>
                </a:cubicBezTo>
                <a:cubicBezTo>
                  <a:pt x="2751936" y="1697948"/>
                  <a:pt x="2777770" y="1680260"/>
                  <a:pt x="2782809" y="1674577"/>
                </a:cubicBezTo>
                <a:cubicBezTo>
                  <a:pt x="2786090" y="1675456"/>
                  <a:pt x="2786969" y="1672176"/>
                  <a:pt x="2786969" y="1672176"/>
                </a:cubicBezTo>
                <a:cubicBezTo>
                  <a:pt x="2791128" y="1669775"/>
                  <a:pt x="2791128" y="1669775"/>
                  <a:pt x="2787847" y="1668896"/>
                </a:cubicBezTo>
                <a:cubicBezTo>
                  <a:pt x="2791128" y="1669775"/>
                  <a:pt x="2792007" y="1666495"/>
                  <a:pt x="2795287" y="1667374"/>
                </a:cubicBezTo>
                <a:cubicBezTo>
                  <a:pt x="2800324" y="1661693"/>
                  <a:pt x="2808643" y="1656889"/>
                  <a:pt x="2812803" y="1654488"/>
                </a:cubicBezTo>
                <a:cubicBezTo>
                  <a:pt x="2830319" y="1641602"/>
                  <a:pt x="2850235" y="1632876"/>
                  <a:pt x="2867751" y="1619990"/>
                </a:cubicBezTo>
                <a:cubicBezTo>
                  <a:pt x="2876070" y="1615187"/>
                  <a:pt x="2884388" y="1610385"/>
                  <a:pt x="2892707" y="1605583"/>
                </a:cubicBezTo>
                <a:cubicBezTo>
                  <a:pt x="2909345" y="1595977"/>
                  <a:pt x="2929260" y="1587250"/>
                  <a:pt x="2945898" y="1577646"/>
                </a:cubicBezTo>
                <a:cubicBezTo>
                  <a:pt x="2945898" y="1577646"/>
                  <a:pt x="2945019" y="1580925"/>
                  <a:pt x="2945019" y="1580925"/>
                </a:cubicBezTo>
                <a:cubicBezTo>
                  <a:pt x="2949179" y="1578524"/>
                  <a:pt x="2950057" y="1575243"/>
                  <a:pt x="2954215" y="1572842"/>
                </a:cubicBezTo>
                <a:cubicBezTo>
                  <a:pt x="3029843" y="1533338"/>
                  <a:pt x="3107651" y="1498813"/>
                  <a:pt x="3187642" y="1469266"/>
                </a:cubicBezTo>
                <a:lnTo>
                  <a:pt x="3206518" y="1462968"/>
                </a:lnTo>
                <a:lnTo>
                  <a:pt x="3279061" y="1433119"/>
                </a:lnTo>
                <a:lnTo>
                  <a:pt x="3268731" y="1435621"/>
                </a:lnTo>
                <a:lnTo>
                  <a:pt x="3291288" y="1428088"/>
                </a:lnTo>
                <a:lnTo>
                  <a:pt x="3299007" y="1424913"/>
                </a:lnTo>
                <a:close/>
                <a:moveTo>
                  <a:pt x="2502762" y="1367737"/>
                </a:moveTo>
                <a:cubicBezTo>
                  <a:pt x="2499088" y="1373406"/>
                  <a:pt x="2499088" y="1373406"/>
                  <a:pt x="2499088" y="1373406"/>
                </a:cubicBezTo>
                <a:cubicBezTo>
                  <a:pt x="2500087" y="1378077"/>
                  <a:pt x="2504758" y="1377078"/>
                  <a:pt x="2508432" y="1371410"/>
                </a:cubicBezTo>
                <a:cubicBezTo>
                  <a:pt x="2496914" y="1386080"/>
                  <a:pt x="2485814" y="1397000"/>
                  <a:pt x="2472589" y="1406541"/>
                </a:cubicBezTo>
                <a:lnTo>
                  <a:pt x="2428360" y="1430993"/>
                </a:lnTo>
                <a:lnTo>
                  <a:pt x="2427665" y="1427740"/>
                </a:lnTo>
                <a:cubicBezTo>
                  <a:pt x="2427665" y="1427740"/>
                  <a:pt x="2423991" y="1433409"/>
                  <a:pt x="2423991" y="1433409"/>
                </a:cubicBezTo>
                <a:cubicBezTo>
                  <a:pt x="2414650" y="1435405"/>
                  <a:pt x="2415648" y="1440075"/>
                  <a:pt x="2406305" y="1442071"/>
                </a:cubicBezTo>
                <a:cubicBezTo>
                  <a:pt x="2401635" y="1443068"/>
                  <a:pt x="2401635" y="1443068"/>
                  <a:pt x="2401635" y="1443068"/>
                </a:cubicBezTo>
                <a:cubicBezTo>
                  <a:pt x="2401635" y="1443068"/>
                  <a:pt x="2402632" y="1447739"/>
                  <a:pt x="2402632" y="1447739"/>
                </a:cubicBezTo>
                <a:cubicBezTo>
                  <a:pt x="2397962" y="1448738"/>
                  <a:pt x="2397962" y="1448738"/>
                  <a:pt x="2397962" y="1448738"/>
                </a:cubicBezTo>
                <a:lnTo>
                  <a:pt x="2368524" y="1462091"/>
                </a:lnTo>
                <a:lnTo>
                  <a:pt x="2436136" y="1405006"/>
                </a:lnTo>
                <a:lnTo>
                  <a:pt x="2447028" y="1404065"/>
                </a:lnTo>
                <a:cubicBezTo>
                  <a:pt x="2460542" y="1398736"/>
                  <a:pt x="2475395" y="1388235"/>
                  <a:pt x="2493419" y="1369732"/>
                </a:cubicBezTo>
                <a:cubicBezTo>
                  <a:pt x="2493419" y="1369732"/>
                  <a:pt x="2498091" y="1368735"/>
                  <a:pt x="2502762" y="1367737"/>
                </a:cubicBezTo>
                <a:close/>
                <a:moveTo>
                  <a:pt x="3694920" y="1351768"/>
                </a:moveTo>
                <a:lnTo>
                  <a:pt x="3592642" y="1364711"/>
                </a:lnTo>
                <a:lnTo>
                  <a:pt x="3590251" y="1366035"/>
                </a:lnTo>
                <a:lnTo>
                  <a:pt x="3570147" y="1371907"/>
                </a:lnTo>
                <a:lnTo>
                  <a:pt x="3581954" y="1369853"/>
                </a:lnTo>
                <a:lnTo>
                  <a:pt x="3656160" y="1363370"/>
                </a:lnTo>
                <a:close/>
                <a:moveTo>
                  <a:pt x="2840435" y="1256522"/>
                </a:moveTo>
                <a:cubicBezTo>
                  <a:pt x="2814405" y="1271852"/>
                  <a:pt x="2779032" y="1289177"/>
                  <a:pt x="2754000" y="1309177"/>
                </a:cubicBezTo>
                <a:cubicBezTo>
                  <a:pt x="2727471" y="1322172"/>
                  <a:pt x="2696248" y="1338915"/>
                  <a:pt x="2675675" y="1354070"/>
                </a:cubicBezTo>
                <a:lnTo>
                  <a:pt x="2664839" y="1363575"/>
                </a:lnTo>
                <a:lnTo>
                  <a:pt x="2606905" y="1394572"/>
                </a:lnTo>
                <a:lnTo>
                  <a:pt x="2606162" y="1394488"/>
                </a:lnTo>
                <a:lnTo>
                  <a:pt x="2606032" y="1395039"/>
                </a:lnTo>
                <a:lnTo>
                  <a:pt x="2569460" y="1414607"/>
                </a:lnTo>
                <a:lnTo>
                  <a:pt x="2535666" y="1437142"/>
                </a:lnTo>
                <a:lnTo>
                  <a:pt x="2557774" y="1419478"/>
                </a:lnTo>
                <a:cubicBezTo>
                  <a:pt x="2617181" y="1377482"/>
                  <a:pt x="2686928" y="1338159"/>
                  <a:pt x="2743660" y="1306503"/>
                </a:cubicBezTo>
                <a:cubicBezTo>
                  <a:pt x="2765019" y="1292171"/>
                  <a:pt x="2787377" y="1282510"/>
                  <a:pt x="2803068" y="1264505"/>
                </a:cubicBezTo>
                <a:cubicBezTo>
                  <a:pt x="2799394" y="1270174"/>
                  <a:pt x="2809734" y="1272849"/>
                  <a:pt x="2840435" y="1256522"/>
                </a:cubicBezTo>
                <a:close/>
                <a:moveTo>
                  <a:pt x="4291945" y="1253435"/>
                </a:moveTo>
                <a:cubicBezTo>
                  <a:pt x="4288620" y="1252908"/>
                  <a:pt x="4285780" y="1253972"/>
                  <a:pt x="4284137" y="1260101"/>
                </a:cubicBezTo>
                <a:cubicBezTo>
                  <a:pt x="4280853" y="1272360"/>
                  <a:pt x="4289390" y="1273187"/>
                  <a:pt x="4298921" y="1275741"/>
                </a:cubicBezTo>
                <a:cubicBezTo>
                  <a:pt x="4349411" y="1283430"/>
                  <a:pt x="4400898" y="1292848"/>
                  <a:pt x="4450293" y="1304623"/>
                </a:cubicBezTo>
                <a:cubicBezTo>
                  <a:pt x="4553327" y="1330041"/>
                  <a:pt x="4653016" y="1361132"/>
                  <a:pt x="4748991" y="1398504"/>
                </a:cubicBezTo>
                <a:lnTo>
                  <a:pt x="4900593" y="1470664"/>
                </a:lnTo>
                <a:lnTo>
                  <a:pt x="4850303" y="1427852"/>
                </a:lnTo>
                <a:lnTo>
                  <a:pt x="4826319" y="1412622"/>
                </a:lnTo>
                <a:lnTo>
                  <a:pt x="4657237" y="1344015"/>
                </a:lnTo>
                <a:cubicBezTo>
                  <a:pt x="4555286" y="1305020"/>
                  <a:pt x="4447497" y="1287816"/>
                  <a:pt x="4341169" y="1265164"/>
                </a:cubicBezTo>
                <a:cubicBezTo>
                  <a:pt x="4328547" y="1263242"/>
                  <a:pt x="4314927" y="1259592"/>
                  <a:pt x="4302669" y="1256309"/>
                </a:cubicBezTo>
                <a:cubicBezTo>
                  <a:pt x="4299082" y="1256077"/>
                  <a:pt x="4295271" y="1253960"/>
                  <a:pt x="4291945" y="1253435"/>
                </a:cubicBezTo>
                <a:close/>
                <a:moveTo>
                  <a:pt x="3498102" y="1245800"/>
                </a:moveTo>
                <a:lnTo>
                  <a:pt x="3459267" y="1255133"/>
                </a:lnTo>
                <a:lnTo>
                  <a:pt x="3459939" y="1258420"/>
                </a:lnTo>
                <a:close/>
                <a:moveTo>
                  <a:pt x="5350802" y="1233036"/>
                </a:moveTo>
                <a:cubicBezTo>
                  <a:pt x="5361142" y="1235710"/>
                  <a:pt x="5361142" y="1235710"/>
                  <a:pt x="5351799" y="1237706"/>
                </a:cubicBezTo>
                <a:cubicBezTo>
                  <a:pt x="5346131" y="1234033"/>
                  <a:pt x="5346131" y="1234033"/>
                  <a:pt x="5346131" y="1234033"/>
                </a:cubicBezTo>
                <a:cubicBezTo>
                  <a:pt x="5350802" y="1233036"/>
                  <a:pt x="5350802" y="1233036"/>
                  <a:pt x="5350802" y="1233036"/>
                </a:cubicBezTo>
                <a:close/>
                <a:moveTo>
                  <a:pt x="5345813" y="1209681"/>
                </a:moveTo>
                <a:cubicBezTo>
                  <a:pt x="5345813" y="1209681"/>
                  <a:pt x="5350483" y="1208682"/>
                  <a:pt x="5351481" y="1213353"/>
                </a:cubicBezTo>
                <a:cubicBezTo>
                  <a:pt x="5346810" y="1214352"/>
                  <a:pt x="5346810" y="1214352"/>
                  <a:pt x="5346810" y="1214352"/>
                </a:cubicBezTo>
                <a:cubicBezTo>
                  <a:pt x="5346810" y="1214352"/>
                  <a:pt x="5345813" y="1209681"/>
                  <a:pt x="5345813" y="1209681"/>
                </a:cubicBezTo>
                <a:close/>
                <a:moveTo>
                  <a:pt x="5343817" y="1200338"/>
                </a:moveTo>
                <a:cubicBezTo>
                  <a:pt x="5344814" y="1205008"/>
                  <a:pt x="5344814" y="1205008"/>
                  <a:pt x="5349485" y="1204011"/>
                </a:cubicBezTo>
                <a:lnTo>
                  <a:pt x="5339148" y="1201337"/>
                </a:lnTo>
                <a:close/>
                <a:moveTo>
                  <a:pt x="2761703" y="1151674"/>
                </a:moveTo>
                <a:lnTo>
                  <a:pt x="2748959" y="1165559"/>
                </a:lnTo>
                <a:cubicBezTo>
                  <a:pt x="2741657" y="1171392"/>
                  <a:pt x="2733065" y="1176892"/>
                  <a:pt x="2722385" y="1184058"/>
                </a:cubicBezTo>
                <a:cubicBezTo>
                  <a:pt x="2726058" y="1178388"/>
                  <a:pt x="2721386" y="1179387"/>
                  <a:pt x="2716716" y="1180384"/>
                </a:cubicBezTo>
                <a:cubicBezTo>
                  <a:pt x="2694359" y="1190045"/>
                  <a:pt x="2674994" y="1213720"/>
                  <a:pt x="2657309" y="1222382"/>
                </a:cubicBezTo>
                <a:cubicBezTo>
                  <a:pt x="2657309" y="1222382"/>
                  <a:pt x="2660982" y="1216713"/>
                  <a:pt x="2660982" y="1216713"/>
                </a:cubicBezTo>
                <a:cubicBezTo>
                  <a:pt x="2630281" y="1233040"/>
                  <a:pt x="2606247" y="1257713"/>
                  <a:pt x="2595906" y="1255037"/>
                </a:cubicBezTo>
                <a:cubicBezTo>
                  <a:pt x="2595906" y="1255037"/>
                  <a:pt x="2596903" y="1259709"/>
                  <a:pt x="2592233" y="1260706"/>
                </a:cubicBezTo>
                <a:cubicBezTo>
                  <a:pt x="2581214" y="1277713"/>
                  <a:pt x="2601576" y="1258710"/>
                  <a:pt x="2606247" y="1257713"/>
                </a:cubicBezTo>
                <a:cubicBezTo>
                  <a:pt x="2593730" y="1267712"/>
                  <a:pt x="2584887" y="1272043"/>
                  <a:pt x="2577796" y="1276001"/>
                </a:cubicBezTo>
                <a:lnTo>
                  <a:pt x="2560312" y="1291636"/>
                </a:lnTo>
                <a:lnTo>
                  <a:pt x="2559859" y="1291860"/>
                </a:lnTo>
                <a:lnTo>
                  <a:pt x="2560069" y="1281620"/>
                </a:lnTo>
                <a:cubicBezTo>
                  <a:pt x="2559696" y="1279869"/>
                  <a:pt x="2557360" y="1280367"/>
                  <a:pt x="2548516" y="1284699"/>
                </a:cubicBezTo>
                <a:cubicBezTo>
                  <a:pt x="2547179" y="1289869"/>
                  <a:pt x="2548846" y="1291955"/>
                  <a:pt x="2549928" y="1294165"/>
                </a:cubicBezTo>
                <a:lnTo>
                  <a:pt x="2549342" y="1297035"/>
                </a:lnTo>
                <a:lnTo>
                  <a:pt x="2541806" y="1300742"/>
                </a:lnTo>
                <a:cubicBezTo>
                  <a:pt x="2519258" y="1309996"/>
                  <a:pt x="2495601" y="1317332"/>
                  <a:pt x="2470077" y="1321264"/>
                </a:cubicBezTo>
                <a:cubicBezTo>
                  <a:pt x="2487552" y="1289140"/>
                  <a:pt x="2510692" y="1274055"/>
                  <a:pt x="2536602" y="1262438"/>
                </a:cubicBezTo>
                <a:cubicBezTo>
                  <a:pt x="2598121" y="1237126"/>
                  <a:pt x="2657282" y="1210292"/>
                  <a:pt x="2712436" y="1174174"/>
                </a:cubicBezTo>
                <a:cubicBezTo>
                  <a:pt x="2723037" y="1166839"/>
                  <a:pt x="2734149" y="1161297"/>
                  <a:pt x="2745575" y="1156796"/>
                </a:cubicBezTo>
                <a:close/>
                <a:moveTo>
                  <a:pt x="4763650" y="1149529"/>
                </a:moveTo>
                <a:lnTo>
                  <a:pt x="4771720" y="1151618"/>
                </a:lnTo>
                <a:cubicBezTo>
                  <a:pt x="4771720" y="1151618"/>
                  <a:pt x="4771720" y="1151618"/>
                  <a:pt x="4767049" y="1152615"/>
                </a:cubicBezTo>
                <a:close/>
                <a:moveTo>
                  <a:pt x="3314885" y="1145389"/>
                </a:moveTo>
                <a:cubicBezTo>
                  <a:pt x="3311211" y="1151058"/>
                  <a:pt x="3311211" y="1151058"/>
                  <a:pt x="3311211" y="1151058"/>
                </a:cubicBezTo>
                <a:cubicBezTo>
                  <a:pt x="3306541" y="1152057"/>
                  <a:pt x="3306541" y="1152057"/>
                  <a:pt x="3306541" y="1152057"/>
                </a:cubicBezTo>
                <a:cubicBezTo>
                  <a:pt x="3297198" y="1154051"/>
                  <a:pt x="3292528" y="1155049"/>
                  <a:pt x="3287857" y="1156047"/>
                </a:cubicBezTo>
                <a:cubicBezTo>
                  <a:pt x="3278514" y="1158043"/>
                  <a:pt x="3273843" y="1159041"/>
                  <a:pt x="3264500" y="1161037"/>
                </a:cubicBezTo>
                <a:lnTo>
                  <a:pt x="3259830" y="1162034"/>
                </a:lnTo>
                <a:close/>
                <a:moveTo>
                  <a:pt x="4063207" y="1058776"/>
                </a:moveTo>
                <a:lnTo>
                  <a:pt x="4059509" y="1058914"/>
                </a:lnTo>
                <a:lnTo>
                  <a:pt x="4059417" y="1058899"/>
                </a:lnTo>
                <a:cubicBezTo>
                  <a:pt x="4058579" y="1058545"/>
                  <a:pt x="4059454" y="1058357"/>
                  <a:pt x="4063207" y="1058776"/>
                </a:cubicBezTo>
                <a:close/>
                <a:moveTo>
                  <a:pt x="4081891" y="1054786"/>
                </a:moveTo>
                <a:cubicBezTo>
                  <a:pt x="4083887" y="1064127"/>
                  <a:pt x="4101574" y="1055465"/>
                  <a:pt x="4111912" y="1058138"/>
                </a:cubicBezTo>
                <a:cubicBezTo>
                  <a:pt x="4097900" y="1061133"/>
                  <a:pt x="4111233" y="1077821"/>
                  <a:pt x="4112910" y="1062810"/>
                </a:cubicBezTo>
                <a:cubicBezTo>
                  <a:pt x="4141935" y="1061494"/>
                  <a:pt x="4171956" y="1064849"/>
                  <a:pt x="4191639" y="1065528"/>
                </a:cubicBezTo>
                <a:cubicBezTo>
                  <a:pt x="4176627" y="1063850"/>
                  <a:pt x="4205653" y="1062533"/>
                  <a:pt x="4224337" y="1058542"/>
                </a:cubicBezTo>
                <a:cubicBezTo>
                  <a:pt x="4225335" y="1063212"/>
                  <a:pt x="4215991" y="1065208"/>
                  <a:pt x="4215991" y="1065208"/>
                </a:cubicBezTo>
                <a:cubicBezTo>
                  <a:pt x="4250685" y="1067565"/>
                  <a:pt x="4270368" y="1068244"/>
                  <a:pt x="4290049" y="1068923"/>
                </a:cubicBezTo>
                <a:cubicBezTo>
                  <a:pt x="4314402" y="1068605"/>
                  <a:pt x="4334085" y="1069284"/>
                  <a:pt x="4379117" y="1074315"/>
                </a:cubicBezTo>
                <a:cubicBezTo>
                  <a:pt x="4375445" y="1079983"/>
                  <a:pt x="4366101" y="1081981"/>
                  <a:pt x="4385785" y="1082660"/>
                </a:cubicBezTo>
                <a:cubicBezTo>
                  <a:pt x="4396125" y="1085335"/>
                  <a:pt x="4374447" y="1075314"/>
                  <a:pt x="4398799" y="1074995"/>
                </a:cubicBezTo>
                <a:cubicBezTo>
                  <a:pt x="4415807" y="1086013"/>
                  <a:pt x="4430817" y="1087691"/>
                  <a:pt x="4443833" y="1080026"/>
                </a:cubicBezTo>
                <a:cubicBezTo>
                  <a:pt x="4460841" y="1091045"/>
                  <a:pt x="4454173" y="1082701"/>
                  <a:pt x="4461839" y="1095716"/>
                </a:cubicBezTo>
                <a:cubicBezTo>
                  <a:pt x="4465511" y="1090048"/>
                  <a:pt x="4474853" y="1088052"/>
                  <a:pt x="4489863" y="1089728"/>
                </a:cubicBezTo>
                <a:cubicBezTo>
                  <a:pt x="4489863" y="1089728"/>
                  <a:pt x="4480522" y="1091724"/>
                  <a:pt x="4486191" y="1095398"/>
                </a:cubicBezTo>
                <a:cubicBezTo>
                  <a:pt x="4509546" y="1090407"/>
                  <a:pt x="4532222" y="1105100"/>
                  <a:pt x="4565917" y="1102785"/>
                </a:cubicBezTo>
                <a:cubicBezTo>
                  <a:pt x="4566915" y="1107457"/>
                  <a:pt x="4546235" y="1102107"/>
                  <a:pt x="4547233" y="1106777"/>
                </a:cubicBezTo>
                <a:cubicBezTo>
                  <a:pt x="4568911" y="1116797"/>
                  <a:pt x="4591269" y="1107139"/>
                  <a:pt x="4609273" y="1122827"/>
                </a:cubicBezTo>
                <a:cubicBezTo>
                  <a:pt x="4613943" y="1121829"/>
                  <a:pt x="4591269" y="1107139"/>
                  <a:pt x="4611947" y="1112488"/>
                </a:cubicBezTo>
                <a:cubicBezTo>
                  <a:pt x="4608275" y="1118157"/>
                  <a:pt x="4613943" y="1121829"/>
                  <a:pt x="4628956" y="1123507"/>
                </a:cubicBezTo>
                <a:cubicBezTo>
                  <a:pt x="4641971" y="1115841"/>
                  <a:pt x="4665645" y="1135205"/>
                  <a:pt x="4668320" y="1124867"/>
                </a:cubicBezTo>
                <a:cubicBezTo>
                  <a:pt x="4669317" y="1129537"/>
                  <a:pt x="4673989" y="1128538"/>
                  <a:pt x="4679657" y="1132212"/>
                </a:cubicBezTo>
                <a:cubicBezTo>
                  <a:pt x="4685326" y="1135884"/>
                  <a:pt x="4685326" y="1135884"/>
                  <a:pt x="4685326" y="1135884"/>
                </a:cubicBezTo>
                <a:cubicBezTo>
                  <a:pt x="4685326" y="1135884"/>
                  <a:pt x="4684329" y="1131215"/>
                  <a:pt x="4684329" y="1131215"/>
                </a:cubicBezTo>
                <a:cubicBezTo>
                  <a:pt x="4679657" y="1132212"/>
                  <a:pt x="4678659" y="1127541"/>
                  <a:pt x="4673989" y="1128538"/>
                </a:cubicBezTo>
                <a:cubicBezTo>
                  <a:pt x="4692673" y="1124547"/>
                  <a:pt x="4705007" y="1136564"/>
                  <a:pt x="4716346" y="1143910"/>
                </a:cubicBezTo>
                <a:cubicBezTo>
                  <a:pt x="4721019" y="1142913"/>
                  <a:pt x="4725689" y="1141914"/>
                  <a:pt x="4737026" y="1149261"/>
                </a:cubicBezTo>
                <a:cubicBezTo>
                  <a:pt x="4750041" y="1141596"/>
                  <a:pt x="4718024" y="1128899"/>
                  <a:pt x="4733035" y="1130577"/>
                </a:cubicBezTo>
                <a:cubicBezTo>
                  <a:pt x="4731029" y="1138331"/>
                  <a:pt x="4750041" y="1141596"/>
                  <a:pt x="4760516" y="1146683"/>
                </a:cubicBezTo>
                <a:lnTo>
                  <a:pt x="4763650" y="1149529"/>
                </a:lnTo>
                <a:lnTo>
                  <a:pt x="4761379" y="1148942"/>
                </a:lnTo>
                <a:cubicBezTo>
                  <a:pt x="4756709" y="1149940"/>
                  <a:pt x="4752037" y="1150938"/>
                  <a:pt x="4752037" y="1150938"/>
                </a:cubicBezTo>
                <a:cubicBezTo>
                  <a:pt x="4752037" y="1150938"/>
                  <a:pt x="4752037" y="1150938"/>
                  <a:pt x="4757706" y="1154611"/>
                </a:cubicBezTo>
                <a:cubicBezTo>
                  <a:pt x="4763375" y="1158284"/>
                  <a:pt x="4768046" y="1157286"/>
                  <a:pt x="4772717" y="1156287"/>
                </a:cubicBezTo>
                <a:cubicBezTo>
                  <a:pt x="4769043" y="1161957"/>
                  <a:pt x="4817750" y="1161320"/>
                  <a:pt x="4799066" y="1165310"/>
                </a:cubicBezTo>
                <a:cubicBezTo>
                  <a:pt x="4824417" y="1169663"/>
                  <a:pt x="4846096" y="1179685"/>
                  <a:pt x="4881786" y="1186712"/>
                </a:cubicBezTo>
                <a:cubicBezTo>
                  <a:pt x="4881786" y="1186712"/>
                  <a:pt x="4881786" y="1186712"/>
                  <a:pt x="4886457" y="1185713"/>
                </a:cubicBezTo>
                <a:cubicBezTo>
                  <a:pt x="4881786" y="1186712"/>
                  <a:pt x="4877116" y="1187711"/>
                  <a:pt x="4878113" y="1192381"/>
                </a:cubicBezTo>
                <a:cubicBezTo>
                  <a:pt x="4878113" y="1192381"/>
                  <a:pt x="4878113" y="1192381"/>
                  <a:pt x="4883782" y="1196053"/>
                </a:cubicBezTo>
                <a:cubicBezTo>
                  <a:pt x="4888453" y="1195056"/>
                  <a:pt x="4887456" y="1190385"/>
                  <a:pt x="4887456" y="1190385"/>
                </a:cubicBezTo>
                <a:cubicBezTo>
                  <a:pt x="4903465" y="1196734"/>
                  <a:pt x="4928816" y="1201086"/>
                  <a:pt x="4920471" y="1207753"/>
                </a:cubicBezTo>
                <a:cubicBezTo>
                  <a:pt x="4941151" y="1213102"/>
                  <a:pt x="4941151" y="1213102"/>
                  <a:pt x="4968499" y="1226796"/>
                </a:cubicBezTo>
                <a:cubicBezTo>
                  <a:pt x="4973169" y="1225799"/>
                  <a:pt x="4972171" y="1221128"/>
                  <a:pt x="4972171" y="1221128"/>
                </a:cubicBezTo>
                <a:cubicBezTo>
                  <a:pt x="4977839" y="1224802"/>
                  <a:pt x="4983509" y="1228474"/>
                  <a:pt x="4988181" y="1227477"/>
                </a:cubicBezTo>
                <a:cubicBezTo>
                  <a:pt x="5000517" y="1239493"/>
                  <a:pt x="5001514" y="1244166"/>
                  <a:pt x="4996843" y="1245163"/>
                </a:cubicBezTo>
                <a:cubicBezTo>
                  <a:pt x="5011854" y="1246838"/>
                  <a:pt x="5016525" y="1245841"/>
                  <a:pt x="5025867" y="1243845"/>
                </a:cubicBezTo>
                <a:cubicBezTo>
                  <a:pt x="5025867" y="1243845"/>
                  <a:pt x="5025867" y="1243845"/>
                  <a:pt x="5026865" y="1248516"/>
                </a:cubicBezTo>
                <a:cubicBezTo>
                  <a:pt x="5032534" y="1252190"/>
                  <a:pt x="5028861" y="1257857"/>
                  <a:pt x="5039201" y="1260533"/>
                </a:cubicBezTo>
                <a:cubicBezTo>
                  <a:pt x="5043871" y="1259535"/>
                  <a:pt x="5042874" y="1254865"/>
                  <a:pt x="5054211" y="1262212"/>
                </a:cubicBezTo>
                <a:cubicBezTo>
                  <a:pt x="5058883" y="1261213"/>
                  <a:pt x="5059881" y="1265883"/>
                  <a:pt x="5059881" y="1265883"/>
                </a:cubicBezTo>
                <a:cubicBezTo>
                  <a:pt x="5059881" y="1265883"/>
                  <a:pt x="5059881" y="1265883"/>
                  <a:pt x="5060879" y="1270554"/>
                </a:cubicBezTo>
                <a:cubicBezTo>
                  <a:pt x="5065550" y="1269557"/>
                  <a:pt x="5065550" y="1269557"/>
                  <a:pt x="5065550" y="1269557"/>
                </a:cubicBezTo>
                <a:cubicBezTo>
                  <a:pt x="5064551" y="1264886"/>
                  <a:pt x="5064551" y="1264886"/>
                  <a:pt x="5063554" y="1260214"/>
                </a:cubicBezTo>
                <a:cubicBezTo>
                  <a:pt x="5063554" y="1260214"/>
                  <a:pt x="5079564" y="1266562"/>
                  <a:pt x="5085233" y="1270236"/>
                </a:cubicBezTo>
                <a:cubicBezTo>
                  <a:pt x="5085233" y="1270236"/>
                  <a:pt x="5089903" y="1269239"/>
                  <a:pt x="5089903" y="1269239"/>
                </a:cubicBezTo>
                <a:cubicBezTo>
                  <a:pt x="5091899" y="1278580"/>
                  <a:pt x="5081559" y="1275906"/>
                  <a:pt x="5092897" y="1283251"/>
                </a:cubicBezTo>
                <a:cubicBezTo>
                  <a:pt x="5091899" y="1278580"/>
                  <a:pt x="5128587" y="1290278"/>
                  <a:pt x="5135255" y="1298622"/>
                </a:cubicBezTo>
                <a:cubicBezTo>
                  <a:pt x="5140923" y="1302296"/>
                  <a:pt x="5140923" y="1302296"/>
                  <a:pt x="5140923" y="1302296"/>
                </a:cubicBezTo>
                <a:cubicBezTo>
                  <a:pt x="5136253" y="1303293"/>
                  <a:pt x="5136253" y="1303293"/>
                  <a:pt x="5136253" y="1303293"/>
                </a:cubicBezTo>
                <a:cubicBezTo>
                  <a:pt x="5135255" y="1298622"/>
                  <a:pt x="5130583" y="1299621"/>
                  <a:pt x="5125914" y="1300618"/>
                </a:cubicBezTo>
                <a:cubicBezTo>
                  <a:pt x="5126911" y="1305290"/>
                  <a:pt x="5126911" y="1305290"/>
                  <a:pt x="5126911" y="1305290"/>
                </a:cubicBezTo>
                <a:cubicBezTo>
                  <a:pt x="5136253" y="1303293"/>
                  <a:pt x="5137251" y="1307965"/>
                  <a:pt x="5141923" y="1306967"/>
                </a:cubicBezTo>
                <a:cubicBezTo>
                  <a:pt x="5161603" y="1307645"/>
                  <a:pt x="5162603" y="1312318"/>
                  <a:pt x="5185279" y="1327010"/>
                </a:cubicBezTo>
                <a:cubicBezTo>
                  <a:pt x="5185279" y="1327010"/>
                  <a:pt x="5189949" y="1326012"/>
                  <a:pt x="5188951" y="1321339"/>
                </a:cubicBezTo>
                <a:cubicBezTo>
                  <a:pt x="5194619" y="1325013"/>
                  <a:pt x="5200289" y="1328686"/>
                  <a:pt x="5201287" y="1333357"/>
                </a:cubicBezTo>
                <a:cubicBezTo>
                  <a:pt x="5206956" y="1337031"/>
                  <a:pt x="5212625" y="1340704"/>
                  <a:pt x="5212625" y="1340704"/>
                </a:cubicBezTo>
                <a:cubicBezTo>
                  <a:pt x="5223963" y="1348049"/>
                  <a:pt x="5228635" y="1347052"/>
                  <a:pt x="5234302" y="1350726"/>
                </a:cubicBezTo>
                <a:cubicBezTo>
                  <a:pt x="5244643" y="1353399"/>
                  <a:pt x="5255981" y="1360746"/>
                  <a:pt x="5261651" y="1364420"/>
                </a:cubicBezTo>
                <a:cubicBezTo>
                  <a:pt x="5262648" y="1369090"/>
                  <a:pt x="5262648" y="1369090"/>
                  <a:pt x="5263645" y="1373761"/>
                </a:cubicBezTo>
                <a:cubicBezTo>
                  <a:pt x="5268317" y="1372762"/>
                  <a:pt x="5269315" y="1377435"/>
                  <a:pt x="5269315" y="1377435"/>
                </a:cubicBezTo>
                <a:cubicBezTo>
                  <a:pt x="5273985" y="1376438"/>
                  <a:pt x="5274984" y="1381108"/>
                  <a:pt x="5279654" y="1380109"/>
                </a:cubicBezTo>
                <a:cubicBezTo>
                  <a:pt x="5279654" y="1380109"/>
                  <a:pt x="5284325" y="1379110"/>
                  <a:pt x="5284325" y="1379110"/>
                </a:cubicBezTo>
                <a:cubicBezTo>
                  <a:pt x="5289994" y="1382784"/>
                  <a:pt x="5301333" y="1390131"/>
                  <a:pt x="5307001" y="1393803"/>
                </a:cubicBezTo>
                <a:cubicBezTo>
                  <a:pt x="5307001" y="1393803"/>
                  <a:pt x="5307001" y="1393803"/>
                  <a:pt x="5311671" y="1392806"/>
                </a:cubicBezTo>
                <a:cubicBezTo>
                  <a:pt x="5329677" y="1408496"/>
                  <a:pt x="5352353" y="1423188"/>
                  <a:pt x="5374031" y="1433210"/>
                </a:cubicBezTo>
                <a:cubicBezTo>
                  <a:pt x="5375029" y="1437880"/>
                  <a:pt x="5375029" y="1437880"/>
                  <a:pt x="5375029" y="1437880"/>
                </a:cubicBezTo>
                <a:cubicBezTo>
                  <a:pt x="5375029" y="1437880"/>
                  <a:pt x="5379701" y="1436882"/>
                  <a:pt x="5379701" y="1436882"/>
                </a:cubicBezTo>
                <a:cubicBezTo>
                  <a:pt x="5420381" y="1467264"/>
                  <a:pt x="5461061" y="1497648"/>
                  <a:pt x="5497073" y="1529027"/>
                </a:cubicBezTo>
                <a:cubicBezTo>
                  <a:pt x="5515075" y="1544718"/>
                  <a:pt x="5555757" y="1575100"/>
                  <a:pt x="5580429" y="1599135"/>
                </a:cubicBezTo>
                <a:cubicBezTo>
                  <a:pt x="5591766" y="1606481"/>
                  <a:pt x="5594761" y="1620493"/>
                  <a:pt x="5606099" y="1627840"/>
                </a:cubicBezTo>
                <a:cubicBezTo>
                  <a:pt x="5649774" y="1672234"/>
                  <a:pt x="5711133" y="1707968"/>
                  <a:pt x="5746464" y="1759030"/>
                </a:cubicBezTo>
                <a:cubicBezTo>
                  <a:pt x="5752134" y="1762703"/>
                  <a:pt x="5753131" y="1767373"/>
                  <a:pt x="5757803" y="1766375"/>
                </a:cubicBezTo>
                <a:cubicBezTo>
                  <a:pt x="5754129" y="1772044"/>
                  <a:pt x="5758800" y="1771047"/>
                  <a:pt x="5758800" y="1771047"/>
                </a:cubicBezTo>
                <a:cubicBezTo>
                  <a:pt x="5775807" y="1782066"/>
                  <a:pt x="5788142" y="1794084"/>
                  <a:pt x="5801477" y="1810771"/>
                </a:cubicBezTo>
                <a:cubicBezTo>
                  <a:pt x="5801477" y="1810771"/>
                  <a:pt x="5802475" y="1815443"/>
                  <a:pt x="5807146" y="1814445"/>
                </a:cubicBezTo>
                <a:cubicBezTo>
                  <a:pt x="5808143" y="1819115"/>
                  <a:pt x="5808143" y="1819115"/>
                  <a:pt x="5812815" y="1818118"/>
                </a:cubicBezTo>
                <a:cubicBezTo>
                  <a:pt x="5826149" y="1834806"/>
                  <a:pt x="5845151" y="1855167"/>
                  <a:pt x="5863156" y="1870858"/>
                </a:cubicBezTo>
                <a:cubicBezTo>
                  <a:pt x="5862157" y="1866187"/>
                  <a:pt x="5855491" y="1857843"/>
                  <a:pt x="5854493" y="1853171"/>
                </a:cubicBezTo>
                <a:cubicBezTo>
                  <a:pt x="5854493" y="1853171"/>
                  <a:pt x="5859165" y="1852174"/>
                  <a:pt x="5860163" y="1856844"/>
                </a:cubicBezTo>
                <a:cubicBezTo>
                  <a:pt x="5860163" y="1856844"/>
                  <a:pt x="5860163" y="1856844"/>
                  <a:pt x="5861160" y="1861515"/>
                </a:cubicBezTo>
                <a:cubicBezTo>
                  <a:pt x="5861160" y="1861515"/>
                  <a:pt x="5865831" y="1860516"/>
                  <a:pt x="5865831" y="1860516"/>
                </a:cubicBezTo>
                <a:cubicBezTo>
                  <a:pt x="5870503" y="1859519"/>
                  <a:pt x="5870503" y="1859519"/>
                  <a:pt x="5870503" y="1859519"/>
                </a:cubicBezTo>
                <a:cubicBezTo>
                  <a:pt x="5871500" y="1864190"/>
                  <a:pt x="5876171" y="1863192"/>
                  <a:pt x="5876171" y="1863192"/>
                </a:cubicBezTo>
                <a:cubicBezTo>
                  <a:pt x="5882839" y="1871536"/>
                  <a:pt x="5888507" y="1875210"/>
                  <a:pt x="5901841" y="1891897"/>
                </a:cubicBezTo>
                <a:cubicBezTo>
                  <a:pt x="5900842" y="1887226"/>
                  <a:pt x="5900842" y="1887226"/>
                  <a:pt x="5900842" y="1887226"/>
                </a:cubicBezTo>
                <a:cubicBezTo>
                  <a:pt x="5906513" y="1890900"/>
                  <a:pt x="5906513" y="1890900"/>
                  <a:pt x="5906513" y="1890900"/>
                </a:cubicBezTo>
                <a:cubicBezTo>
                  <a:pt x="5913179" y="1899244"/>
                  <a:pt x="5913179" y="1899244"/>
                  <a:pt x="5913179" y="1899244"/>
                </a:cubicBezTo>
                <a:cubicBezTo>
                  <a:pt x="5907509" y="1895570"/>
                  <a:pt x="5901841" y="1891897"/>
                  <a:pt x="5897169" y="1892896"/>
                </a:cubicBezTo>
                <a:cubicBezTo>
                  <a:pt x="5902839" y="1896569"/>
                  <a:pt x="5903837" y="1901240"/>
                  <a:pt x="5904836" y="1905910"/>
                </a:cubicBezTo>
                <a:cubicBezTo>
                  <a:pt x="5904836" y="1905910"/>
                  <a:pt x="5900163" y="1906909"/>
                  <a:pt x="5900163" y="1906909"/>
                </a:cubicBezTo>
                <a:cubicBezTo>
                  <a:pt x="5900163" y="1906909"/>
                  <a:pt x="5901161" y="1911580"/>
                  <a:pt x="5901161" y="1911580"/>
                </a:cubicBezTo>
                <a:cubicBezTo>
                  <a:pt x="5906831" y="1915253"/>
                  <a:pt x="5907828" y="1919924"/>
                  <a:pt x="5911502" y="1914255"/>
                </a:cubicBezTo>
                <a:cubicBezTo>
                  <a:pt x="5914495" y="1928268"/>
                  <a:pt x="5920164" y="1931940"/>
                  <a:pt x="5925833" y="1935614"/>
                </a:cubicBezTo>
                <a:cubicBezTo>
                  <a:pt x="5922160" y="1941283"/>
                  <a:pt x="5922160" y="1941283"/>
                  <a:pt x="5922160" y="1941283"/>
                </a:cubicBezTo>
                <a:cubicBezTo>
                  <a:pt x="5929825" y="1954298"/>
                  <a:pt x="5936493" y="1962642"/>
                  <a:pt x="5943160" y="1970986"/>
                </a:cubicBezTo>
                <a:cubicBezTo>
                  <a:pt x="5947829" y="1969987"/>
                  <a:pt x="5948829" y="1974660"/>
                  <a:pt x="5948829" y="1974660"/>
                </a:cubicBezTo>
                <a:cubicBezTo>
                  <a:pt x="5953499" y="1973661"/>
                  <a:pt x="5954497" y="1978332"/>
                  <a:pt x="5955496" y="1983002"/>
                </a:cubicBezTo>
                <a:cubicBezTo>
                  <a:pt x="5956493" y="1987674"/>
                  <a:pt x="5962162" y="1991348"/>
                  <a:pt x="5965836" y="1985679"/>
                </a:cubicBezTo>
                <a:cubicBezTo>
                  <a:pt x="5966833" y="1990349"/>
                  <a:pt x="5966833" y="1990349"/>
                  <a:pt x="5966833" y="1990349"/>
                </a:cubicBezTo>
                <a:cubicBezTo>
                  <a:pt x="5967831" y="1995019"/>
                  <a:pt x="5967831" y="1995019"/>
                  <a:pt x="5963161" y="1996018"/>
                </a:cubicBezTo>
                <a:cubicBezTo>
                  <a:pt x="5963161" y="1996018"/>
                  <a:pt x="5964158" y="2000689"/>
                  <a:pt x="5964158" y="2000689"/>
                </a:cubicBezTo>
                <a:cubicBezTo>
                  <a:pt x="5964158" y="2000689"/>
                  <a:pt x="5969828" y="2004363"/>
                  <a:pt x="5969828" y="2004363"/>
                </a:cubicBezTo>
                <a:cubicBezTo>
                  <a:pt x="5968829" y="1999692"/>
                  <a:pt x="5973499" y="1998694"/>
                  <a:pt x="5973499" y="1998694"/>
                </a:cubicBezTo>
                <a:cubicBezTo>
                  <a:pt x="5972502" y="1994021"/>
                  <a:pt x="5972502" y="1994021"/>
                  <a:pt x="5972502" y="1994021"/>
                </a:cubicBezTo>
                <a:cubicBezTo>
                  <a:pt x="5972502" y="1994021"/>
                  <a:pt x="5972502" y="1994021"/>
                  <a:pt x="5971505" y="1989352"/>
                </a:cubicBezTo>
                <a:cubicBezTo>
                  <a:pt x="5976176" y="1988354"/>
                  <a:pt x="5976176" y="1988354"/>
                  <a:pt x="5975177" y="1983681"/>
                </a:cubicBezTo>
                <a:cubicBezTo>
                  <a:pt x="5975177" y="1983681"/>
                  <a:pt x="5975177" y="1983681"/>
                  <a:pt x="5979849" y="1982684"/>
                </a:cubicBezTo>
                <a:cubicBezTo>
                  <a:pt x="5980846" y="1987355"/>
                  <a:pt x="5980846" y="1987355"/>
                  <a:pt x="5986515" y="1991028"/>
                </a:cubicBezTo>
                <a:cubicBezTo>
                  <a:pt x="5986515" y="1991028"/>
                  <a:pt x="5986515" y="1991028"/>
                  <a:pt x="5987513" y="1995699"/>
                </a:cubicBezTo>
                <a:cubicBezTo>
                  <a:pt x="5987513" y="1995699"/>
                  <a:pt x="5987513" y="1995699"/>
                  <a:pt x="5983841" y="2001368"/>
                </a:cubicBezTo>
                <a:cubicBezTo>
                  <a:pt x="5984838" y="2006039"/>
                  <a:pt x="5990507" y="2009712"/>
                  <a:pt x="5991504" y="2014383"/>
                </a:cubicBezTo>
                <a:cubicBezTo>
                  <a:pt x="5992501" y="2019056"/>
                  <a:pt x="5992501" y="2019056"/>
                  <a:pt x="5997174" y="2018057"/>
                </a:cubicBezTo>
                <a:lnTo>
                  <a:pt x="5996177" y="2013386"/>
                </a:lnTo>
                <a:cubicBezTo>
                  <a:pt x="5996177" y="2013386"/>
                  <a:pt x="5990507" y="2009712"/>
                  <a:pt x="5989508" y="2005041"/>
                </a:cubicBezTo>
                <a:cubicBezTo>
                  <a:pt x="5989508" y="2005041"/>
                  <a:pt x="5993182" y="1999373"/>
                  <a:pt x="5993182" y="1999373"/>
                </a:cubicBezTo>
                <a:cubicBezTo>
                  <a:pt x="5994181" y="2004043"/>
                  <a:pt x="5999848" y="2007716"/>
                  <a:pt x="5999848" y="2007716"/>
                </a:cubicBezTo>
                <a:cubicBezTo>
                  <a:pt x="6008513" y="2025402"/>
                  <a:pt x="6016176" y="2038418"/>
                  <a:pt x="6017173" y="2043089"/>
                </a:cubicBezTo>
                <a:cubicBezTo>
                  <a:pt x="6017173" y="2043089"/>
                  <a:pt x="6012503" y="2044088"/>
                  <a:pt x="6013501" y="2048758"/>
                </a:cubicBezTo>
                <a:cubicBezTo>
                  <a:pt x="6013501" y="2048758"/>
                  <a:pt x="6007833" y="2045085"/>
                  <a:pt x="6002163" y="2041411"/>
                </a:cubicBezTo>
                <a:cubicBezTo>
                  <a:pt x="6012822" y="2068440"/>
                  <a:pt x="6024159" y="2075787"/>
                  <a:pt x="6039490" y="2101816"/>
                </a:cubicBezTo>
                <a:cubicBezTo>
                  <a:pt x="6042164" y="2091476"/>
                  <a:pt x="6058493" y="2122176"/>
                  <a:pt x="6064163" y="2125850"/>
                </a:cubicBezTo>
                <a:cubicBezTo>
                  <a:pt x="6068833" y="2124853"/>
                  <a:pt x="6068833" y="2124853"/>
                  <a:pt x="6068833" y="2124853"/>
                </a:cubicBezTo>
                <a:cubicBezTo>
                  <a:pt x="6069829" y="2129524"/>
                  <a:pt x="6075499" y="2133197"/>
                  <a:pt x="6076497" y="2137868"/>
                </a:cubicBezTo>
                <a:cubicBezTo>
                  <a:pt x="6080171" y="2132198"/>
                  <a:pt x="6080171" y="2132198"/>
                  <a:pt x="6080171" y="2132198"/>
                </a:cubicBezTo>
                <a:cubicBezTo>
                  <a:pt x="6080171" y="2132198"/>
                  <a:pt x="6081170" y="2136869"/>
                  <a:pt x="6081170" y="2136869"/>
                </a:cubicBezTo>
                <a:cubicBezTo>
                  <a:pt x="6087836" y="2145213"/>
                  <a:pt x="6088835" y="2149885"/>
                  <a:pt x="6095499" y="2158228"/>
                </a:cubicBezTo>
                <a:cubicBezTo>
                  <a:pt x="6101169" y="2161901"/>
                  <a:pt x="6102167" y="2166572"/>
                  <a:pt x="6108834" y="2174916"/>
                </a:cubicBezTo>
                <a:cubicBezTo>
                  <a:pt x="6105160" y="2180586"/>
                  <a:pt x="6117496" y="2192603"/>
                  <a:pt x="6118495" y="2197274"/>
                </a:cubicBezTo>
                <a:cubicBezTo>
                  <a:pt x="6128835" y="2199948"/>
                  <a:pt x="6128835" y="2199948"/>
                  <a:pt x="6133507" y="2198951"/>
                </a:cubicBezTo>
                <a:cubicBezTo>
                  <a:pt x="6134505" y="2203622"/>
                  <a:pt x="6135503" y="2208293"/>
                  <a:pt x="6135503" y="2208293"/>
                </a:cubicBezTo>
                <a:cubicBezTo>
                  <a:pt x="6130831" y="2209292"/>
                  <a:pt x="6129833" y="2204621"/>
                  <a:pt x="6130831" y="2209292"/>
                </a:cubicBezTo>
                <a:cubicBezTo>
                  <a:pt x="6130831" y="2209292"/>
                  <a:pt x="6130831" y="2209292"/>
                  <a:pt x="6131829" y="2213962"/>
                </a:cubicBezTo>
                <a:cubicBezTo>
                  <a:pt x="6132827" y="2218633"/>
                  <a:pt x="6132827" y="2218633"/>
                  <a:pt x="6132827" y="2218633"/>
                </a:cubicBezTo>
                <a:cubicBezTo>
                  <a:pt x="6132827" y="2218633"/>
                  <a:pt x="6129153" y="2224302"/>
                  <a:pt x="6124482" y="2225300"/>
                </a:cubicBezTo>
                <a:cubicBezTo>
                  <a:pt x="6145800" y="2279356"/>
                  <a:pt x="6185123" y="2349102"/>
                  <a:pt x="6219136" y="2371140"/>
                </a:cubicBezTo>
                <a:cubicBezTo>
                  <a:pt x="6217458" y="2386151"/>
                  <a:pt x="6223127" y="2389824"/>
                  <a:pt x="6233467" y="2392499"/>
                </a:cubicBezTo>
                <a:cubicBezTo>
                  <a:pt x="6235463" y="2401842"/>
                  <a:pt x="6237459" y="2411185"/>
                  <a:pt x="6244127" y="2419528"/>
                </a:cubicBezTo>
                <a:cubicBezTo>
                  <a:pt x="6250794" y="2427871"/>
                  <a:pt x="6253787" y="2441885"/>
                  <a:pt x="6260453" y="2450229"/>
                </a:cubicBezTo>
                <a:cubicBezTo>
                  <a:pt x="6268118" y="2463244"/>
                  <a:pt x="6272110" y="2481928"/>
                  <a:pt x="6279775" y="2494943"/>
                </a:cubicBezTo>
                <a:cubicBezTo>
                  <a:pt x="6281771" y="2504286"/>
                  <a:pt x="6289436" y="2517300"/>
                  <a:pt x="6295105" y="2520973"/>
                </a:cubicBezTo>
                <a:cubicBezTo>
                  <a:pt x="6296102" y="2525645"/>
                  <a:pt x="6296102" y="2525645"/>
                  <a:pt x="6296102" y="2525645"/>
                </a:cubicBezTo>
                <a:cubicBezTo>
                  <a:pt x="6303768" y="2538660"/>
                  <a:pt x="6305764" y="2548001"/>
                  <a:pt x="6313429" y="2561017"/>
                </a:cubicBezTo>
                <a:cubicBezTo>
                  <a:pt x="6315423" y="2570357"/>
                  <a:pt x="6322091" y="2578701"/>
                  <a:pt x="6329756" y="2591718"/>
                </a:cubicBezTo>
                <a:cubicBezTo>
                  <a:pt x="6328079" y="2606728"/>
                  <a:pt x="6332749" y="2605731"/>
                  <a:pt x="6337421" y="2604732"/>
                </a:cubicBezTo>
                <a:cubicBezTo>
                  <a:pt x="6338419" y="2609405"/>
                  <a:pt x="6338419" y="2609405"/>
                  <a:pt x="6338419" y="2609405"/>
                </a:cubicBezTo>
                <a:cubicBezTo>
                  <a:pt x="6339417" y="2614074"/>
                  <a:pt x="6335743" y="2619745"/>
                  <a:pt x="6336741" y="2624414"/>
                </a:cubicBezTo>
                <a:cubicBezTo>
                  <a:pt x="6336741" y="2624414"/>
                  <a:pt x="6337739" y="2629085"/>
                  <a:pt x="6337739" y="2629085"/>
                </a:cubicBezTo>
                <a:cubicBezTo>
                  <a:pt x="6338737" y="2633756"/>
                  <a:pt x="6338737" y="2633756"/>
                  <a:pt x="6344407" y="2637430"/>
                </a:cubicBezTo>
                <a:cubicBezTo>
                  <a:pt x="6344407" y="2637430"/>
                  <a:pt x="6344407" y="2637430"/>
                  <a:pt x="6349077" y="2636431"/>
                </a:cubicBezTo>
                <a:cubicBezTo>
                  <a:pt x="6354067" y="2659786"/>
                  <a:pt x="6354067" y="2659786"/>
                  <a:pt x="6354067" y="2659786"/>
                </a:cubicBezTo>
                <a:cubicBezTo>
                  <a:pt x="6354067" y="2659786"/>
                  <a:pt x="6359736" y="2663460"/>
                  <a:pt x="6359736" y="2663460"/>
                </a:cubicBezTo>
                <a:cubicBezTo>
                  <a:pt x="6359736" y="2663460"/>
                  <a:pt x="6358737" y="2658789"/>
                  <a:pt x="6358737" y="2658789"/>
                </a:cubicBezTo>
                <a:cubicBezTo>
                  <a:pt x="6349077" y="2636431"/>
                  <a:pt x="6349077" y="2636431"/>
                  <a:pt x="6349077" y="2636431"/>
                </a:cubicBezTo>
                <a:cubicBezTo>
                  <a:pt x="6349077" y="2636431"/>
                  <a:pt x="6353747" y="2635434"/>
                  <a:pt x="6353747" y="2635434"/>
                </a:cubicBezTo>
                <a:cubicBezTo>
                  <a:pt x="6354747" y="2640106"/>
                  <a:pt x="6355743" y="2644776"/>
                  <a:pt x="6355743" y="2644776"/>
                </a:cubicBezTo>
                <a:cubicBezTo>
                  <a:pt x="6356743" y="2649446"/>
                  <a:pt x="6356743" y="2649446"/>
                  <a:pt x="6356743" y="2649446"/>
                </a:cubicBezTo>
                <a:cubicBezTo>
                  <a:pt x="6357740" y="2654118"/>
                  <a:pt x="6363410" y="2657790"/>
                  <a:pt x="6364407" y="2662461"/>
                </a:cubicBezTo>
                <a:cubicBezTo>
                  <a:pt x="6365405" y="2667133"/>
                  <a:pt x="6366403" y="2671804"/>
                  <a:pt x="6368398" y="2681145"/>
                </a:cubicBezTo>
                <a:cubicBezTo>
                  <a:pt x="6367401" y="2676475"/>
                  <a:pt x="6362729" y="2677473"/>
                  <a:pt x="6362729" y="2677473"/>
                </a:cubicBezTo>
                <a:cubicBezTo>
                  <a:pt x="6362729" y="2677473"/>
                  <a:pt x="6363728" y="2682144"/>
                  <a:pt x="6364725" y="2686814"/>
                </a:cubicBezTo>
                <a:cubicBezTo>
                  <a:pt x="6364725" y="2686814"/>
                  <a:pt x="6365723" y="2691487"/>
                  <a:pt x="6366721" y="2696158"/>
                </a:cubicBezTo>
                <a:cubicBezTo>
                  <a:pt x="6372391" y="2699831"/>
                  <a:pt x="6373387" y="2704500"/>
                  <a:pt x="6374387" y="2709173"/>
                </a:cubicBezTo>
                <a:cubicBezTo>
                  <a:pt x="6375383" y="2713843"/>
                  <a:pt x="6375383" y="2713843"/>
                  <a:pt x="6376383" y="2718513"/>
                </a:cubicBezTo>
                <a:cubicBezTo>
                  <a:pt x="6382051" y="2722187"/>
                  <a:pt x="6382051" y="2722187"/>
                  <a:pt x="6382051" y="2722187"/>
                </a:cubicBezTo>
                <a:cubicBezTo>
                  <a:pt x="6383050" y="2726858"/>
                  <a:pt x="6388719" y="2730531"/>
                  <a:pt x="6389717" y="2735202"/>
                </a:cubicBezTo>
                <a:cubicBezTo>
                  <a:pt x="6390715" y="2739873"/>
                  <a:pt x="6391713" y="2744545"/>
                  <a:pt x="6391713" y="2744545"/>
                </a:cubicBezTo>
                <a:cubicBezTo>
                  <a:pt x="6387041" y="2745542"/>
                  <a:pt x="6387041" y="2745542"/>
                  <a:pt x="6388038" y="2750212"/>
                </a:cubicBezTo>
                <a:cubicBezTo>
                  <a:pt x="6388038" y="2750212"/>
                  <a:pt x="6389037" y="2754885"/>
                  <a:pt x="6393708" y="2753886"/>
                </a:cubicBezTo>
                <a:cubicBezTo>
                  <a:pt x="6393708" y="2753886"/>
                  <a:pt x="6394705" y="2758557"/>
                  <a:pt x="6391033" y="2764226"/>
                </a:cubicBezTo>
                <a:cubicBezTo>
                  <a:pt x="6397701" y="2772572"/>
                  <a:pt x="6397701" y="2772572"/>
                  <a:pt x="6397701" y="2772572"/>
                </a:cubicBezTo>
                <a:cubicBezTo>
                  <a:pt x="6397701" y="2772572"/>
                  <a:pt x="6396703" y="2767899"/>
                  <a:pt x="6401373" y="2766901"/>
                </a:cubicBezTo>
                <a:cubicBezTo>
                  <a:pt x="6402371" y="2771573"/>
                  <a:pt x="6403369" y="2776243"/>
                  <a:pt x="6404367" y="2780914"/>
                </a:cubicBezTo>
                <a:cubicBezTo>
                  <a:pt x="6405364" y="2785585"/>
                  <a:pt x="6405364" y="2785585"/>
                  <a:pt x="6405364" y="2785585"/>
                </a:cubicBezTo>
                <a:cubicBezTo>
                  <a:pt x="6412031" y="2793929"/>
                  <a:pt x="6413030" y="2798601"/>
                  <a:pt x="6414027" y="2803272"/>
                </a:cubicBezTo>
                <a:cubicBezTo>
                  <a:pt x="6416023" y="2812613"/>
                  <a:pt x="6417022" y="2817284"/>
                  <a:pt x="6418019" y="2821954"/>
                </a:cubicBezTo>
                <a:cubicBezTo>
                  <a:pt x="6419017" y="2826627"/>
                  <a:pt x="6419017" y="2826627"/>
                  <a:pt x="6421013" y="2835968"/>
                </a:cubicBezTo>
                <a:cubicBezTo>
                  <a:pt x="6417341" y="2841638"/>
                  <a:pt x="6425005" y="2854652"/>
                  <a:pt x="6427000" y="2863995"/>
                </a:cubicBezTo>
                <a:cubicBezTo>
                  <a:pt x="6427999" y="2868666"/>
                  <a:pt x="6424325" y="2874335"/>
                  <a:pt x="6425323" y="2879006"/>
                </a:cubicBezTo>
                <a:cubicBezTo>
                  <a:pt x="6425323" y="2879006"/>
                  <a:pt x="6419655" y="2875334"/>
                  <a:pt x="6419655" y="2875334"/>
                </a:cubicBezTo>
                <a:cubicBezTo>
                  <a:pt x="6418657" y="2870661"/>
                  <a:pt x="6413985" y="2871660"/>
                  <a:pt x="6413985" y="2871660"/>
                </a:cubicBezTo>
                <a:cubicBezTo>
                  <a:pt x="6413985" y="2871660"/>
                  <a:pt x="6413985" y="2871660"/>
                  <a:pt x="6414983" y="2876331"/>
                </a:cubicBezTo>
                <a:cubicBezTo>
                  <a:pt x="6415981" y="2881001"/>
                  <a:pt x="6415981" y="2881001"/>
                  <a:pt x="6415981" y="2881001"/>
                </a:cubicBezTo>
                <a:cubicBezTo>
                  <a:pt x="6416979" y="2885672"/>
                  <a:pt x="6416979" y="2885672"/>
                  <a:pt x="6421651" y="2884673"/>
                </a:cubicBezTo>
                <a:cubicBezTo>
                  <a:pt x="6421651" y="2884673"/>
                  <a:pt x="6427318" y="2888347"/>
                  <a:pt x="6427318" y="2888347"/>
                </a:cubicBezTo>
                <a:cubicBezTo>
                  <a:pt x="6431991" y="2887350"/>
                  <a:pt x="6431991" y="2887350"/>
                  <a:pt x="6431991" y="2887350"/>
                </a:cubicBezTo>
                <a:cubicBezTo>
                  <a:pt x="6430992" y="2882679"/>
                  <a:pt x="6433667" y="2872339"/>
                  <a:pt x="6431673" y="2862996"/>
                </a:cubicBezTo>
                <a:cubicBezTo>
                  <a:pt x="6430674" y="2858326"/>
                  <a:pt x="6430674" y="2858326"/>
                  <a:pt x="6430674" y="2858326"/>
                </a:cubicBezTo>
                <a:cubicBezTo>
                  <a:pt x="6429677" y="2853655"/>
                  <a:pt x="6423009" y="2845311"/>
                  <a:pt x="6426681" y="2839641"/>
                </a:cubicBezTo>
                <a:cubicBezTo>
                  <a:pt x="6425685" y="2834970"/>
                  <a:pt x="6425685" y="2834970"/>
                  <a:pt x="6424687" y="2830300"/>
                </a:cubicBezTo>
                <a:cubicBezTo>
                  <a:pt x="6430354" y="2833972"/>
                  <a:pt x="6432351" y="2843315"/>
                  <a:pt x="6434347" y="2852656"/>
                </a:cubicBezTo>
                <a:cubicBezTo>
                  <a:pt x="6436343" y="2861998"/>
                  <a:pt x="6438339" y="2871341"/>
                  <a:pt x="6445005" y="2879684"/>
                </a:cubicBezTo>
                <a:cubicBezTo>
                  <a:pt x="6446003" y="2884355"/>
                  <a:pt x="6441332" y="2885354"/>
                  <a:pt x="6442331" y="2890025"/>
                </a:cubicBezTo>
                <a:cubicBezTo>
                  <a:pt x="6444325" y="2899366"/>
                  <a:pt x="6444325" y="2899366"/>
                  <a:pt x="6444325" y="2899366"/>
                </a:cubicBezTo>
                <a:cubicBezTo>
                  <a:pt x="6446321" y="2908707"/>
                  <a:pt x="6447319" y="2913380"/>
                  <a:pt x="6449315" y="2922721"/>
                </a:cubicBezTo>
                <a:cubicBezTo>
                  <a:pt x="6443648" y="2919049"/>
                  <a:pt x="6443648" y="2919049"/>
                  <a:pt x="6443648" y="2919049"/>
                </a:cubicBezTo>
                <a:cubicBezTo>
                  <a:pt x="6442649" y="2914378"/>
                  <a:pt x="6442649" y="2914378"/>
                  <a:pt x="6438977" y="2920046"/>
                </a:cubicBezTo>
                <a:cubicBezTo>
                  <a:pt x="6438977" y="2920046"/>
                  <a:pt x="6438977" y="2920046"/>
                  <a:pt x="6439974" y="2924716"/>
                </a:cubicBezTo>
                <a:cubicBezTo>
                  <a:pt x="6439974" y="2924716"/>
                  <a:pt x="6440971" y="2929388"/>
                  <a:pt x="6440971" y="2929388"/>
                </a:cubicBezTo>
                <a:cubicBezTo>
                  <a:pt x="6446641" y="2933062"/>
                  <a:pt x="6446641" y="2933062"/>
                  <a:pt x="6446641" y="2933062"/>
                </a:cubicBezTo>
                <a:cubicBezTo>
                  <a:pt x="6446641" y="2933062"/>
                  <a:pt x="6447639" y="2937733"/>
                  <a:pt x="6447639" y="2937733"/>
                </a:cubicBezTo>
                <a:cubicBezTo>
                  <a:pt x="6447639" y="2937733"/>
                  <a:pt x="6447639" y="2937733"/>
                  <a:pt x="6448636" y="2942403"/>
                </a:cubicBezTo>
                <a:cubicBezTo>
                  <a:pt x="6449635" y="2947074"/>
                  <a:pt x="6456301" y="2955418"/>
                  <a:pt x="6457299" y="2960089"/>
                </a:cubicBezTo>
                <a:cubicBezTo>
                  <a:pt x="6460291" y="2974102"/>
                  <a:pt x="6465961" y="2977776"/>
                  <a:pt x="6462289" y="2983446"/>
                </a:cubicBezTo>
                <a:cubicBezTo>
                  <a:pt x="6457619" y="2984443"/>
                  <a:pt x="6458617" y="2989113"/>
                  <a:pt x="6458617" y="2989113"/>
                </a:cubicBezTo>
                <a:cubicBezTo>
                  <a:pt x="6458617" y="2989113"/>
                  <a:pt x="6453944" y="2990112"/>
                  <a:pt x="6452947" y="2985442"/>
                </a:cubicBezTo>
                <a:cubicBezTo>
                  <a:pt x="6448955" y="2966757"/>
                  <a:pt x="6444963" y="2948073"/>
                  <a:pt x="6436301" y="2930386"/>
                </a:cubicBezTo>
                <a:cubicBezTo>
                  <a:pt x="6435303" y="2925715"/>
                  <a:pt x="6435303" y="2925715"/>
                  <a:pt x="6435303" y="2925715"/>
                </a:cubicBezTo>
                <a:cubicBezTo>
                  <a:pt x="6430633" y="2926712"/>
                  <a:pt x="6431630" y="2931384"/>
                  <a:pt x="6431630" y="2931384"/>
                </a:cubicBezTo>
                <a:cubicBezTo>
                  <a:pt x="6440292" y="2949070"/>
                  <a:pt x="6444285" y="2967756"/>
                  <a:pt x="6448275" y="2986439"/>
                </a:cubicBezTo>
                <a:cubicBezTo>
                  <a:pt x="6443605" y="2987437"/>
                  <a:pt x="6438934" y="2988434"/>
                  <a:pt x="6436259" y="2998774"/>
                </a:cubicBezTo>
                <a:cubicBezTo>
                  <a:pt x="6441249" y="3022129"/>
                  <a:pt x="6432905" y="3028797"/>
                  <a:pt x="6437895" y="3052152"/>
                </a:cubicBezTo>
                <a:cubicBezTo>
                  <a:pt x="6427511" y="3117864"/>
                  <a:pt x="6434137" y="3194596"/>
                  <a:pt x="6440443" y="3246975"/>
                </a:cubicBezTo>
                <a:cubicBezTo>
                  <a:pt x="6441441" y="3251646"/>
                  <a:pt x="6441441" y="3251646"/>
                  <a:pt x="6441441" y="3251646"/>
                </a:cubicBezTo>
                <a:cubicBezTo>
                  <a:pt x="6441441" y="3251646"/>
                  <a:pt x="6442439" y="3256318"/>
                  <a:pt x="6442439" y="3256318"/>
                </a:cubicBezTo>
                <a:cubicBezTo>
                  <a:pt x="6447110" y="3255320"/>
                  <a:pt x="6447110" y="3255320"/>
                  <a:pt x="6446113" y="3250648"/>
                </a:cubicBezTo>
                <a:cubicBezTo>
                  <a:pt x="6439805" y="3198269"/>
                  <a:pt x="6434179" y="3126208"/>
                  <a:pt x="6444561" y="3060496"/>
                </a:cubicBezTo>
                <a:cubicBezTo>
                  <a:pt x="6445559" y="3065167"/>
                  <a:pt x="6445559" y="3065167"/>
                  <a:pt x="6445559" y="3065167"/>
                </a:cubicBezTo>
                <a:cubicBezTo>
                  <a:pt x="6450230" y="3064168"/>
                  <a:pt x="6449231" y="3059497"/>
                  <a:pt x="6452905" y="3053828"/>
                </a:cubicBezTo>
                <a:cubicBezTo>
                  <a:pt x="6453903" y="3058500"/>
                  <a:pt x="6454901" y="3063171"/>
                  <a:pt x="6455899" y="3067841"/>
                </a:cubicBezTo>
                <a:cubicBezTo>
                  <a:pt x="6455899" y="3067841"/>
                  <a:pt x="6455899" y="3067841"/>
                  <a:pt x="6451227" y="3068840"/>
                </a:cubicBezTo>
                <a:cubicBezTo>
                  <a:pt x="6452226" y="3073511"/>
                  <a:pt x="6452226" y="3073511"/>
                  <a:pt x="6452226" y="3073511"/>
                </a:cubicBezTo>
                <a:cubicBezTo>
                  <a:pt x="6452226" y="3073511"/>
                  <a:pt x="6452226" y="3073511"/>
                  <a:pt x="6453223" y="3078181"/>
                </a:cubicBezTo>
                <a:cubicBezTo>
                  <a:pt x="6453223" y="3078181"/>
                  <a:pt x="6457895" y="3077183"/>
                  <a:pt x="6457895" y="3077183"/>
                </a:cubicBezTo>
                <a:cubicBezTo>
                  <a:pt x="6455219" y="3087523"/>
                  <a:pt x="6457215" y="3096865"/>
                  <a:pt x="6458213" y="3101536"/>
                </a:cubicBezTo>
                <a:cubicBezTo>
                  <a:pt x="6459212" y="3106207"/>
                  <a:pt x="6459212" y="3106207"/>
                  <a:pt x="6460209" y="3110879"/>
                </a:cubicBezTo>
                <a:cubicBezTo>
                  <a:pt x="6461207" y="3115548"/>
                  <a:pt x="6462205" y="3120221"/>
                  <a:pt x="6463203" y="3124891"/>
                </a:cubicBezTo>
                <a:lnTo>
                  <a:pt x="6464201" y="3129561"/>
                </a:lnTo>
                <a:cubicBezTo>
                  <a:pt x="6459529" y="3130560"/>
                  <a:pt x="6459529" y="3130560"/>
                  <a:pt x="6460527" y="3135231"/>
                </a:cubicBezTo>
                <a:cubicBezTo>
                  <a:pt x="6461525" y="3139903"/>
                  <a:pt x="6461525" y="3139903"/>
                  <a:pt x="6462523" y="3144574"/>
                </a:cubicBezTo>
                <a:cubicBezTo>
                  <a:pt x="6462523" y="3144574"/>
                  <a:pt x="6468192" y="3148246"/>
                  <a:pt x="6468192" y="3148246"/>
                </a:cubicBezTo>
                <a:cubicBezTo>
                  <a:pt x="6480848" y="3184617"/>
                  <a:pt x="6488831" y="3221985"/>
                  <a:pt x="6492143" y="3260351"/>
                </a:cubicBezTo>
                <a:cubicBezTo>
                  <a:pt x="6491463" y="3280033"/>
                  <a:pt x="6494457" y="3294046"/>
                  <a:pt x="6493779" y="3313728"/>
                </a:cubicBezTo>
                <a:cubicBezTo>
                  <a:pt x="6493779" y="3313728"/>
                  <a:pt x="6498449" y="3312730"/>
                  <a:pt x="6497452" y="3308059"/>
                </a:cubicBezTo>
                <a:cubicBezTo>
                  <a:pt x="6499767" y="3341754"/>
                  <a:pt x="6505755" y="3369779"/>
                  <a:pt x="6508067" y="3403475"/>
                </a:cubicBezTo>
                <a:cubicBezTo>
                  <a:pt x="6509067" y="3408146"/>
                  <a:pt x="6509067" y="3408146"/>
                  <a:pt x="6513737" y="3407147"/>
                </a:cubicBezTo>
                <a:cubicBezTo>
                  <a:pt x="6515734" y="3416490"/>
                  <a:pt x="6512060" y="3422158"/>
                  <a:pt x="6514056" y="3431501"/>
                </a:cubicBezTo>
                <a:cubicBezTo>
                  <a:pt x="6513059" y="3426829"/>
                  <a:pt x="6509385" y="3432498"/>
                  <a:pt x="6510383" y="3437170"/>
                </a:cubicBezTo>
                <a:cubicBezTo>
                  <a:pt x="6515053" y="3436171"/>
                  <a:pt x="6516052" y="3440844"/>
                  <a:pt x="6517049" y="3445513"/>
                </a:cubicBezTo>
                <a:cubicBezTo>
                  <a:pt x="6519045" y="3454856"/>
                  <a:pt x="6516370" y="3465195"/>
                  <a:pt x="6518367" y="3474537"/>
                </a:cubicBezTo>
                <a:cubicBezTo>
                  <a:pt x="6518367" y="3474537"/>
                  <a:pt x="6519363" y="3479209"/>
                  <a:pt x="6519363" y="3479209"/>
                </a:cubicBezTo>
                <a:cubicBezTo>
                  <a:pt x="6520363" y="3483879"/>
                  <a:pt x="6516690" y="3489549"/>
                  <a:pt x="6517687" y="3494220"/>
                </a:cubicBezTo>
                <a:cubicBezTo>
                  <a:pt x="6518686" y="3498890"/>
                  <a:pt x="6518686" y="3498890"/>
                  <a:pt x="6518686" y="3498890"/>
                </a:cubicBezTo>
                <a:cubicBezTo>
                  <a:pt x="6518686" y="3498890"/>
                  <a:pt x="6519683" y="3503561"/>
                  <a:pt x="6519683" y="3503561"/>
                </a:cubicBezTo>
                <a:cubicBezTo>
                  <a:pt x="6521001" y="3532585"/>
                  <a:pt x="6517645" y="3562608"/>
                  <a:pt x="6517965" y="3586960"/>
                </a:cubicBezTo>
                <a:cubicBezTo>
                  <a:pt x="6517965" y="3586960"/>
                  <a:pt x="6524631" y="3595304"/>
                  <a:pt x="6520957" y="3600973"/>
                </a:cubicBezTo>
                <a:cubicBezTo>
                  <a:pt x="6520957" y="3600973"/>
                  <a:pt x="6521957" y="3605644"/>
                  <a:pt x="6521957" y="3605644"/>
                </a:cubicBezTo>
                <a:cubicBezTo>
                  <a:pt x="6520957" y="3600973"/>
                  <a:pt x="6523951" y="3614987"/>
                  <a:pt x="6525949" y="3624328"/>
                </a:cubicBezTo>
                <a:cubicBezTo>
                  <a:pt x="6525268" y="3644009"/>
                  <a:pt x="6519918" y="3664689"/>
                  <a:pt x="6518240" y="3679702"/>
                </a:cubicBezTo>
                <a:cubicBezTo>
                  <a:pt x="6511849" y="3764098"/>
                  <a:pt x="6506139" y="3828814"/>
                  <a:pt x="6499429" y="3888856"/>
                </a:cubicBezTo>
                <a:cubicBezTo>
                  <a:pt x="6500429" y="3893529"/>
                  <a:pt x="6500429" y="3893529"/>
                  <a:pt x="6500429" y="3893529"/>
                </a:cubicBezTo>
                <a:cubicBezTo>
                  <a:pt x="6496756" y="3899196"/>
                  <a:pt x="6496756" y="3899196"/>
                  <a:pt x="6496756" y="3899196"/>
                </a:cubicBezTo>
                <a:cubicBezTo>
                  <a:pt x="6489569" y="3922712"/>
                  <a:pt x="6482133" y="3945057"/>
                  <a:pt x="6474945" y="3968571"/>
                </a:cubicBezTo>
                <a:lnTo>
                  <a:pt x="6456817" y="4036740"/>
                </a:lnTo>
                <a:lnTo>
                  <a:pt x="6457067" y="4035275"/>
                </a:lnTo>
                <a:cubicBezTo>
                  <a:pt x="6457936" y="4028984"/>
                  <a:pt x="6458565" y="4023355"/>
                  <a:pt x="6458983" y="4019603"/>
                </a:cubicBezTo>
                <a:cubicBezTo>
                  <a:pt x="6457986" y="4014933"/>
                  <a:pt x="6461660" y="4009263"/>
                  <a:pt x="6461660" y="4009263"/>
                </a:cubicBezTo>
                <a:cubicBezTo>
                  <a:pt x="6467009" y="3988583"/>
                  <a:pt x="6474355" y="3977246"/>
                  <a:pt x="6468688" y="3973572"/>
                </a:cubicBezTo>
                <a:cubicBezTo>
                  <a:pt x="6477032" y="3966905"/>
                  <a:pt x="6480385" y="3936883"/>
                  <a:pt x="6480067" y="3912531"/>
                </a:cubicBezTo>
                <a:cubicBezTo>
                  <a:pt x="6479069" y="3907860"/>
                  <a:pt x="6478071" y="3903188"/>
                  <a:pt x="6482742" y="3902189"/>
                </a:cubicBezTo>
                <a:cubicBezTo>
                  <a:pt x="6482742" y="3902189"/>
                  <a:pt x="6486415" y="3896521"/>
                  <a:pt x="6485417" y="3891851"/>
                </a:cubicBezTo>
                <a:cubicBezTo>
                  <a:pt x="6484419" y="3887180"/>
                  <a:pt x="6483421" y="3882508"/>
                  <a:pt x="6479749" y="3888177"/>
                </a:cubicBezTo>
                <a:cubicBezTo>
                  <a:pt x="6475079" y="3889174"/>
                  <a:pt x="6472402" y="3899516"/>
                  <a:pt x="6469727" y="3909856"/>
                </a:cubicBezTo>
                <a:cubicBezTo>
                  <a:pt x="6470724" y="3914527"/>
                  <a:pt x="6470724" y="3914527"/>
                  <a:pt x="6470724" y="3914527"/>
                </a:cubicBezTo>
                <a:cubicBezTo>
                  <a:pt x="6460023" y="3955887"/>
                  <a:pt x="6453675" y="3971894"/>
                  <a:pt x="6451319" y="4006588"/>
                </a:cubicBezTo>
                <a:cubicBezTo>
                  <a:pt x="6451319" y="4006588"/>
                  <a:pt x="6452317" y="4011259"/>
                  <a:pt x="6452317" y="4011259"/>
                </a:cubicBezTo>
                <a:cubicBezTo>
                  <a:pt x="6448645" y="4016928"/>
                  <a:pt x="6442295" y="4032937"/>
                  <a:pt x="6438623" y="4038605"/>
                </a:cubicBezTo>
                <a:cubicBezTo>
                  <a:pt x="6445290" y="4046951"/>
                  <a:pt x="6435947" y="4048945"/>
                  <a:pt x="6430597" y="4069625"/>
                </a:cubicBezTo>
                <a:cubicBezTo>
                  <a:pt x="6427083" y="4087471"/>
                  <a:pt x="6423151" y="4109069"/>
                  <a:pt x="6417467" y="4131042"/>
                </a:cubicBezTo>
                <a:lnTo>
                  <a:pt x="6397652" y="4184394"/>
                </a:lnTo>
                <a:lnTo>
                  <a:pt x="6395501" y="4179691"/>
                </a:lnTo>
                <a:cubicBezTo>
                  <a:pt x="6374101" y="4262411"/>
                  <a:pt x="6346031" y="4336787"/>
                  <a:pt x="6310617" y="4422501"/>
                </a:cubicBezTo>
                <a:cubicBezTo>
                  <a:pt x="6310617" y="4422501"/>
                  <a:pt x="6305947" y="4423498"/>
                  <a:pt x="6305947" y="4423498"/>
                </a:cubicBezTo>
                <a:cubicBezTo>
                  <a:pt x="6306945" y="4428171"/>
                  <a:pt x="6306945" y="4428171"/>
                  <a:pt x="6306945" y="4428171"/>
                </a:cubicBezTo>
                <a:cubicBezTo>
                  <a:pt x="6306945" y="4428171"/>
                  <a:pt x="6306945" y="4428171"/>
                  <a:pt x="6307942" y="4432841"/>
                </a:cubicBezTo>
                <a:cubicBezTo>
                  <a:pt x="6304269" y="4438509"/>
                  <a:pt x="6295926" y="4445177"/>
                  <a:pt x="6292252" y="4450844"/>
                </a:cubicBezTo>
                <a:cubicBezTo>
                  <a:pt x="6304588" y="4462863"/>
                  <a:pt x="6277879" y="4497874"/>
                  <a:pt x="6268855" y="4524223"/>
                </a:cubicBezTo>
                <a:cubicBezTo>
                  <a:pt x="6263187" y="4520549"/>
                  <a:pt x="6270533" y="4509212"/>
                  <a:pt x="6265862" y="4510210"/>
                </a:cubicBezTo>
                <a:cubicBezTo>
                  <a:pt x="6247495" y="4538557"/>
                  <a:pt x="6276202" y="4512886"/>
                  <a:pt x="6258833" y="4545902"/>
                </a:cubicBezTo>
                <a:cubicBezTo>
                  <a:pt x="6254163" y="4546899"/>
                  <a:pt x="6257837" y="4541229"/>
                  <a:pt x="6253165" y="4542228"/>
                </a:cubicBezTo>
                <a:cubicBezTo>
                  <a:pt x="6241465" y="4578916"/>
                  <a:pt x="6218430" y="4608260"/>
                  <a:pt x="6214077" y="4633610"/>
                </a:cubicBezTo>
                <a:cubicBezTo>
                  <a:pt x="6214077" y="4633610"/>
                  <a:pt x="6216752" y="4623271"/>
                  <a:pt x="6209407" y="4634608"/>
                </a:cubicBezTo>
                <a:cubicBezTo>
                  <a:pt x="6209725" y="4658961"/>
                  <a:pt x="6184693" y="4678962"/>
                  <a:pt x="6170001" y="4701637"/>
                </a:cubicBezTo>
                <a:cubicBezTo>
                  <a:pt x="6161976" y="4732658"/>
                  <a:pt x="6143609" y="4761003"/>
                  <a:pt x="6124246" y="4784676"/>
                </a:cubicBezTo>
                <a:cubicBezTo>
                  <a:pt x="6114564" y="4796514"/>
                  <a:pt x="6104883" y="4808350"/>
                  <a:pt x="6094991" y="4822064"/>
                </a:cubicBezTo>
                <a:lnTo>
                  <a:pt x="6068122" y="4864900"/>
                </a:lnTo>
                <a:lnTo>
                  <a:pt x="6067155" y="4860368"/>
                </a:lnTo>
                <a:cubicBezTo>
                  <a:pt x="6062481" y="4861367"/>
                  <a:pt x="6062481" y="4861367"/>
                  <a:pt x="6063481" y="4866038"/>
                </a:cubicBezTo>
                <a:cubicBezTo>
                  <a:pt x="6060805" y="4876378"/>
                  <a:pt x="6060805" y="4876378"/>
                  <a:pt x="6060805" y="4876378"/>
                </a:cubicBezTo>
                <a:cubicBezTo>
                  <a:pt x="6059807" y="4871705"/>
                  <a:pt x="6059807" y="4871705"/>
                  <a:pt x="6059807" y="4871705"/>
                </a:cubicBezTo>
                <a:cubicBezTo>
                  <a:pt x="6051464" y="4878373"/>
                  <a:pt x="6044117" y="4889711"/>
                  <a:pt x="6037769" y="4905720"/>
                </a:cubicBezTo>
                <a:cubicBezTo>
                  <a:pt x="6037769" y="4905720"/>
                  <a:pt x="6038767" y="4910391"/>
                  <a:pt x="6038767" y="4910391"/>
                </a:cubicBezTo>
                <a:cubicBezTo>
                  <a:pt x="6039766" y="4915063"/>
                  <a:pt x="6035093" y="4916060"/>
                  <a:pt x="6036091" y="4920731"/>
                </a:cubicBezTo>
                <a:cubicBezTo>
                  <a:pt x="6035093" y="4916060"/>
                  <a:pt x="6038767" y="4910391"/>
                  <a:pt x="6034095" y="4911389"/>
                </a:cubicBezTo>
                <a:cubicBezTo>
                  <a:pt x="6030421" y="4917059"/>
                  <a:pt x="6026751" y="4922726"/>
                  <a:pt x="6023077" y="4928396"/>
                </a:cubicBezTo>
                <a:cubicBezTo>
                  <a:pt x="6022078" y="4923723"/>
                  <a:pt x="6022078" y="4923723"/>
                  <a:pt x="6022078" y="4923723"/>
                </a:cubicBezTo>
                <a:cubicBezTo>
                  <a:pt x="6022078" y="4923723"/>
                  <a:pt x="6022078" y="4923723"/>
                  <a:pt x="6021081" y="4919054"/>
                </a:cubicBezTo>
                <a:cubicBezTo>
                  <a:pt x="6021081" y="4919054"/>
                  <a:pt x="6021081" y="4919054"/>
                  <a:pt x="6016409" y="4920052"/>
                </a:cubicBezTo>
                <a:cubicBezTo>
                  <a:pt x="6017407" y="4924722"/>
                  <a:pt x="6018405" y="4929393"/>
                  <a:pt x="6018405" y="4929393"/>
                </a:cubicBezTo>
                <a:cubicBezTo>
                  <a:pt x="6018405" y="4929393"/>
                  <a:pt x="6018405" y="4929393"/>
                  <a:pt x="6019404" y="4934065"/>
                </a:cubicBezTo>
                <a:cubicBezTo>
                  <a:pt x="6019404" y="4934065"/>
                  <a:pt x="6015730" y="4939735"/>
                  <a:pt x="6015730" y="4939735"/>
                </a:cubicBezTo>
                <a:cubicBezTo>
                  <a:pt x="6015730" y="4939735"/>
                  <a:pt x="6011059" y="4940732"/>
                  <a:pt x="6011059" y="4940732"/>
                </a:cubicBezTo>
                <a:cubicBezTo>
                  <a:pt x="6011059" y="4940732"/>
                  <a:pt x="6006389" y="4941731"/>
                  <a:pt x="6006389" y="4941731"/>
                </a:cubicBezTo>
                <a:cubicBezTo>
                  <a:pt x="6007386" y="4946401"/>
                  <a:pt x="6007386" y="4946401"/>
                  <a:pt x="6007386" y="4946401"/>
                </a:cubicBezTo>
                <a:cubicBezTo>
                  <a:pt x="6008383" y="4951071"/>
                  <a:pt x="6008383" y="4951071"/>
                  <a:pt x="6008383" y="4951071"/>
                </a:cubicBezTo>
                <a:cubicBezTo>
                  <a:pt x="6004711" y="4956741"/>
                  <a:pt x="6001039" y="4962408"/>
                  <a:pt x="5996367" y="4963407"/>
                </a:cubicBezTo>
                <a:cubicBezTo>
                  <a:pt x="5996367" y="4963407"/>
                  <a:pt x="5996367" y="4963407"/>
                  <a:pt x="5995370" y="4958737"/>
                </a:cubicBezTo>
                <a:cubicBezTo>
                  <a:pt x="5995370" y="4958737"/>
                  <a:pt x="5991696" y="4964406"/>
                  <a:pt x="5991696" y="4964406"/>
                </a:cubicBezTo>
                <a:cubicBezTo>
                  <a:pt x="5988022" y="4970074"/>
                  <a:pt x="5988022" y="4970074"/>
                  <a:pt x="5988022" y="4970074"/>
                </a:cubicBezTo>
                <a:cubicBezTo>
                  <a:pt x="5988022" y="4970074"/>
                  <a:pt x="5984349" y="4975743"/>
                  <a:pt x="5985347" y="4980414"/>
                </a:cubicBezTo>
                <a:cubicBezTo>
                  <a:pt x="5984349" y="4975743"/>
                  <a:pt x="5984349" y="4975743"/>
                  <a:pt x="5984349" y="4975743"/>
                </a:cubicBezTo>
                <a:cubicBezTo>
                  <a:pt x="5979678" y="4976742"/>
                  <a:pt x="5976005" y="4982409"/>
                  <a:pt x="5967661" y="4989076"/>
                </a:cubicBezTo>
                <a:cubicBezTo>
                  <a:pt x="5970335" y="4978738"/>
                  <a:pt x="5962990" y="4990075"/>
                  <a:pt x="5965665" y="4979735"/>
                </a:cubicBezTo>
                <a:cubicBezTo>
                  <a:pt x="5949975" y="4997740"/>
                  <a:pt x="5949975" y="4997740"/>
                  <a:pt x="5949975" y="4997740"/>
                </a:cubicBezTo>
                <a:cubicBezTo>
                  <a:pt x="5949975" y="4997740"/>
                  <a:pt x="5948977" y="4993069"/>
                  <a:pt x="5948977" y="4993069"/>
                </a:cubicBezTo>
                <a:cubicBezTo>
                  <a:pt x="5952650" y="4987400"/>
                  <a:pt x="5952650" y="4987400"/>
                  <a:pt x="5952650" y="4987400"/>
                </a:cubicBezTo>
                <a:cubicBezTo>
                  <a:pt x="5952650" y="4987400"/>
                  <a:pt x="5957320" y="4986401"/>
                  <a:pt x="5951653" y="4982729"/>
                </a:cubicBezTo>
                <a:cubicBezTo>
                  <a:pt x="5951653" y="4982729"/>
                  <a:pt x="5951653" y="4982729"/>
                  <a:pt x="5947981" y="4988397"/>
                </a:cubicBezTo>
                <a:cubicBezTo>
                  <a:pt x="5944307" y="4994067"/>
                  <a:pt x="5944307" y="4994067"/>
                  <a:pt x="5944307" y="4994067"/>
                </a:cubicBezTo>
                <a:cubicBezTo>
                  <a:pt x="5945303" y="4998739"/>
                  <a:pt x="5940633" y="4999736"/>
                  <a:pt x="5941631" y="5004407"/>
                </a:cubicBezTo>
                <a:cubicBezTo>
                  <a:pt x="5941631" y="5004407"/>
                  <a:pt x="5947299" y="5008080"/>
                  <a:pt x="5950973" y="5002410"/>
                </a:cubicBezTo>
                <a:cubicBezTo>
                  <a:pt x="5947299" y="5008080"/>
                  <a:pt x="5947299" y="5008080"/>
                  <a:pt x="5947299" y="5008080"/>
                </a:cubicBezTo>
                <a:cubicBezTo>
                  <a:pt x="5937278" y="5029757"/>
                  <a:pt x="5931609" y="5026085"/>
                  <a:pt x="5929931" y="5041095"/>
                </a:cubicBezTo>
                <a:cubicBezTo>
                  <a:pt x="5937278" y="5029757"/>
                  <a:pt x="5942948" y="5033431"/>
                  <a:pt x="5947618" y="5032434"/>
                </a:cubicBezTo>
                <a:cubicBezTo>
                  <a:pt x="5943945" y="5038101"/>
                  <a:pt x="5935601" y="5044769"/>
                  <a:pt x="5931927" y="5050439"/>
                </a:cubicBezTo>
                <a:cubicBezTo>
                  <a:pt x="5928255" y="5056106"/>
                  <a:pt x="5924583" y="5061776"/>
                  <a:pt x="5920909" y="5067445"/>
                </a:cubicBezTo>
                <a:cubicBezTo>
                  <a:pt x="5916239" y="5068442"/>
                  <a:pt x="5912565" y="5074111"/>
                  <a:pt x="5912565" y="5074111"/>
                </a:cubicBezTo>
                <a:cubicBezTo>
                  <a:pt x="5907893" y="5075110"/>
                  <a:pt x="5911567" y="5069441"/>
                  <a:pt x="5910570" y="5064770"/>
                </a:cubicBezTo>
                <a:cubicBezTo>
                  <a:pt x="5895877" y="5087444"/>
                  <a:pt x="5895877" y="5087444"/>
                  <a:pt x="5895877" y="5087444"/>
                </a:cubicBezTo>
                <a:cubicBezTo>
                  <a:pt x="5890208" y="5083772"/>
                  <a:pt x="5890208" y="5083772"/>
                  <a:pt x="5890208" y="5083772"/>
                </a:cubicBezTo>
                <a:cubicBezTo>
                  <a:pt x="5890208" y="5083772"/>
                  <a:pt x="5889209" y="5079100"/>
                  <a:pt x="5893881" y="5078103"/>
                </a:cubicBezTo>
                <a:cubicBezTo>
                  <a:pt x="5892882" y="5073432"/>
                  <a:pt x="5892882" y="5073432"/>
                  <a:pt x="5892882" y="5073432"/>
                </a:cubicBezTo>
                <a:cubicBezTo>
                  <a:pt x="5892882" y="5073432"/>
                  <a:pt x="5892882" y="5073432"/>
                  <a:pt x="5888211" y="5074430"/>
                </a:cubicBezTo>
                <a:cubicBezTo>
                  <a:pt x="5883541" y="5075428"/>
                  <a:pt x="5884539" y="5080098"/>
                  <a:pt x="5884539" y="5080098"/>
                </a:cubicBezTo>
                <a:cubicBezTo>
                  <a:pt x="5885537" y="5084770"/>
                  <a:pt x="5885537" y="5084770"/>
                  <a:pt x="5885537" y="5084770"/>
                </a:cubicBezTo>
                <a:cubicBezTo>
                  <a:pt x="5885537" y="5084770"/>
                  <a:pt x="5880865" y="5085768"/>
                  <a:pt x="5881863" y="5090439"/>
                </a:cubicBezTo>
                <a:cubicBezTo>
                  <a:pt x="5881863" y="5090439"/>
                  <a:pt x="5881863" y="5090439"/>
                  <a:pt x="5878191" y="5096109"/>
                </a:cubicBezTo>
                <a:cubicBezTo>
                  <a:pt x="5878191" y="5096109"/>
                  <a:pt x="5878191" y="5096109"/>
                  <a:pt x="5873519" y="5097107"/>
                </a:cubicBezTo>
                <a:cubicBezTo>
                  <a:pt x="5873519" y="5097107"/>
                  <a:pt x="5874517" y="5101778"/>
                  <a:pt x="5874517" y="5101778"/>
                </a:cubicBezTo>
                <a:cubicBezTo>
                  <a:pt x="5869847" y="5102775"/>
                  <a:pt x="5869847" y="5102775"/>
                  <a:pt x="5869847" y="5102775"/>
                </a:cubicBezTo>
                <a:cubicBezTo>
                  <a:pt x="5868847" y="5098105"/>
                  <a:pt x="5868847" y="5098105"/>
                  <a:pt x="5868847" y="5098105"/>
                </a:cubicBezTo>
                <a:cubicBezTo>
                  <a:pt x="5871523" y="5087764"/>
                  <a:pt x="5871523" y="5087764"/>
                  <a:pt x="5871523" y="5087764"/>
                </a:cubicBezTo>
                <a:cubicBezTo>
                  <a:pt x="5875195" y="5082095"/>
                  <a:pt x="5879868" y="5081096"/>
                  <a:pt x="5878869" y="5076427"/>
                </a:cubicBezTo>
                <a:cubicBezTo>
                  <a:pt x="5878869" y="5076427"/>
                  <a:pt x="5878869" y="5076427"/>
                  <a:pt x="5874198" y="5077424"/>
                </a:cubicBezTo>
                <a:cubicBezTo>
                  <a:pt x="5869528" y="5078423"/>
                  <a:pt x="5870525" y="5083093"/>
                  <a:pt x="5870525" y="5083093"/>
                </a:cubicBezTo>
                <a:cubicBezTo>
                  <a:pt x="5862180" y="5089760"/>
                  <a:pt x="5863179" y="5094431"/>
                  <a:pt x="5859507" y="5100100"/>
                </a:cubicBezTo>
                <a:cubicBezTo>
                  <a:pt x="5860503" y="5104770"/>
                  <a:pt x="5860503" y="5104770"/>
                  <a:pt x="5860503" y="5104770"/>
                </a:cubicBezTo>
                <a:cubicBezTo>
                  <a:pt x="5857829" y="5115111"/>
                  <a:pt x="5853159" y="5116110"/>
                  <a:pt x="5854156" y="5120780"/>
                </a:cubicBezTo>
                <a:cubicBezTo>
                  <a:pt x="5838465" y="5138783"/>
                  <a:pt x="5818104" y="5157787"/>
                  <a:pt x="5803411" y="5180463"/>
                </a:cubicBezTo>
                <a:cubicBezTo>
                  <a:pt x="5798741" y="5181460"/>
                  <a:pt x="5798741" y="5181460"/>
                  <a:pt x="5798741" y="5181460"/>
                </a:cubicBezTo>
                <a:cubicBezTo>
                  <a:pt x="5794069" y="5182459"/>
                  <a:pt x="5795068" y="5187130"/>
                  <a:pt x="5795068" y="5187130"/>
                </a:cubicBezTo>
                <a:cubicBezTo>
                  <a:pt x="5790395" y="5188128"/>
                  <a:pt x="5786723" y="5193798"/>
                  <a:pt x="5783051" y="5199465"/>
                </a:cubicBezTo>
                <a:cubicBezTo>
                  <a:pt x="5783051" y="5199465"/>
                  <a:pt x="5783051" y="5199465"/>
                  <a:pt x="5779378" y="5205135"/>
                </a:cubicBezTo>
                <a:cubicBezTo>
                  <a:pt x="5774707" y="5206133"/>
                  <a:pt x="5771033" y="5211801"/>
                  <a:pt x="5767360" y="5217470"/>
                </a:cubicBezTo>
                <a:cubicBezTo>
                  <a:pt x="5762689" y="5218469"/>
                  <a:pt x="5759016" y="5224137"/>
                  <a:pt x="5755343" y="5229806"/>
                </a:cubicBezTo>
                <a:cubicBezTo>
                  <a:pt x="5746001" y="5231802"/>
                  <a:pt x="5735979" y="5253481"/>
                  <a:pt x="5718293" y="5262142"/>
                </a:cubicBezTo>
                <a:cubicBezTo>
                  <a:pt x="5715617" y="5272484"/>
                  <a:pt x="5691583" y="5297155"/>
                  <a:pt x="5680564" y="5314161"/>
                </a:cubicBezTo>
                <a:cubicBezTo>
                  <a:pt x="5680564" y="5314161"/>
                  <a:pt x="5663876" y="5327495"/>
                  <a:pt x="5668546" y="5326497"/>
                </a:cubicBezTo>
                <a:cubicBezTo>
                  <a:pt x="5688908" y="5307495"/>
                  <a:pt x="5671541" y="5340510"/>
                  <a:pt x="5679885" y="5333842"/>
                </a:cubicBezTo>
                <a:cubicBezTo>
                  <a:pt x="5687230" y="5322506"/>
                  <a:pt x="5686233" y="5317835"/>
                  <a:pt x="5712263" y="5302506"/>
                </a:cubicBezTo>
                <a:cubicBezTo>
                  <a:pt x="5701923" y="5299829"/>
                  <a:pt x="5752987" y="5264500"/>
                  <a:pt x="5746319" y="5256155"/>
                </a:cubicBezTo>
                <a:cubicBezTo>
                  <a:pt x="5730629" y="5274159"/>
                  <a:pt x="5749991" y="5250486"/>
                  <a:pt x="5762009" y="5238151"/>
                </a:cubicBezTo>
                <a:cubicBezTo>
                  <a:pt x="5762009" y="5238151"/>
                  <a:pt x="5762009" y="5238151"/>
                  <a:pt x="5763007" y="5242821"/>
                </a:cubicBezTo>
                <a:cubicBezTo>
                  <a:pt x="5758337" y="5243820"/>
                  <a:pt x="5758337" y="5243820"/>
                  <a:pt x="5758337" y="5243820"/>
                </a:cubicBezTo>
                <a:cubicBezTo>
                  <a:pt x="5754665" y="5249489"/>
                  <a:pt x="5754665" y="5249489"/>
                  <a:pt x="5759335" y="5248491"/>
                </a:cubicBezTo>
                <a:cubicBezTo>
                  <a:pt x="5759335" y="5248491"/>
                  <a:pt x="5759335" y="5248491"/>
                  <a:pt x="5764005" y="5247493"/>
                </a:cubicBezTo>
                <a:cubicBezTo>
                  <a:pt x="5767679" y="5241824"/>
                  <a:pt x="5767679" y="5241824"/>
                  <a:pt x="5767679" y="5241824"/>
                </a:cubicBezTo>
                <a:cubicBezTo>
                  <a:pt x="5771352" y="5236154"/>
                  <a:pt x="5770353" y="5231484"/>
                  <a:pt x="5764685" y="5227811"/>
                </a:cubicBezTo>
                <a:cubicBezTo>
                  <a:pt x="5768359" y="5222141"/>
                  <a:pt x="5772031" y="5216473"/>
                  <a:pt x="5776701" y="5215474"/>
                </a:cubicBezTo>
                <a:cubicBezTo>
                  <a:pt x="5781373" y="5214476"/>
                  <a:pt x="5781373" y="5214476"/>
                  <a:pt x="5786044" y="5213479"/>
                </a:cubicBezTo>
                <a:cubicBezTo>
                  <a:pt x="5786044" y="5213479"/>
                  <a:pt x="5786044" y="5213479"/>
                  <a:pt x="5787043" y="5218150"/>
                </a:cubicBezTo>
                <a:cubicBezTo>
                  <a:pt x="5791713" y="5217152"/>
                  <a:pt x="5790713" y="5212480"/>
                  <a:pt x="5790713" y="5212480"/>
                </a:cubicBezTo>
                <a:cubicBezTo>
                  <a:pt x="5790713" y="5212480"/>
                  <a:pt x="5789717" y="5207810"/>
                  <a:pt x="5789717" y="5207810"/>
                </a:cubicBezTo>
                <a:cubicBezTo>
                  <a:pt x="5788719" y="5203139"/>
                  <a:pt x="5793391" y="5202140"/>
                  <a:pt x="5792393" y="5197469"/>
                </a:cubicBezTo>
                <a:cubicBezTo>
                  <a:pt x="5797063" y="5196472"/>
                  <a:pt x="5800735" y="5190803"/>
                  <a:pt x="5800735" y="5190803"/>
                </a:cubicBezTo>
                <a:cubicBezTo>
                  <a:pt x="5800735" y="5190803"/>
                  <a:pt x="5800735" y="5190803"/>
                  <a:pt x="5805408" y="5189806"/>
                </a:cubicBezTo>
                <a:cubicBezTo>
                  <a:pt x="5804409" y="5185134"/>
                  <a:pt x="5804409" y="5185134"/>
                  <a:pt x="5804409" y="5185134"/>
                </a:cubicBezTo>
                <a:cubicBezTo>
                  <a:pt x="5804409" y="5185134"/>
                  <a:pt x="5809081" y="5184136"/>
                  <a:pt x="5808082" y="5179466"/>
                </a:cubicBezTo>
                <a:cubicBezTo>
                  <a:pt x="5823773" y="5161461"/>
                  <a:pt x="5838465" y="5138783"/>
                  <a:pt x="5859825" y="5124453"/>
                </a:cubicBezTo>
                <a:cubicBezTo>
                  <a:pt x="5863499" y="5118782"/>
                  <a:pt x="5863499" y="5118782"/>
                  <a:pt x="5863499" y="5118782"/>
                </a:cubicBezTo>
                <a:cubicBezTo>
                  <a:pt x="5863499" y="5118782"/>
                  <a:pt x="5862500" y="5114113"/>
                  <a:pt x="5862500" y="5114113"/>
                </a:cubicBezTo>
                <a:cubicBezTo>
                  <a:pt x="5862500" y="5114113"/>
                  <a:pt x="5867171" y="5113115"/>
                  <a:pt x="5867171" y="5113115"/>
                </a:cubicBezTo>
                <a:cubicBezTo>
                  <a:pt x="5867171" y="5113115"/>
                  <a:pt x="5868169" y="5117785"/>
                  <a:pt x="5868169" y="5117785"/>
                </a:cubicBezTo>
                <a:cubicBezTo>
                  <a:pt x="5877511" y="5115790"/>
                  <a:pt x="5881183" y="5110122"/>
                  <a:pt x="5889529" y="5103454"/>
                </a:cubicBezTo>
                <a:cubicBezTo>
                  <a:pt x="5888531" y="5098783"/>
                  <a:pt x="5888531" y="5098783"/>
                  <a:pt x="5888531" y="5098783"/>
                </a:cubicBezTo>
                <a:cubicBezTo>
                  <a:pt x="5903541" y="5100459"/>
                  <a:pt x="5881183" y="5110122"/>
                  <a:pt x="5886853" y="5113794"/>
                </a:cubicBezTo>
                <a:cubicBezTo>
                  <a:pt x="5890527" y="5108126"/>
                  <a:pt x="5907214" y="5094792"/>
                  <a:pt x="5918235" y="5077785"/>
                </a:cubicBezTo>
                <a:cubicBezTo>
                  <a:pt x="5921907" y="5072115"/>
                  <a:pt x="5929254" y="5060777"/>
                  <a:pt x="5937596" y="5054110"/>
                </a:cubicBezTo>
                <a:cubicBezTo>
                  <a:pt x="5941270" y="5048441"/>
                  <a:pt x="5948617" y="5037104"/>
                  <a:pt x="5956961" y="5030438"/>
                </a:cubicBezTo>
                <a:cubicBezTo>
                  <a:pt x="5967979" y="5013430"/>
                  <a:pt x="5980995" y="5005766"/>
                  <a:pt x="5991015" y="4984087"/>
                </a:cubicBezTo>
                <a:cubicBezTo>
                  <a:pt x="5994689" y="4978418"/>
                  <a:pt x="6003035" y="4971752"/>
                  <a:pt x="6003035" y="4971752"/>
                </a:cubicBezTo>
                <a:cubicBezTo>
                  <a:pt x="6006707" y="4966084"/>
                  <a:pt x="6011377" y="4965085"/>
                  <a:pt x="6010379" y="4960413"/>
                </a:cubicBezTo>
                <a:cubicBezTo>
                  <a:pt x="6015051" y="4959416"/>
                  <a:pt x="6015051" y="4959416"/>
                  <a:pt x="6018723" y="4953747"/>
                </a:cubicBezTo>
                <a:cubicBezTo>
                  <a:pt x="6017726" y="4949076"/>
                  <a:pt x="6026070" y="4942409"/>
                  <a:pt x="6029744" y="4936740"/>
                </a:cubicBezTo>
                <a:cubicBezTo>
                  <a:pt x="6030741" y="4941410"/>
                  <a:pt x="6041761" y="4924404"/>
                  <a:pt x="6041761" y="4924404"/>
                </a:cubicBezTo>
                <a:cubicBezTo>
                  <a:pt x="6045433" y="4918735"/>
                  <a:pt x="6049105" y="4913067"/>
                  <a:pt x="6048109" y="4908395"/>
                </a:cubicBezTo>
                <a:cubicBezTo>
                  <a:pt x="6052779" y="4907398"/>
                  <a:pt x="6052779" y="4907398"/>
                  <a:pt x="6052779" y="4907398"/>
                </a:cubicBezTo>
                <a:cubicBezTo>
                  <a:pt x="6092505" y="4864720"/>
                  <a:pt x="6137579" y="4801364"/>
                  <a:pt x="6166964" y="4756012"/>
                </a:cubicBezTo>
                <a:cubicBezTo>
                  <a:pt x="6171634" y="4755014"/>
                  <a:pt x="6171634" y="4755014"/>
                  <a:pt x="6171634" y="4755014"/>
                </a:cubicBezTo>
                <a:cubicBezTo>
                  <a:pt x="6171634" y="4755014"/>
                  <a:pt x="6171634" y="4755014"/>
                  <a:pt x="6176307" y="4754017"/>
                </a:cubicBezTo>
                <a:cubicBezTo>
                  <a:pt x="6172633" y="4759686"/>
                  <a:pt x="6172633" y="4759686"/>
                  <a:pt x="6168961" y="4765354"/>
                </a:cubicBezTo>
                <a:cubicBezTo>
                  <a:pt x="6168961" y="4765354"/>
                  <a:pt x="6165287" y="4771023"/>
                  <a:pt x="6161614" y="4776693"/>
                </a:cubicBezTo>
                <a:cubicBezTo>
                  <a:pt x="6157940" y="4782362"/>
                  <a:pt x="6157940" y="4782362"/>
                  <a:pt x="6154269" y="4788031"/>
                </a:cubicBezTo>
                <a:cubicBezTo>
                  <a:pt x="6154269" y="4788031"/>
                  <a:pt x="6154269" y="4788031"/>
                  <a:pt x="6155266" y="4792702"/>
                </a:cubicBezTo>
                <a:cubicBezTo>
                  <a:pt x="6146921" y="4799369"/>
                  <a:pt x="6144247" y="4809709"/>
                  <a:pt x="6136901" y="4821047"/>
                </a:cubicBezTo>
                <a:cubicBezTo>
                  <a:pt x="6136901" y="4821047"/>
                  <a:pt x="6133227" y="4826715"/>
                  <a:pt x="6137897" y="4825717"/>
                </a:cubicBezTo>
                <a:cubicBezTo>
                  <a:pt x="6138897" y="4830389"/>
                  <a:pt x="6142571" y="4824719"/>
                  <a:pt x="6142571" y="4824719"/>
                </a:cubicBezTo>
                <a:cubicBezTo>
                  <a:pt x="6146243" y="4819049"/>
                  <a:pt x="6146243" y="4819049"/>
                  <a:pt x="6146243" y="4819049"/>
                </a:cubicBezTo>
                <a:cubicBezTo>
                  <a:pt x="6146243" y="4819049"/>
                  <a:pt x="6150913" y="4818052"/>
                  <a:pt x="6149915" y="4813382"/>
                </a:cubicBezTo>
                <a:cubicBezTo>
                  <a:pt x="6153588" y="4807712"/>
                  <a:pt x="6153588" y="4807712"/>
                  <a:pt x="6153588" y="4807712"/>
                </a:cubicBezTo>
                <a:cubicBezTo>
                  <a:pt x="6152591" y="4803042"/>
                  <a:pt x="6157262" y="4802043"/>
                  <a:pt x="6160935" y="4796376"/>
                </a:cubicBezTo>
                <a:cubicBezTo>
                  <a:pt x="6157262" y="4802043"/>
                  <a:pt x="6153192" y="4808713"/>
                  <a:pt x="6149207" y="4815058"/>
                </a:cubicBezTo>
                <a:lnTo>
                  <a:pt x="6138972" y="4830325"/>
                </a:lnTo>
                <a:lnTo>
                  <a:pt x="6138897" y="4830389"/>
                </a:lnTo>
                <a:lnTo>
                  <a:pt x="6138892" y="4830440"/>
                </a:lnTo>
                <a:lnTo>
                  <a:pt x="6137977" y="4831806"/>
                </a:lnTo>
                <a:cubicBezTo>
                  <a:pt x="6131301" y="4840559"/>
                  <a:pt x="6126879" y="4842724"/>
                  <a:pt x="6128557" y="4827713"/>
                </a:cubicBezTo>
                <a:cubicBezTo>
                  <a:pt x="6115859" y="4859731"/>
                  <a:pt x="6107514" y="4866397"/>
                  <a:pt x="6092823" y="4889075"/>
                </a:cubicBezTo>
                <a:cubicBezTo>
                  <a:pt x="6097494" y="4888076"/>
                  <a:pt x="6097494" y="4888076"/>
                  <a:pt x="6097494" y="4888076"/>
                </a:cubicBezTo>
                <a:cubicBezTo>
                  <a:pt x="6086475" y="4905082"/>
                  <a:pt x="6086475" y="4905082"/>
                  <a:pt x="6086475" y="4905082"/>
                </a:cubicBezTo>
                <a:cubicBezTo>
                  <a:pt x="6081803" y="4906081"/>
                  <a:pt x="6081803" y="4906081"/>
                  <a:pt x="6081803" y="4906081"/>
                </a:cubicBezTo>
                <a:cubicBezTo>
                  <a:pt x="6082802" y="4910751"/>
                  <a:pt x="6082802" y="4910751"/>
                  <a:pt x="6082802" y="4910751"/>
                </a:cubicBezTo>
                <a:cubicBezTo>
                  <a:pt x="6078133" y="4911750"/>
                  <a:pt x="6078133" y="4911750"/>
                  <a:pt x="6078133" y="4911750"/>
                </a:cubicBezTo>
                <a:cubicBezTo>
                  <a:pt x="6074459" y="4917418"/>
                  <a:pt x="6075455" y="4922090"/>
                  <a:pt x="6070785" y="4923087"/>
                </a:cubicBezTo>
                <a:cubicBezTo>
                  <a:pt x="6071783" y="4927760"/>
                  <a:pt x="6067111" y="4928757"/>
                  <a:pt x="6068109" y="4933427"/>
                </a:cubicBezTo>
                <a:cubicBezTo>
                  <a:pt x="6063438" y="4934426"/>
                  <a:pt x="6064437" y="4939097"/>
                  <a:pt x="6064437" y="4939097"/>
                </a:cubicBezTo>
                <a:cubicBezTo>
                  <a:pt x="6060764" y="4944766"/>
                  <a:pt x="6057090" y="4950434"/>
                  <a:pt x="6053416" y="4956103"/>
                </a:cubicBezTo>
                <a:cubicBezTo>
                  <a:pt x="6054415" y="4960774"/>
                  <a:pt x="6054415" y="4960774"/>
                  <a:pt x="6054415" y="4960774"/>
                </a:cubicBezTo>
                <a:cubicBezTo>
                  <a:pt x="6054415" y="4960774"/>
                  <a:pt x="6049743" y="4961772"/>
                  <a:pt x="6050743" y="4966443"/>
                </a:cubicBezTo>
                <a:cubicBezTo>
                  <a:pt x="6038725" y="4978779"/>
                  <a:pt x="6027705" y="4995785"/>
                  <a:pt x="6016685" y="5012793"/>
                </a:cubicBezTo>
                <a:cubicBezTo>
                  <a:pt x="6015687" y="5008121"/>
                  <a:pt x="6015687" y="5008121"/>
                  <a:pt x="6011017" y="5009120"/>
                </a:cubicBezTo>
                <a:cubicBezTo>
                  <a:pt x="6014690" y="5003451"/>
                  <a:pt x="6014690" y="5003451"/>
                  <a:pt x="6014690" y="5003451"/>
                </a:cubicBezTo>
                <a:cubicBezTo>
                  <a:pt x="6019361" y="5002453"/>
                  <a:pt x="6018363" y="4997783"/>
                  <a:pt x="6018363" y="4997783"/>
                </a:cubicBezTo>
                <a:cubicBezTo>
                  <a:pt x="6018363" y="4997783"/>
                  <a:pt x="6013693" y="4998780"/>
                  <a:pt x="6013693" y="4998780"/>
                </a:cubicBezTo>
                <a:cubicBezTo>
                  <a:pt x="6010020" y="5004450"/>
                  <a:pt x="6010020" y="5004450"/>
                  <a:pt x="6010020" y="5004450"/>
                </a:cubicBezTo>
                <a:cubicBezTo>
                  <a:pt x="6010020" y="5004450"/>
                  <a:pt x="6006346" y="5010117"/>
                  <a:pt x="6006346" y="5010117"/>
                </a:cubicBezTo>
                <a:cubicBezTo>
                  <a:pt x="6007345" y="5014789"/>
                  <a:pt x="6007345" y="5014789"/>
                  <a:pt x="6007345" y="5014789"/>
                </a:cubicBezTo>
                <a:cubicBezTo>
                  <a:pt x="6007345" y="5014789"/>
                  <a:pt x="6007345" y="5014789"/>
                  <a:pt x="6008343" y="5019460"/>
                </a:cubicBezTo>
                <a:cubicBezTo>
                  <a:pt x="5996325" y="5031796"/>
                  <a:pt x="5985305" y="5048802"/>
                  <a:pt x="5973287" y="5061138"/>
                </a:cubicBezTo>
                <a:cubicBezTo>
                  <a:pt x="5973287" y="5061138"/>
                  <a:pt x="5973287" y="5061138"/>
                  <a:pt x="5974287" y="5065808"/>
                </a:cubicBezTo>
                <a:cubicBezTo>
                  <a:pt x="5946578" y="5096150"/>
                  <a:pt x="5923543" y="5125493"/>
                  <a:pt x="5894837" y="5151162"/>
                </a:cubicBezTo>
                <a:cubicBezTo>
                  <a:pt x="5859782" y="5192842"/>
                  <a:pt x="5823731" y="5229849"/>
                  <a:pt x="5783008" y="5267853"/>
                </a:cubicBezTo>
                <a:cubicBezTo>
                  <a:pt x="5774664" y="5274520"/>
                  <a:pt x="5756977" y="5283184"/>
                  <a:pt x="5758973" y="5292525"/>
                </a:cubicBezTo>
                <a:cubicBezTo>
                  <a:pt x="5758973" y="5292525"/>
                  <a:pt x="5758973" y="5292525"/>
                  <a:pt x="5754302" y="5293524"/>
                </a:cubicBezTo>
                <a:cubicBezTo>
                  <a:pt x="5749632" y="5294521"/>
                  <a:pt x="5745958" y="5300190"/>
                  <a:pt x="5741289" y="5301187"/>
                </a:cubicBezTo>
                <a:cubicBezTo>
                  <a:pt x="5741289" y="5301187"/>
                  <a:pt x="5737613" y="5306857"/>
                  <a:pt x="5737613" y="5306857"/>
                </a:cubicBezTo>
                <a:cubicBezTo>
                  <a:pt x="5737613" y="5306857"/>
                  <a:pt x="5742285" y="5305858"/>
                  <a:pt x="5742285" y="5305858"/>
                </a:cubicBezTo>
                <a:cubicBezTo>
                  <a:pt x="5721925" y="5324862"/>
                  <a:pt x="5701562" y="5343864"/>
                  <a:pt x="5681201" y="5362868"/>
                </a:cubicBezTo>
                <a:cubicBezTo>
                  <a:pt x="5632136" y="5407539"/>
                  <a:pt x="5632136" y="5407539"/>
                  <a:pt x="5632136" y="5407539"/>
                </a:cubicBezTo>
                <a:cubicBezTo>
                  <a:pt x="5615447" y="5420874"/>
                  <a:pt x="5615447" y="5420874"/>
                  <a:pt x="5615447" y="5420874"/>
                </a:cubicBezTo>
                <a:cubicBezTo>
                  <a:pt x="5607101" y="5427540"/>
                  <a:pt x="5585743" y="5441872"/>
                  <a:pt x="5569055" y="5455206"/>
                </a:cubicBezTo>
                <a:cubicBezTo>
                  <a:pt x="5548693" y="5474208"/>
                  <a:pt x="5532003" y="5487543"/>
                  <a:pt x="5536677" y="5486546"/>
                </a:cubicBezTo>
                <a:cubicBezTo>
                  <a:pt x="5478267" y="5533212"/>
                  <a:pt x="5419857" y="5579880"/>
                  <a:pt x="5347435" y="5629544"/>
                </a:cubicBezTo>
                <a:cubicBezTo>
                  <a:pt x="5308391" y="5652537"/>
                  <a:pt x="5238643" y="5691859"/>
                  <a:pt x="5192251" y="5726192"/>
                </a:cubicBezTo>
                <a:cubicBezTo>
                  <a:pt x="5138196" y="5747510"/>
                  <a:pt x="5087133" y="5782839"/>
                  <a:pt x="5029405" y="5809826"/>
                </a:cubicBezTo>
                <a:cubicBezTo>
                  <a:pt x="5021059" y="5816493"/>
                  <a:pt x="5020060" y="5811822"/>
                  <a:pt x="5011718" y="5818489"/>
                </a:cubicBezTo>
                <a:cubicBezTo>
                  <a:pt x="4904601" y="5865795"/>
                  <a:pt x="4795491" y="5903758"/>
                  <a:pt x="4685383" y="5937051"/>
                </a:cubicBezTo>
                <a:cubicBezTo>
                  <a:pt x="4627991" y="5954197"/>
                  <a:pt x="4571271" y="5968757"/>
                  <a:pt x="4514510" y="5980274"/>
                </a:cubicBezTo>
                <a:lnTo>
                  <a:pt x="4434660" y="5991919"/>
                </a:lnTo>
                <a:lnTo>
                  <a:pt x="4450453" y="5989074"/>
                </a:lnTo>
                <a:cubicBezTo>
                  <a:pt x="4468429" y="5984623"/>
                  <a:pt x="4484527" y="5979963"/>
                  <a:pt x="4493869" y="5977967"/>
                </a:cubicBezTo>
                <a:cubicBezTo>
                  <a:pt x="4493869" y="5977967"/>
                  <a:pt x="4498541" y="5976969"/>
                  <a:pt x="4498541" y="5976969"/>
                </a:cubicBezTo>
                <a:cubicBezTo>
                  <a:pt x="4549921" y="5965993"/>
                  <a:pt x="4587289" y="5958008"/>
                  <a:pt x="4637673" y="5942359"/>
                </a:cubicBezTo>
                <a:cubicBezTo>
                  <a:pt x="4642343" y="5941362"/>
                  <a:pt x="4642343" y="5941362"/>
                  <a:pt x="4642343" y="5941362"/>
                </a:cubicBezTo>
                <a:cubicBezTo>
                  <a:pt x="4647017" y="5940363"/>
                  <a:pt x="4647017" y="5940363"/>
                  <a:pt x="4646017" y="5935692"/>
                </a:cubicBezTo>
                <a:cubicBezTo>
                  <a:pt x="4641346" y="5936690"/>
                  <a:pt x="4636675" y="5937688"/>
                  <a:pt x="4636675" y="5937688"/>
                </a:cubicBezTo>
                <a:cubicBezTo>
                  <a:pt x="4637673" y="5942359"/>
                  <a:pt x="4637673" y="5942359"/>
                  <a:pt x="4637673" y="5942359"/>
                </a:cubicBezTo>
                <a:cubicBezTo>
                  <a:pt x="4581622" y="5954334"/>
                  <a:pt x="4548924" y="5961320"/>
                  <a:pt x="4497543" y="5972298"/>
                </a:cubicBezTo>
                <a:cubicBezTo>
                  <a:pt x="4501215" y="5966629"/>
                  <a:pt x="4496545" y="5967627"/>
                  <a:pt x="4490875" y="5963954"/>
                </a:cubicBezTo>
                <a:cubicBezTo>
                  <a:pt x="4486203" y="5964951"/>
                  <a:pt x="4486203" y="5964951"/>
                  <a:pt x="4486203" y="5964951"/>
                </a:cubicBezTo>
                <a:cubicBezTo>
                  <a:pt x="4487203" y="5969623"/>
                  <a:pt x="4487203" y="5969623"/>
                  <a:pt x="4487203" y="5969623"/>
                </a:cubicBezTo>
                <a:cubicBezTo>
                  <a:pt x="4446161" y="5983274"/>
                  <a:pt x="4400129" y="5973572"/>
                  <a:pt x="4389111" y="5990578"/>
                </a:cubicBezTo>
                <a:cubicBezTo>
                  <a:pt x="4390107" y="5995251"/>
                  <a:pt x="4390107" y="5995251"/>
                  <a:pt x="4390107" y="5995251"/>
                </a:cubicBezTo>
                <a:cubicBezTo>
                  <a:pt x="4384439" y="5991577"/>
                  <a:pt x="4375097" y="5993573"/>
                  <a:pt x="4370427" y="5994571"/>
                </a:cubicBezTo>
                <a:cubicBezTo>
                  <a:pt x="4365755" y="5995569"/>
                  <a:pt x="4361085" y="5996567"/>
                  <a:pt x="4361085" y="5996567"/>
                </a:cubicBezTo>
                <a:cubicBezTo>
                  <a:pt x="4360087" y="5991897"/>
                  <a:pt x="4358091" y="5982554"/>
                  <a:pt x="4361763" y="5976885"/>
                </a:cubicBezTo>
                <a:cubicBezTo>
                  <a:pt x="4366434" y="5975888"/>
                  <a:pt x="4375777" y="5973892"/>
                  <a:pt x="4380447" y="5972893"/>
                </a:cubicBezTo>
                <a:cubicBezTo>
                  <a:pt x="4389789" y="5970899"/>
                  <a:pt x="4400129" y="5973572"/>
                  <a:pt x="4408475" y="5966906"/>
                </a:cubicBezTo>
                <a:cubicBezTo>
                  <a:pt x="4408475" y="5966906"/>
                  <a:pt x="4413145" y="5965908"/>
                  <a:pt x="4413145" y="5965908"/>
                </a:cubicBezTo>
                <a:cubicBezTo>
                  <a:pt x="4413145" y="5965908"/>
                  <a:pt x="4413145" y="5965908"/>
                  <a:pt x="4417816" y="5964910"/>
                </a:cubicBezTo>
                <a:cubicBezTo>
                  <a:pt x="4422487" y="5963913"/>
                  <a:pt x="4422487" y="5963913"/>
                  <a:pt x="4427159" y="5962914"/>
                </a:cubicBezTo>
                <a:cubicBezTo>
                  <a:pt x="4431829" y="5961917"/>
                  <a:pt x="4431829" y="5961917"/>
                  <a:pt x="4431829" y="5961917"/>
                </a:cubicBezTo>
                <a:cubicBezTo>
                  <a:pt x="4431829" y="5961917"/>
                  <a:pt x="4430831" y="5957245"/>
                  <a:pt x="4426161" y="5958243"/>
                </a:cubicBezTo>
                <a:cubicBezTo>
                  <a:pt x="4421489" y="5959242"/>
                  <a:pt x="4416819" y="5960239"/>
                  <a:pt x="4416819" y="5960239"/>
                </a:cubicBezTo>
                <a:cubicBezTo>
                  <a:pt x="4412147" y="5961238"/>
                  <a:pt x="4412147" y="5961238"/>
                  <a:pt x="4412147" y="5961238"/>
                </a:cubicBezTo>
                <a:cubicBezTo>
                  <a:pt x="4415820" y="5955568"/>
                  <a:pt x="4411149" y="5956566"/>
                  <a:pt x="4411149" y="5956566"/>
                </a:cubicBezTo>
                <a:cubicBezTo>
                  <a:pt x="4406479" y="5957564"/>
                  <a:pt x="4406479" y="5957564"/>
                  <a:pt x="4406479" y="5957564"/>
                </a:cubicBezTo>
                <a:cubicBezTo>
                  <a:pt x="4406479" y="5957564"/>
                  <a:pt x="4401807" y="5958561"/>
                  <a:pt x="4401807" y="5958561"/>
                </a:cubicBezTo>
                <a:cubicBezTo>
                  <a:pt x="4402805" y="5963232"/>
                  <a:pt x="4402805" y="5963232"/>
                  <a:pt x="4402805" y="5963232"/>
                </a:cubicBezTo>
                <a:cubicBezTo>
                  <a:pt x="4399132" y="5968902"/>
                  <a:pt x="4388792" y="5966227"/>
                  <a:pt x="4379449" y="5968223"/>
                </a:cubicBezTo>
                <a:cubicBezTo>
                  <a:pt x="4374779" y="5969221"/>
                  <a:pt x="4370107" y="5970218"/>
                  <a:pt x="4360765" y="5972214"/>
                </a:cubicBezTo>
                <a:cubicBezTo>
                  <a:pt x="4332741" y="5978202"/>
                  <a:pt x="4332741" y="5978202"/>
                  <a:pt x="4332741" y="5978202"/>
                </a:cubicBezTo>
                <a:cubicBezTo>
                  <a:pt x="4327071" y="5974530"/>
                  <a:pt x="4328067" y="5979200"/>
                  <a:pt x="4328067" y="5979200"/>
                </a:cubicBezTo>
                <a:cubicBezTo>
                  <a:pt x="4328067" y="5979200"/>
                  <a:pt x="4329067" y="5983871"/>
                  <a:pt x="4333738" y="5982874"/>
                </a:cubicBezTo>
                <a:cubicBezTo>
                  <a:pt x="4352421" y="5978882"/>
                  <a:pt x="4352421" y="5978882"/>
                  <a:pt x="4352421" y="5978882"/>
                </a:cubicBezTo>
                <a:cubicBezTo>
                  <a:pt x="4348747" y="5984549"/>
                  <a:pt x="4346073" y="5994892"/>
                  <a:pt x="4347071" y="5999562"/>
                </a:cubicBezTo>
                <a:cubicBezTo>
                  <a:pt x="4342400" y="6000559"/>
                  <a:pt x="4337729" y="6001556"/>
                  <a:pt x="4337729" y="6001556"/>
                </a:cubicBezTo>
                <a:cubicBezTo>
                  <a:pt x="4333057" y="6002555"/>
                  <a:pt x="4333057" y="6002555"/>
                  <a:pt x="4333057" y="6002555"/>
                </a:cubicBezTo>
                <a:cubicBezTo>
                  <a:pt x="4336731" y="5996886"/>
                  <a:pt x="4336731" y="5996886"/>
                  <a:pt x="4336731" y="5996886"/>
                </a:cubicBezTo>
                <a:cubicBezTo>
                  <a:pt x="4336731" y="5996886"/>
                  <a:pt x="4332060" y="5997884"/>
                  <a:pt x="4331061" y="5993214"/>
                </a:cubicBezTo>
                <a:cubicBezTo>
                  <a:pt x="4326391" y="5994211"/>
                  <a:pt x="4327390" y="5998882"/>
                  <a:pt x="4322719" y="5999880"/>
                </a:cubicBezTo>
                <a:cubicBezTo>
                  <a:pt x="4322719" y="5999880"/>
                  <a:pt x="4318046" y="6000879"/>
                  <a:pt x="4318046" y="6000879"/>
                </a:cubicBezTo>
                <a:cubicBezTo>
                  <a:pt x="4313376" y="6001876"/>
                  <a:pt x="4307707" y="5998202"/>
                  <a:pt x="4298365" y="6000199"/>
                </a:cubicBezTo>
                <a:cubicBezTo>
                  <a:pt x="4279681" y="6004190"/>
                  <a:pt x="4302039" y="5994529"/>
                  <a:pt x="4287027" y="5992853"/>
                </a:cubicBezTo>
                <a:cubicBezTo>
                  <a:pt x="4279681" y="6004190"/>
                  <a:pt x="4263672" y="5997842"/>
                  <a:pt x="4253332" y="5995167"/>
                </a:cubicBezTo>
                <a:cubicBezTo>
                  <a:pt x="4254329" y="5999839"/>
                  <a:pt x="4255329" y="6004508"/>
                  <a:pt x="4250657" y="6005506"/>
                </a:cubicBezTo>
                <a:cubicBezTo>
                  <a:pt x="4249659" y="6000836"/>
                  <a:pt x="4248661" y="5996165"/>
                  <a:pt x="4243989" y="5997163"/>
                </a:cubicBezTo>
                <a:cubicBezTo>
                  <a:pt x="4240317" y="6002832"/>
                  <a:pt x="4226303" y="6005825"/>
                  <a:pt x="4216961" y="6007822"/>
                </a:cubicBezTo>
                <a:cubicBezTo>
                  <a:pt x="4219637" y="5997482"/>
                  <a:pt x="4186939" y="6004467"/>
                  <a:pt x="4183267" y="6010136"/>
                </a:cubicBezTo>
                <a:cubicBezTo>
                  <a:pt x="4178595" y="6011135"/>
                  <a:pt x="4178595" y="6011135"/>
                  <a:pt x="4178595" y="6011135"/>
                </a:cubicBezTo>
                <a:cubicBezTo>
                  <a:pt x="4164583" y="6014128"/>
                  <a:pt x="4176599" y="6001792"/>
                  <a:pt x="4162587" y="6004786"/>
                </a:cubicBezTo>
                <a:cubicBezTo>
                  <a:pt x="4154243" y="6011453"/>
                  <a:pt x="4150570" y="6017122"/>
                  <a:pt x="4126216" y="6017440"/>
                </a:cubicBezTo>
                <a:cubicBezTo>
                  <a:pt x="4115876" y="6014765"/>
                  <a:pt x="4100865" y="6013088"/>
                  <a:pt x="4086851" y="6016083"/>
                </a:cubicBezTo>
                <a:cubicBezTo>
                  <a:pt x="4082181" y="6017080"/>
                  <a:pt x="4072838" y="6019077"/>
                  <a:pt x="4067171" y="6015403"/>
                </a:cubicBezTo>
                <a:cubicBezTo>
                  <a:pt x="4038144" y="6016720"/>
                  <a:pt x="4061501" y="6011729"/>
                  <a:pt x="4040821" y="6006380"/>
                </a:cubicBezTo>
                <a:cubicBezTo>
                  <a:pt x="4024132" y="6019713"/>
                  <a:pt x="3962092" y="6003663"/>
                  <a:pt x="3944405" y="6012325"/>
                </a:cubicBezTo>
                <a:cubicBezTo>
                  <a:pt x="3965085" y="6017676"/>
                  <a:pt x="3925723" y="6016317"/>
                  <a:pt x="3925723" y="6016317"/>
                </a:cubicBezTo>
                <a:cubicBezTo>
                  <a:pt x="3921050" y="6017316"/>
                  <a:pt x="3916380" y="6018314"/>
                  <a:pt x="3911709" y="6019311"/>
                </a:cubicBezTo>
                <a:cubicBezTo>
                  <a:pt x="3852664" y="6017274"/>
                  <a:pt x="3818969" y="6019588"/>
                  <a:pt x="3784954" y="5997550"/>
                </a:cubicBezTo>
                <a:cubicBezTo>
                  <a:pt x="3782279" y="6007888"/>
                  <a:pt x="3744593" y="5991520"/>
                  <a:pt x="3731576" y="5999185"/>
                </a:cubicBezTo>
                <a:cubicBezTo>
                  <a:pt x="3741917" y="6001860"/>
                  <a:pt x="3706225" y="5994832"/>
                  <a:pt x="3701555" y="5995831"/>
                </a:cubicBezTo>
                <a:cubicBezTo>
                  <a:pt x="3701555" y="5995831"/>
                  <a:pt x="3706225" y="5994832"/>
                  <a:pt x="3706225" y="5994832"/>
                </a:cubicBezTo>
                <a:cubicBezTo>
                  <a:pt x="3667859" y="5998145"/>
                  <a:pt x="3636839" y="5990119"/>
                  <a:pt x="3591805" y="5985087"/>
                </a:cubicBezTo>
                <a:cubicBezTo>
                  <a:pt x="3603144" y="5992434"/>
                  <a:pt x="3575797" y="5978739"/>
                  <a:pt x="3573122" y="5989079"/>
                </a:cubicBezTo>
                <a:cubicBezTo>
                  <a:pt x="3571125" y="5979738"/>
                  <a:pt x="3553439" y="5988402"/>
                  <a:pt x="3537430" y="5982053"/>
                </a:cubicBezTo>
                <a:cubicBezTo>
                  <a:pt x="3557113" y="5982733"/>
                  <a:pt x="3542781" y="5961373"/>
                  <a:pt x="3541104" y="5976384"/>
                </a:cubicBezTo>
                <a:cubicBezTo>
                  <a:pt x="3512081" y="5977701"/>
                  <a:pt x="3484733" y="5964007"/>
                  <a:pt x="3465050" y="5963328"/>
                </a:cubicBezTo>
                <a:cubicBezTo>
                  <a:pt x="3476388" y="5970674"/>
                  <a:pt x="3445368" y="5962647"/>
                  <a:pt x="3430358" y="5960971"/>
                </a:cubicBezTo>
                <a:cubicBezTo>
                  <a:pt x="3430358" y="5960971"/>
                  <a:pt x="3435029" y="5959972"/>
                  <a:pt x="3439699" y="5958974"/>
                </a:cubicBezTo>
                <a:cubicBezTo>
                  <a:pt x="3404008" y="5951948"/>
                  <a:pt x="3384325" y="5951268"/>
                  <a:pt x="3363648" y="5945918"/>
                </a:cubicBezTo>
                <a:cubicBezTo>
                  <a:pt x="3342967" y="5940568"/>
                  <a:pt x="3323285" y="5939888"/>
                  <a:pt x="3280927" y="5924516"/>
                </a:cubicBezTo>
                <a:cubicBezTo>
                  <a:pt x="3280927" y="5924516"/>
                  <a:pt x="3290268" y="5922520"/>
                  <a:pt x="3275257" y="5920844"/>
                </a:cubicBezTo>
                <a:cubicBezTo>
                  <a:pt x="3260247" y="5919166"/>
                  <a:pt x="3281924" y="5929188"/>
                  <a:pt x="3261244" y="5923839"/>
                </a:cubicBezTo>
                <a:cubicBezTo>
                  <a:pt x="3244238" y="5912818"/>
                  <a:pt x="3229227" y="5911142"/>
                  <a:pt x="3215214" y="5914135"/>
                </a:cubicBezTo>
                <a:cubicBezTo>
                  <a:pt x="3202877" y="5902119"/>
                  <a:pt x="3203875" y="5906789"/>
                  <a:pt x="3201879" y="5897447"/>
                </a:cubicBezTo>
                <a:cubicBezTo>
                  <a:pt x="3192538" y="5899442"/>
                  <a:pt x="3187867" y="5900441"/>
                  <a:pt x="3172855" y="5898763"/>
                </a:cubicBezTo>
                <a:cubicBezTo>
                  <a:pt x="3171857" y="5894093"/>
                  <a:pt x="3182197" y="5896768"/>
                  <a:pt x="3171857" y="5894093"/>
                </a:cubicBezTo>
                <a:cubicBezTo>
                  <a:pt x="3152175" y="5893412"/>
                  <a:pt x="3128502" y="5874051"/>
                  <a:pt x="3099478" y="5875367"/>
                </a:cubicBezTo>
                <a:cubicBezTo>
                  <a:pt x="3097482" y="5866024"/>
                  <a:pt x="3114489" y="5877044"/>
                  <a:pt x="3119159" y="5876046"/>
                </a:cubicBezTo>
                <a:cubicBezTo>
                  <a:pt x="3096485" y="5861354"/>
                  <a:pt x="3073128" y="5866344"/>
                  <a:pt x="3059795" y="5849654"/>
                </a:cubicBezTo>
                <a:cubicBezTo>
                  <a:pt x="3050452" y="5851652"/>
                  <a:pt x="3072131" y="5861672"/>
                  <a:pt x="3056122" y="5855324"/>
                </a:cubicBezTo>
                <a:cubicBezTo>
                  <a:pt x="3060792" y="5854327"/>
                  <a:pt x="3054124" y="5845982"/>
                  <a:pt x="3039115" y="5844305"/>
                </a:cubicBezTo>
                <a:cubicBezTo>
                  <a:pt x="3026099" y="5851970"/>
                  <a:pt x="3001427" y="5827936"/>
                  <a:pt x="3003423" y="5837278"/>
                </a:cubicBezTo>
                <a:cubicBezTo>
                  <a:pt x="2997755" y="5833604"/>
                  <a:pt x="2992086" y="5829932"/>
                  <a:pt x="2986416" y="5826258"/>
                </a:cubicBezTo>
                <a:cubicBezTo>
                  <a:pt x="2986416" y="5826258"/>
                  <a:pt x="2986416" y="5826258"/>
                  <a:pt x="2981746" y="5827257"/>
                </a:cubicBezTo>
                <a:cubicBezTo>
                  <a:pt x="2987413" y="5830929"/>
                  <a:pt x="2993083" y="5834603"/>
                  <a:pt x="2993083" y="5834603"/>
                </a:cubicBezTo>
                <a:cubicBezTo>
                  <a:pt x="2978073" y="5832925"/>
                  <a:pt x="2965737" y="5820909"/>
                  <a:pt x="2953401" y="5808891"/>
                </a:cubicBezTo>
                <a:cubicBezTo>
                  <a:pt x="2949727" y="5814561"/>
                  <a:pt x="2944059" y="5810887"/>
                  <a:pt x="2937391" y="5802543"/>
                </a:cubicBezTo>
                <a:cubicBezTo>
                  <a:pt x="2928048" y="5804539"/>
                  <a:pt x="2934716" y="5812883"/>
                  <a:pt x="2940386" y="5816557"/>
                </a:cubicBezTo>
                <a:cubicBezTo>
                  <a:pt x="2935713" y="5817555"/>
                  <a:pt x="2935713" y="5817555"/>
                  <a:pt x="2935713" y="5817555"/>
                </a:cubicBezTo>
                <a:cubicBezTo>
                  <a:pt x="2929046" y="5809211"/>
                  <a:pt x="2903696" y="5804858"/>
                  <a:pt x="2902699" y="5800186"/>
                </a:cubicBezTo>
                <a:cubicBezTo>
                  <a:pt x="2901701" y="5795516"/>
                  <a:pt x="2901701" y="5795516"/>
                  <a:pt x="2901701" y="5795516"/>
                </a:cubicBezTo>
                <a:cubicBezTo>
                  <a:pt x="2907370" y="5799188"/>
                  <a:pt x="2912041" y="5798190"/>
                  <a:pt x="2912041" y="5798190"/>
                </a:cubicBezTo>
                <a:cubicBezTo>
                  <a:pt x="2917710" y="5801864"/>
                  <a:pt x="2917710" y="5801864"/>
                  <a:pt x="2917710" y="5801864"/>
                </a:cubicBezTo>
                <a:cubicBezTo>
                  <a:pt x="2922381" y="5800865"/>
                  <a:pt x="2916711" y="5797193"/>
                  <a:pt x="2916711" y="5797193"/>
                </a:cubicBezTo>
                <a:cubicBezTo>
                  <a:pt x="2911042" y="5793520"/>
                  <a:pt x="2905374" y="5789848"/>
                  <a:pt x="2900702" y="5790845"/>
                </a:cubicBezTo>
                <a:cubicBezTo>
                  <a:pt x="2904375" y="5785175"/>
                  <a:pt x="2854671" y="5781142"/>
                  <a:pt x="2878026" y="5776152"/>
                </a:cubicBezTo>
                <a:cubicBezTo>
                  <a:pt x="2863016" y="5774474"/>
                  <a:pt x="2847008" y="5768126"/>
                  <a:pt x="2830996" y="5761779"/>
                </a:cubicBezTo>
                <a:cubicBezTo>
                  <a:pt x="2819659" y="5754432"/>
                  <a:pt x="2808323" y="5747087"/>
                  <a:pt x="2802653" y="5743413"/>
                </a:cubicBezTo>
                <a:cubicBezTo>
                  <a:pt x="2801655" y="5738743"/>
                  <a:pt x="2801655" y="5738743"/>
                  <a:pt x="2796984" y="5739740"/>
                </a:cubicBezTo>
                <a:cubicBezTo>
                  <a:pt x="2796984" y="5739740"/>
                  <a:pt x="2795985" y="5735071"/>
                  <a:pt x="2792311" y="5740738"/>
                </a:cubicBezTo>
                <a:cubicBezTo>
                  <a:pt x="2769637" y="5726046"/>
                  <a:pt x="2729955" y="5700335"/>
                  <a:pt x="2707279" y="5685642"/>
                </a:cubicBezTo>
                <a:cubicBezTo>
                  <a:pt x="2695940" y="5678297"/>
                  <a:pt x="2688275" y="5665282"/>
                  <a:pt x="2676938" y="5657935"/>
                </a:cubicBezTo>
                <a:cubicBezTo>
                  <a:pt x="2624918" y="5620207"/>
                  <a:pt x="2565553" y="5593817"/>
                  <a:pt x="2520882" y="5544750"/>
                </a:cubicBezTo>
                <a:cubicBezTo>
                  <a:pt x="2467186" y="5522032"/>
                  <a:pt x="2439519" y="5483984"/>
                  <a:pt x="2389498" y="5455598"/>
                </a:cubicBezTo>
                <a:cubicBezTo>
                  <a:pt x="2396165" y="5463942"/>
                  <a:pt x="2402831" y="5472286"/>
                  <a:pt x="2399159" y="5477954"/>
                </a:cubicBezTo>
                <a:cubicBezTo>
                  <a:pt x="2382151" y="5466937"/>
                  <a:pt x="2376483" y="5463264"/>
                  <a:pt x="2364147" y="5451245"/>
                </a:cubicBezTo>
                <a:cubicBezTo>
                  <a:pt x="2358476" y="5447574"/>
                  <a:pt x="2352809" y="5443900"/>
                  <a:pt x="2347139" y="5440226"/>
                </a:cubicBezTo>
                <a:cubicBezTo>
                  <a:pt x="2346142" y="5435556"/>
                  <a:pt x="2344146" y="5426213"/>
                  <a:pt x="2345143" y="5430885"/>
                </a:cubicBezTo>
                <a:cubicBezTo>
                  <a:pt x="2338477" y="5422541"/>
                  <a:pt x="2339474" y="5427211"/>
                  <a:pt x="2340472" y="5431882"/>
                </a:cubicBezTo>
                <a:cubicBezTo>
                  <a:pt x="2305461" y="5405174"/>
                  <a:pt x="2318476" y="5397508"/>
                  <a:pt x="2322149" y="5391840"/>
                </a:cubicBezTo>
                <a:cubicBezTo>
                  <a:pt x="2321151" y="5387168"/>
                  <a:pt x="2321151" y="5387168"/>
                  <a:pt x="2315481" y="5383495"/>
                </a:cubicBezTo>
                <a:cubicBezTo>
                  <a:pt x="2315481" y="5383495"/>
                  <a:pt x="2313487" y="5374154"/>
                  <a:pt x="2309813" y="5379823"/>
                </a:cubicBezTo>
                <a:cubicBezTo>
                  <a:pt x="2309813" y="5379823"/>
                  <a:pt x="2308814" y="5375151"/>
                  <a:pt x="2304144" y="5376149"/>
                </a:cubicBezTo>
                <a:cubicBezTo>
                  <a:pt x="2311490" y="5364811"/>
                  <a:pt x="2289812" y="5354789"/>
                  <a:pt x="2280470" y="5356786"/>
                </a:cubicBezTo>
                <a:cubicBezTo>
                  <a:pt x="2279473" y="5352116"/>
                  <a:pt x="2274800" y="5353113"/>
                  <a:pt x="2274800" y="5353113"/>
                </a:cubicBezTo>
                <a:cubicBezTo>
                  <a:pt x="2270129" y="5354112"/>
                  <a:pt x="2270129" y="5354112"/>
                  <a:pt x="2275799" y="5357784"/>
                </a:cubicBezTo>
                <a:cubicBezTo>
                  <a:pt x="2276796" y="5362454"/>
                  <a:pt x="2282467" y="5366128"/>
                  <a:pt x="2282467" y="5366128"/>
                </a:cubicBezTo>
                <a:cubicBezTo>
                  <a:pt x="2278793" y="5371797"/>
                  <a:pt x="2254120" y="5347763"/>
                  <a:pt x="2258113" y="5366446"/>
                </a:cubicBezTo>
                <a:cubicBezTo>
                  <a:pt x="2257114" y="5361775"/>
                  <a:pt x="2257114" y="5361775"/>
                  <a:pt x="2257114" y="5361775"/>
                </a:cubicBezTo>
                <a:cubicBezTo>
                  <a:pt x="2238112" y="5341415"/>
                  <a:pt x="2187771" y="5288675"/>
                  <a:pt x="2230129" y="5304046"/>
                </a:cubicBezTo>
                <a:cubicBezTo>
                  <a:pt x="2229131" y="5299376"/>
                  <a:pt x="2229131" y="5299376"/>
                  <a:pt x="2224460" y="5300373"/>
                </a:cubicBezTo>
                <a:cubicBezTo>
                  <a:pt x="2223461" y="5295703"/>
                  <a:pt x="2223461" y="5295703"/>
                  <a:pt x="2223461" y="5295703"/>
                </a:cubicBezTo>
                <a:cubicBezTo>
                  <a:pt x="2210128" y="5279014"/>
                  <a:pt x="2198790" y="5271669"/>
                  <a:pt x="2184458" y="5250308"/>
                </a:cubicBezTo>
                <a:cubicBezTo>
                  <a:pt x="2181783" y="5260648"/>
                  <a:pt x="2161782" y="5235617"/>
                  <a:pt x="2156113" y="5231944"/>
                </a:cubicBezTo>
                <a:cubicBezTo>
                  <a:pt x="2156113" y="5231944"/>
                  <a:pt x="2156113" y="5231944"/>
                  <a:pt x="2155116" y="5227273"/>
                </a:cubicBezTo>
                <a:cubicBezTo>
                  <a:pt x="2155116" y="5227273"/>
                  <a:pt x="2150443" y="5228270"/>
                  <a:pt x="2150443" y="5228270"/>
                </a:cubicBezTo>
                <a:cubicBezTo>
                  <a:pt x="2144775" y="5224598"/>
                  <a:pt x="2144775" y="5224598"/>
                  <a:pt x="2139106" y="5220925"/>
                </a:cubicBezTo>
                <a:cubicBezTo>
                  <a:pt x="2140105" y="5225596"/>
                  <a:pt x="2140105" y="5225596"/>
                  <a:pt x="2140105" y="5225596"/>
                </a:cubicBezTo>
                <a:cubicBezTo>
                  <a:pt x="2145773" y="5229268"/>
                  <a:pt x="2145773" y="5229268"/>
                  <a:pt x="2146772" y="5233939"/>
                </a:cubicBezTo>
                <a:cubicBezTo>
                  <a:pt x="2146772" y="5233939"/>
                  <a:pt x="2136431" y="5231265"/>
                  <a:pt x="2129765" y="5222920"/>
                </a:cubicBezTo>
                <a:cubicBezTo>
                  <a:pt x="2124095" y="5219247"/>
                  <a:pt x="2112757" y="5211902"/>
                  <a:pt x="2109085" y="5217571"/>
                </a:cubicBezTo>
                <a:cubicBezTo>
                  <a:pt x="2107089" y="5208228"/>
                  <a:pt x="2100421" y="5199886"/>
                  <a:pt x="2093754" y="5191540"/>
                </a:cubicBezTo>
                <a:cubicBezTo>
                  <a:pt x="2098425" y="5190542"/>
                  <a:pt x="2098425" y="5190542"/>
                  <a:pt x="2098425" y="5190542"/>
                </a:cubicBezTo>
                <a:cubicBezTo>
                  <a:pt x="2097428" y="5185872"/>
                  <a:pt x="2097428" y="5185872"/>
                  <a:pt x="2097428" y="5185872"/>
                </a:cubicBezTo>
                <a:cubicBezTo>
                  <a:pt x="2097428" y="5185872"/>
                  <a:pt x="2096431" y="5181200"/>
                  <a:pt x="2091758" y="5182198"/>
                </a:cubicBezTo>
                <a:cubicBezTo>
                  <a:pt x="2090760" y="5177526"/>
                  <a:pt x="2085092" y="5173855"/>
                  <a:pt x="2084094" y="5169184"/>
                </a:cubicBezTo>
                <a:cubicBezTo>
                  <a:pt x="2079423" y="5170181"/>
                  <a:pt x="2078424" y="5165510"/>
                  <a:pt x="2078424" y="5165510"/>
                </a:cubicBezTo>
                <a:cubicBezTo>
                  <a:pt x="2071758" y="5157166"/>
                  <a:pt x="2070760" y="5152495"/>
                  <a:pt x="2074434" y="5146826"/>
                </a:cubicBezTo>
                <a:cubicBezTo>
                  <a:pt x="2082098" y="5159841"/>
                  <a:pt x="2088764" y="5168185"/>
                  <a:pt x="2093436" y="5167188"/>
                </a:cubicBezTo>
                <a:cubicBezTo>
                  <a:pt x="2086768" y="5158842"/>
                  <a:pt x="2091440" y="5157844"/>
                  <a:pt x="2090442" y="5153174"/>
                </a:cubicBezTo>
                <a:cubicBezTo>
                  <a:pt x="2084772" y="5149501"/>
                  <a:pt x="2083775" y="5144830"/>
                  <a:pt x="2078108" y="5141157"/>
                </a:cubicBezTo>
                <a:cubicBezTo>
                  <a:pt x="2061779" y="5110457"/>
                  <a:pt x="2038785" y="5071411"/>
                  <a:pt x="2013114" y="5042706"/>
                </a:cubicBezTo>
                <a:cubicBezTo>
                  <a:pt x="2000779" y="5030688"/>
                  <a:pt x="1982773" y="5014999"/>
                  <a:pt x="1971436" y="5007652"/>
                </a:cubicBezTo>
                <a:cubicBezTo>
                  <a:pt x="1970438" y="5002981"/>
                  <a:pt x="1970438" y="5002981"/>
                  <a:pt x="1975108" y="5001984"/>
                </a:cubicBezTo>
                <a:cubicBezTo>
                  <a:pt x="1974111" y="4997311"/>
                  <a:pt x="1974111" y="4997311"/>
                  <a:pt x="1968442" y="4993638"/>
                </a:cubicBezTo>
                <a:cubicBezTo>
                  <a:pt x="1967443" y="4988969"/>
                  <a:pt x="1962774" y="4989966"/>
                  <a:pt x="1962774" y="4989966"/>
                </a:cubicBezTo>
                <a:cubicBezTo>
                  <a:pt x="1962774" y="4989966"/>
                  <a:pt x="1963771" y="4994637"/>
                  <a:pt x="1963771" y="4994637"/>
                </a:cubicBezTo>
                <a:cubicBezTo>
                  <a:pt x="1958102" y="4990965"/>
                  <a:pt x="1957103" y="4986292"/>
                  <a:pt x="1951435" y="4982619"/>
                </a:cubicBezTo>
                <a:cubicBezTo>
                  <a:pt x="1951435" y="4982619"/>
                  <a:pt x="1950437" y="4977949"/>
                  <a:pt x="1955107" y="4976952"/>
                </a:cubicBezTo>
                <a:cubicBezTo>
                  <a:pt x="1942773" y="4964934"/>
                  <a:pt x="1930437" y="4952916"/>
                  <a:pt x="1923769" y="4944572"/>
                </a:cubicBezTo>
                <a:cubicBezTo>
                  <a:pt x="1923769" y="4944572"/>
                  <a:pt x="1923769" y="4944572"/>
                  <a:pt x="1922772" y="4939901"/>
                </a:cubicBezTo>
                <a:cubicBezTo>
                  <a:pt x="1922772" y="4939901"/>
                  <a:pt x="1918100" y="4940898"/>
                  <a:pt x="1918100" y="4940898"/>
                </a:cubicBezTo>
                <a:cubicBezTo>
                  <a:pt x="1913429" y="4941897"/>
                  <a:pt x="1913429" y="4941897"/>
                  <a:pt x="1913429" y="4941897"/>
                </a:cubicBezTo>
                <a:cubicBezTo>
                  <a:pt x="1913429" y="4941897"/>
                  <a:pt x="1913429" y="4941897"/>
                  <a:pt x="1912432" y="4937227"/>
                </a:cubicBezTo>
                <a:cubicBezTo>
                  <a:pt x="1906763" y="4933553"/>
                  <a:pt x="1902092" y="4934551"/>
                  <a:pt x="1902092" y="4934551"/>
                </a:cubicBezTo>
                <a:lnTo>
                  <a:pt x="1904088" y="4943893"/>
                </a:lnTo>
                <a:lnTo>
                  <a:pt x="1898418" y="4940221"/>
                </a:lnTo>
                <a:cubicBezTo>
                  <a:pt x="1891752" y="4931875"/>
                  <a:pt x="1878418" y="4915188"/>
                  <a:pt x="1873746" y="4916186"/>
                </a:cubicBezTo>
                <a:cubicBezTo>
                  <a:pt x="1851750" y="4881812"/>
                  <a:pt x="1858417" y="4890155"/>
                  <a:pt x="1855423" y="4876142"/>
                </a:cubicBezTo>
                <a:cubicBezTo>
                  <a:pt x="1841090" y="4854784"/>
                  <a:pt x="1853746" y="4891153"/>
                  <a:pt x="1845083" y="4873468"/>
                </a:cubicBezTo>
                <a:cubicBezTo>
                  <a:pt x="1844085" y="4868797"/>
                  <a:pt x="1851432" y="4857458"/>
                  <a:pt x="1840093" y="4850113"/>
                </a:cubicBezTo>
                <a:cubicBezTo>
                  <a:pt x="1842089" y="4859454"/>
                  <a:pt x="1838417" y="4865123"/>
                  <a:pt x="1831749" y="4856779"/>
                </a:cubicBezTo>
                <a:cubicBezTo>
                  <a:pt x="1837418" y="4860453"/>
                  <a:pt x="1833427" y="4841769"/>
                  <a:pt x="1828756" y="4842767"/>
                </a:cubicBezTo>
                <a:cubicBezTo>
                  <a:pt x="1811748" y="4831747"/>
                  <a:pt x="1793107" y="4767351"/>
                  <a:pt x="1767437" y="4738646"/>
                </a:cubicBezTo>
                <a:cubicBezTo>
                  <a:pt x="1774784" y="4727309"/>
                  <a:pt x="1757775" y="4716290"/>
                  <a:pt x="1759453" y="4701279"/>
                </a:cubicBezTo>
                <a:cubicBezTo>
                  <a:pt x="1752106" y="4712616"/>
                  <a:pt x="1732786" y="4667902"/>
                  <a:pt x="1748116" y="4693932"/>
                </a:cubicBezTo>
                <a:cubicBezTo>
                  <a:pt x="1740451" y="4680917"/>
                  <a:pt x="1733783" y="4672573"/>
                  <a:pt x="1730789" y="4658560"/>
                </a:cubicBezTo>
                <a:cubicBezTo>
                  <a:pt x="1727117" y="4664228"/>
                  <a:pt x="1729114" y="4673570"/>
                  <a:pt x="1720450" y="4655885"/>
                </a:cubicBezTo>
                <a:cubicBezTo>
                  <a:pt x="1720450" y="4655885"/>
                  <a:pt x="1725121" y="4654886"/>
                  <a:pt x="1724123" y="4650215"/>
                </a:cubicBezTo>
                <a:cubicBezTo>
                  <a:pt x="1709111" y="4648539"/>
                  <a:pt x="1715142" y="4608176"/>
                  <a:pt x="1694462" y="4602826"/>
                </a:cubicBezTo>
                <a:cubicBezTo>
                  <a:pt x="1701807" y="4591488"/>
                  <a:pt x="1679131" y="4576797"/>
                  <a:pt x="1686478" y="4565458"/>
                </a:cubicBezTo>
                <a:cubicBezTo>
                  <a:pt x="1679810" y="4557114"/>
                  <a:pt x="1675140" y="4558111"/>
                  <a:pt x="1667476" y="4545098"/>
                </a:cubicBezTo>
                <a:cubicBezTo>
                  <a:pt x="1684482" y="4556117"/>
                  <a:pt x="1663483" y="4526412"/>
                  <a:pt x="1666159" y="4516074"/>
                </a:cubicBezTo>
                <a:cubicBezTo>
                  <a:pt x="1650149" y="4509724"/>
                  <a:pt x="1652505" y="4475032"/>
                  <a:pt x="1643164" y="4477028"/>
                </a:cubicBezTo>
                <a:cubicBezTo>
                  <a:pt x="1640169" y="4463014"/>
                  <a:pt x="1640169" y="4463014"/>
                  <a:pt x="1647836" y="4476029"/>
                </a:cubicBezTo>
                <a:cubicBezTo>
                  <a:pt x="1639172" y="4458344"/>
                  <a:pt x="1629511" y="4435986"/>
                  <a:pt x="1625519" y="4417302"/>
                </a:cubicBezTo>
                <a:cubicBezTo>
                  <a:pt x="1631188" y="4420976"/>
                  <a:pt x="1632186" y="4425648"/>
                  <a:pt x="1636858" y="4424649"/>
                </a:cubicBezTo>
                <a:lnTo>
                  <a:pt x="1643326" y="4435630"/>
                </a:lnTo>
                <a:lnTo>
                  <a:pt x="1642725" y="4443543"/>
                </a:lnTo>
                <a:cubicBezTo>
                  <a:pt x="1642765" y="4446586"/>
                  <a:pt x="1641849" y="4448003"/>
                  <a:pt x="1636179" y="4444330"/>
                </a:cubicBezTo>
                <a:cubicBezTo>
                  <a:pt x="1642846" y="4452675"/>
                  <a:pt x="1644841" y="4462017"/>
                  <a:pt x="1649512" y="4461018"/>
                </a:cubicBezTo>
                <a:cubicBezTo>
                  <a:pt x="1651508" y="4470362"/>
                  <a:pt x="1659173" y="4483377"/>
                  <a:pt x="1665839" y="4491720"/>
                </a:cubicBezTo>
                <a:cubicBezTo>
                  <a:pt x="1666838" y="4496392"/>
                  <a:pt x="1666838" y="4496392"/>
                  <a:pt x="1666838" y="4496392"/>
                </a:cubicBezTo>
                <a:cubicBezTo>
                  <a:pt x="1667836" y="4501062"/>
                  <a:pt x="1667836" y="4501062"/>
                  <a:pt x="1667836" y="4501062"/>
                </a:cubicBezTo>
                <a:cubicBezTo>
                  <a:pt x="1672506" y="4500064"/>
                  <a:pt x="1672506" y="4500064"/>
                  <a:pt x="1672506" y="4500064"/>
                </a:cubicBezTo>
                <a:cubicBezTo>
                  <a:pt x="1672506" y="4500064"/>
                  <a:pt x="1675182" y="4489725"/>
                  <a:pt x="1672188" y="4475711"/>
                </a:cubicBezTo>
                <a:cubicBezTo>
                  <a:pt x="1666519" y="4472037"/>
                  <a:pt x="1666519" y="4472037"/>
                  <a:pt x="1666519" y="4472037"/>
                </a:cubicBezTo>
                <a:cubicBezTo>
                  <a:pt x="1665521" y="4467367"/>
                  <a:pt x="1665521" y="4467367"/>
                  <a:pt x="1665521" y="4467367"/>
                </a:cubicBezTo>
                <a:cubicBezTo>
                  <a:pt x="1665521" y="4467367"/>
                  <a:pt x="1664523" y="4462696"/>
                  <a:pt x="1659852" y="4463695"/>
                </a:cubicBezTo>
                <a:cubicBezTo>
                  <a:pt x="1661530" y="4448683"/>
                  <a:pt x="1662527" y="4453355"/>
                  <a:pt x="1652866" y="4430997"/>
                </a:cubicBezTo>
                <a:cubicBezTo>
                  <a:pt x="1657538" y="4429998"/>
                  <a:pt x="1662208" y="4429001"/>
                  <a:pt x="1664883" y="4418662"/>
                </a:cubicBezTo>
                <a:cubicBezTo>
                  <a:pt x="1655222" y="4396304"/>
                  <a:pt x="1662570" y="4384965"/>
                  <a:pt x="1653906" y="4367280"/>
                </a:cubicBezTo>
                <a:cubicBezTo>
                  <a:pt x="1653949" y="4298891"/>
                  <a:pt x="1637981" y="4224156"/>
                  <a:pt x="1626006" y="4168104"/>
                </a:cubicBezTo>
                <a:cubicBezTo>
                  <a:pt x="1625007" y="4163433"/>
                  <a:pt x="1620338" y="4164430"/>
                  <a:pt x="1620338" y="4164430"/>
                </a:cubicBezTo>
                <a:cubicBezTo>
                  <a:pt x="1620338" y="4164430"/>
                  <a:pt x="1615666" y="4165427"/>
                  <a:pt x="1616665" y="4170100"/>
                </a:cubicBezTo>
                <a:cubicBezTo>
                  <a:pt x="1632313" y="4220483"/>
                  <a:pt x="1648280" y="4295219"/>
                  <a:pt x="1646242" y="4354265"/>
                </a:cubicBezTo>
                <a:cubicBezTo>
                  <a:pt x="1646242" y="4354265"/>
                  <a:pt x="1646242" y="4354265"/>
                  <a:pt x="1641572" y="4355264"/>
                </a:cubicBezTo>
                <a:cubicBezTo>
                  <a:pt x="1640573" y="4350591"/>
                  <a:pt x="1640573" y="4350591"/>
                  <a:pt x="1634904" y="4346919"/>
                </a:cubicBezTo>
                <a:cubicBezTo>
                  <a:pt x="1640573" y="4350591"/>
                  <a:pt x="1641572" y="4355264"/>
                  <a:pt x="1642569" y="4359934"/>
                </a:cubicBezTo>
                <a:cubicBezTo>
                  <a:pt x="1642569" y="4359934"/>
                  <a:pt x="1642569" y="4359934"/>
                  <a:pt x="1638895" y="4365602"/>
                </a:cubicBezTo>
                <a:cubicBezTo>
                  <a:pt x="1634904" y="4346919"/>
                  <a:pt x="1627919" y="4314222"/>
                  <a:pt x="1623247" y="4315219"/>
                </a:cubicBezTo>
                <a:cubicBezTo>
                  <a:pt x="1629913" y="4323563"/>
                  <a:pt x="1626241" y="4329233"/>
                  <a:pt x="1621571" y="4330231"/>
                </a:cubicBezTo>
                <a:cubicBezTo>
                  <a:pt x="1614903" y="4321887"/>
                  <a:pt x="1612907" y="4312544"/>
                  <a:pt x="1605241" y="4299529"/>
                </a:cubicBezTo>
                <a:cubicBezTo>
                  <a:pt x="1603246" y="4290188"/>
                  <a:pt x="1603925" y="4270505"/>
                  <a:pt x="1595263" y="4252820"/>
                </a:cubicBezTo>
                <a:cubicBezTo>
                  <a:pt x="1593267" y="4243477"/>
                  <a:pt x="1591271" y="4234135"/>
                  <a:pt x="1584604" y="4225791"/>
                </a:cubicBezTo>
                <a:cubicBezTo>
                  <a:pt x="1576621" y="4188423"/>
                  <a:pt x="1569636" y="4155727"/>
                  <a:pt x="1560653" y="4113688"/>
                </a:cubicBezTo>
                <a:cubicBezTo>
                  <a:pt x="1560653" y="4113688"/>
                  <a:pt x="1556981" y="4119356"/>
                  <a:pt x="1557980" y="4124028"/>
                </a:cubicBezTo>
                <a:cubicBezTo>
                  <a:pt x="1557980" y="4124028"/>
                  <a:pt x="1556981" y="4119356"/>
                  <a:pt x="1556981" y="4119356"/>
                </a:cubicBezTo>
                <a:cubicBezTo>
                  <a:pt x="1555983" y="4114685"/>
                  <a:pt x="1555983" y="4114685"/>
                  <a:pt x="1555983" y="4114685"/>
                </a:cubicBezTo>
                <a:cubicBezTo>
                  <a:pt x="1554987" y="4110014"/>
                  <a:pt x="1554987" y="4110014"/>
                  <a:pt x="1553987" y="4105344"/>
                </a:cubicBezTo>
                <a:cubicBezTo>
                  <a:pt x="1548998" y="4081987"/>
                  <a:pt x="1539337" y="4059632"/>
                  <a:pt x="1535347" y="4040947"/>
                </a:cubicBezTo>
                <a:cubicBezTo>
                  <a:pt x="1534347" y="4036277"/>
                  <a:pt x="1534347" y="4036277"/>
                  <a:pt x="1533348" y="4031606"/>
                </a:cubicBezTo>
                <a:cubicBezTo>
                  <a:pt x="1532351" y="4026934"/>
                  <a:pt x="1531352" y="4022263"/>
                  <a:pt x="1530356" y="4017592"/>
                </a:cubicBezTo>
                <a:cubicBezTo>
                  <a:pt x="1528360" y="4008250"/>
                  <a:pt x="1526363" y="3998908"/>
                  <a:pt x="1524368" y="3989566"/>
                </a:cubicBezTo>
                <a:cubicBezTo>
                  <a:pt x="1523369" y="3984895"/>
                  <a:pt x="1523369" y="3984895"/>
                  <a:pt x="1523369" y="3984895"/>
                </a:cubicBezTo>
                <a:cubicBezTo>
                  <a:pt x="1522372" y="3980224"/>
                  <a:pt x="1522372" y="3980224"/>
                  <a:pt x="1522372" y="3980224"/>
                </a:cubicBezTo>
                <a:cubicBezTo>
                  <a:pt x="1522372" y="3980224"/>
                  <a:pt x="1522372" y="3980224"/>
                  <a:pt x="1517699" y="3981221"/>
                </a:cubicBezTo>
                <a:cubicBezTo>
                  <a:pt x="1521375" y="3975553"/>
                  <a:pt x="1521375" y="3975553"/>
                  <a:pt x="1526045" y="3974555"/>
                </a:cubicBezTo>
                <a:cubicBezTo>
                  <a:pt x="1518380" y="3961540"/>
                  <a:pt x="1518380" y="3961540"/>
                  <a:pt x="1518380" y="3961540"/>
                </a:cubicBezTo>
                <a:cubicBezTo>
                  <a:pt x="1518380" y="3961540"/>
                  <a:pt x="1518380" y="3961540"/>
                  <a:pt x="1514707" y="3967209"/>
                </a:cubicBezTo>
                <a:cubicBezTo>
                  <a:pt x="1513708" y="3962537"/>
                  <a:pt x="1513708" y="3962537"/>
                  <a:pt x="1512710" y="3957867"/>
                </a:cubicBezTo>
                <a:cubicBezTo>
                  <a:pt x="1513390" y="3938185"/>
                  <a:pt x="1508401" y="3914830"/>
                  <a:pt x="1504408" y="3896146"/>
                </a:cubicBezTo>
                <a:cubicBezTo>
                  <a:pt x="1508082" y="3890477"/>
                  <a:pt x="1506086" y="3881136"/>
                  <a:pt x="1505087" y="3876464"/>
                </a:cubicBezTo>
                <a:cubicBezTo>
                  <a:pt x="1504090" y="3871793"/>
                  <a:pt x="1504090" y="3871793"/>
                  <a:pt x="1503093" y="3867123"/>
                </a:cubicBezTo>
                <a:cubicBezTo>
                  <a:pt x="1502096" y="3862450"/>
                  <a:pt x="1505767" y="3856782"/>
                  <a:pt x="1505767" y="3856782"/>
                </a:cubicBezTo>
                <a:cubicBezTo>
                  <a:pt x="1510438" y="3855784"/>
                  <a:pt x="1510438" y="3855784"/>
                  <a:pt x="1511436" y="3860456"/>
                </a:cubicBezTo>
                <a:cubicBezTo>
                  <a:pt x="1511436" y="3860456"/>
                  <a:pt x="1516108" y="3859457"/>
                  <a:pt x="1517105" y="3864128"/>
                </a:cubicBezTo>
                <a:cubicBezTo>
                  <a:pt x="1517105" y="3864128"/>
                  <a:pt x="1517105" y="3864128"/>
                  <a:pt x="1516108" y="3859457"/>
                </a:cubicBezTo>
                <a:cubicBezTo>
                  <a:pt x="1520779" y="3858458"/>
                  <a:pt x="1520779" y="3858458"/>
                  <a:pt x="1520779" y="3858458"/>
                </a:cubicBezTo>
                <a:cubicBezTo>
                  <a:pt x="1519780" y="3853788"/>
                  <a:pt x="1515111" y="3854787"/>
                  <a:pt x="1514112" y="3850114"/>
                </a:cubicBezTo>
                <a:cubicBezTo>
                  <a:pt x="1508442" y="3846442"/>
                  <a:pt x="1507444" y="3841772"/>
                  <a:pt x="1502774" y="3842769"/>
                </a:cubicBezTo>
                <a:cubicBezTo>
                  <a:pt x="1503770" y="3847441"/>
                  <a:pt x="1499101" y="3848438"/>
                  <a:pt x="1499101" y="3848438"/>
                </a:cubicBezTo>
                <a:cubicBezTo>
                  <a:pt x="1499101" y="3848438"/>
                  <a:pt x="1497104" y="3839097"/>
                  <a:pt x="1491436" y="3835424"/>
                </a:cubicBezTo>
                <a:cubicBezTo>
                  <a:pt x="1489440" y="3826080"/>
                  <a:pt x="1488442" y="3821410"/>
                  <a:pt x="1491118" y="3811070"/>
                </a:cubicBezTo>
                <a:cubicBezTo>
                  <a:pt x="1492115" y="3815742"/>
                  <a:pt x="1496785" y="3814743"/>
                  <a:pt x="1496785" y="3814743"/>
                </a:cubicBezTo>
                <a:cubicBezTo>
                  <a:pt x="1495787" y="3810073"/>
                  <a:pt x="1495787" y="3810073"/>
                  <a:pt x="1495787" y="3810073"/>
                </a:cubicBezTo>
                <a:cubicBezTo>
                  <a:pt x="1494791" y="3805402"/>
                  <a:pt x="1494791" y="3805402"/>
                  <a:pt x="1493791" y="3800730"/>
                </a:cubicBezTo>
                <a:cubicBezTo>
                  <a:pt x="1492794" y="3796059"/>
                  <a:pt x="1492794" y="3796059"/>
                  <a:pt x="1492794" y="3796059"/>
                </a:cubicBezTo>
                <a:cubicBezTo>
                  <a:pt x="1492794" y="3796059"/>
                  <a:pt x="1492794" y="3796059"/>
                  <a:pt x="1491796" y="3791389"/>
                </a:cubicBezTo>
                <a:cubicBezTo>
                  <a:pt x="1489799" y="3782046"/>
                  <a:pt x="1488802" y="3777375"/>
                  <a:pt x="1487804" y="3772705"/>
                </a:cubicBezTo>
                <a:cubicBezTo>
                  <a:pt x="1486806" y="3768032"/>
                  <a:pt x="1485808" y="3763362"/>
                  <a:pt x="1484809" y="3758693"/>
                </a:cubicBezTo>
                <a:cubicBezTo>
                  <a:pt x="1488483" y="3753022"/>
                  <a:pt x="1487486" y="3748350"/>
                  <a:pt x="1486487" y="3743680"/>
                </a:cubicBezTo>
                <a:cubicBezTo>
                  <a:pt x="1494833" y="3737012"/>
                  <a:pt x="1485170" y="3714656"/>
                  <a:pt x="1484853" y="3690303"/>
                </a:cubicBezTo>
                <a:cubicBezTo>
                  <a:pt x="1480182" y="3691301"/>
                  <a:pt x="1480182" y="3691301"/>
                  <a:pt x="1480182" y="3691301"/>
                </a:cubicBezTo>
                <a:cubicBezTo>
                  <a:pt x="1476870" y="3652934"/>
                  <a:pt x="1475552" y="3623910"/>
                  <a:pt x="1478906" y="3593889"/>
                </a:cubicBezTo>
                <a:cubicBezTo>
                  <a:pt x="1477909" y="3589218"/>
                  <a:pt x="1482579" y="3588219"/>
                  <a:pt x="1481582" y="3583549"/>
                </a:cubicBezTo>
                <a:cubicBezTo>
                  <a:pt x="1480585" y="3578879"/>
                  <a:pt x="1480585" y="3578879"/>
                  <a:pt x="1480585" y="3578879"/>
                </a:cubicBezTo>
                <a:cubicBezTo>
                  <a:pt x="1476911" y="3584548"/>
                  <a:pt x="1476911" y="3584548"/>
                  <a:pt x="1476911" y="3584548"/>
                </a:cubicBezTo>
                <a:cubicBezTo>
                  <a:pt x="1474916" y="3575204"/>
                  <a:pt x="1478589" y="3569537"/>
                  <a:pt x="1476591" y="3560194"/>
                </a:cubicBezTo>
                <a:cubicBezTo>
                  <a:pt x="1475594" y="3555524"/>
                  <a:pt x="1480266" y="3554525"/>
                  <a:pt x="1480266" y="3554525"/>
                </a:cubicBezTo>
                <a:cubicBezTo>
                  <a:pt x="1479268" y="3549854"/>
                  <a:pt x="1479268" y="3549854"/>
                  <a:pt x="1474596" y="3550853"/>
                </a:cubicBezTo>
                <a:cubicBezTo>
                  <a:pt x="1473599" y="3546181"/>
                  <a:pt x="1478268" y="3545184"/>
                  <a:pt x="1477271" y="3540513"/>
                </a:cubicBezTo>
                <a:cubicBezTo>
                  <a:pt x="1476274" y="3535841"/>
                  <a:pt x="1475275" y="3531170"/>
                  <a:pt x="1477950" y="3520831"/>
                </a:cubicBezTo>
                <a:cubicBezTo>
                  <a:pt x="1477950" y="3520831"/>
                  <a:pt x="1477950" y="3520831"/>
                  <a:pt x="1476953" y="3516159"/>
                </a:cubicBezTo>
                <a:cubicBezTo>
                  <a:pt x="1475956" y="3511487"/>
                  <a:pt x="1474959" y="3506818"/>
                  <a:pt x="1473959" y="3502146"/>
                </a:cubicBezTo>
                <a:cubicBezTo>
                  <a:pt x="1478631" y="3501149"/>
                  <a:pt x="1478631" y="3501149"/>
                  <a:pt x="1478631" y="3501149"/>
                </a:cubicBezTo>
                <a:cubicBezTo>
                  <a:pt x="1477993" y="3452442"/>
                  <a:pt x="1481029" y="3398067"/>
                  <a:pt x="1485742" y="3328682"/>
                </a:cubicBezTo>
                <a:cubicBezTo>
                  <a:pt x="1485742" y="3328682"/>
                  <a:pt x="1491412" y="3332354"/>
                  <a:pt x="1490413" y="3327685"/>
                </a:cubicBezTo>
                <a:cubicBezTo>
                  <a:pt x="1492409" y="3337025"/>
                  <a:pt x="1488735" y="3342694"/>
                  <a:pt x="1490732" y="3352037"/>
                </a:cubicBezTo>
                <a:cubicBezTo>
                  <a:pt x="1491730" y="3356707"/>
                  <a:pt x="1488056" y="3362377"/>
                  <a:pt x="1492048" y="3381061"/>
                </a:cubicBezTo>
                <a:cubicBezTo>
                  <a:pt x="1490370" y="3396071"/>
                  <a:pt x="1488692" y="3411082"/>
                  <a:pt x="1488015" y="3430765"/>
                </a:cubicBezTo>
                <a:cubicBezTo>
                  <a:pt x="1488651" y="3479470"/>
                  <a:pt x="1485616" y="3533845"/>
                  <a:pt x="1496593" y="3585226"/>
                </a:cubicBezTo>
                <a:cubicBezTo>
                  <a:pt x="1496593" y="3585226"/>
                  <a:pt x="1492920" y="3590896"/>
                  <a:pt x="1492920" y="3590896"/>
                </a:cubicBezTo>
                <a:cubicBezTo>
                  <a:pt x="1493920" y="3595566"/>
                  <a:pt x="1493920" y="3595566"/>
                  <a:pt x="1494916" y="3600237"/>
                </a:cubicBezTo>
                <a:cubicBezTo>
                  <a:pt x="1491242" y="3605906"/>
                  <a:pt x="1492240" y="3610578"/>
                  <a:pt x="1493239" y="3615248"/>
                </a:cubicBezTo>
                <a:cubicBezTo>
                  <a:pt x="1497910" y="3614251"/>
                  <a:pt x="1497910" y="3614251"/>
                  <a:pt x="1496911" y="3609580"/>
                </a:cubicBezTo>
                <a:cubicBezTo>
                  <a:pt x="1498908" y="3618921"/>
                  <a:pt x="1499906" y="3623594"/>
                  <a:pt x="1495235" y="3624591"/>
                </a:cubicBezTo>
                <a:cubicBezTo>
                  <a:pt x="1496232" y="3629262"/>
                  <a:pt x="1497229" y="3633932"/>
                  <a:pt x="1498229" y="3638603"/>
                </a:cubicBezTo>
                <a:cubicBezTo>
                  <a:pt x="1502899" y="3637605"/>
                  <a:pt x="1502899" y="3637605"/>
                  <a:pt x="1501903" y="3632933"/>
                </a:cubicBezTo>
                <a:cubicBezTo>
                  <a:pt x="1505575" y="3627266"/>
                  <a:pt x="1504577" y="3622595"/>
                  <a:pt x="1504577" y="3622595"/>
                </a:cubicBezTo>
                <a:cubicBezTo>
                  <a:pt x="1502582" y="3613252"/>
                  <a:pt x="1501584" y="3608581"/>
                  <a:pt x="1500585" y="3603911"/>
                </a:cubicBezTo>
                <a:cubicBezTo>
                  <a:pt x="1500585" y="3603911"/>
                  <a:pt x="1504258" y="3598241"/>
                  <a:pt x="1504258" y="3598241"/>
                </a:cubicBezTo>
                <a:cubicBezTo>
                  <a:pt x="1505255" y="3602912"/>
                  <a:pt x="1509927" y="3601915"/>
                  <a:pt x="1508929" y="3597243"/>
                </a:cubicBezTo>
                <a:cubicBezTo>
                  <a:pt x="1508929" y="3597243"/>
                  <a:pt x="1508929" y="3597243"/>
                  <a:pt x="1507930" y="3592574"/>
                </a:cubicBezTo>
                <a:cubicBezTo>
                  <a:pt x="1507930" y="3592574"/>
                  <a:pt x="1506933" y="3587901"/>
                  <a:pt x="1506933" y="3587901"/>
                </a:cubicBezTo>
                <a:cubicBezTo>
                  <a:pt x="1505936" y="3583231"/>
                  <a:pt x="1501265" y="3584228"/>
                  <a:pt x="1500267" y="3579558"/>
                </a:cubicBezTo>
                <a:cubicBezTo>
                  <a:pt x="1500267" y="3579558"/>
                  <a:pt x="1499268" y="3574887"/>
                  <a:pt x="1499268" y="3574887"/>
                </a:cubicBezTo>
                <a:cubicBezTo>
                  <a:pt x="1499268" y="3574887"/>
                  <a:pt x="1498270" y="3570216"/>
                  <a:pt x="1498270" y="3570216"/>
                </a:cubicBezTo>
                <a:cubicBezTo>
                  <a:pt x="1496273" y="3560873"/>
                  <a:pt x="1498950" y="3550533"/>
                  <a:pt x="1497951" y="3545863"/>
                </a:cubicBezTo>
                <a:cubicBezTo>
                  <a:pt x="1496953" y="3541192"/>
                  <a:pt x="1499629" y="3530852"/>
                  <a:pt x="1502303" y="3520512"/>
                </a:cubicBezTo>
                <a:lnTo>
                  <a:pt x="1503052" y="3524015"/>
                </a:lnTo>
                <a:cubicBezTo>
                  <a:pt x="1503302" y="3525183"/>
                  <a:pt x="1503302" y="3525183"/>
                  <a:pt x="1503302" y="3525183"/>
                </a:cubicBezTo>
                <a:cubicBezTo>
                  <a:pt x="1503302" y="3525183"/>
                  <a:pt x="1504300" y="3529853"/>
                  <a:pt x="1504300" y="3529853"/>
                </a:cubicBezTo>
                <a:cubicBezTo>
                  <a:pt x="1504300" y="3529853"/>
                  <a:pt x="1507974" y="3524184"/>
                  <a:pt x="1507974" y="3524184"/>
                </a:cubicBezTo>
                <a:cubicBezTo>
                  <a:pt x="1504979" y="3510172"/>
                  <a:pt x="1504979" y="3510172"/>
                  <a:pt x="1504979" y="3510172"/>
                </a:cubicBezTo>
                <a:cubicBezTo>
                  <a:pt x="1504979" y="3510172"/>
                  <a:pt x="1503981" y="3505501"/>
                  <a:pt x="1502984" y="3500831"/>
                </a:cubicBezTo>
                <a:cubicBezTo>
                  <a:pt x="1511010" y="3469809"/>
                  <a:pt x="1512685" y="3454799"/>
                  <a:pt x="1505701" y="3422101"/>
                </a:cubicBezTo>
                <a:cubicBezTo>
                  <a:pt x="1505701" y="3422101"/>
                  <a:pt x="1504702" y="3417432"/>
                  <a:pt x="1504702" y="3417432"/>
                </a:cubicBezTo>
                <a:cubicBezTo>
                  <a:pt x="1507378" y="3407090"/>
                  <a:pt x="1510053" y="3396751"/>
                  <a:pt x="1513725" y="3391082"/>
                </a:cubicBezTo>
                <a:cubicBezTo>
                  <a:pt x="1506062" y="3378068"/>
                  <a:pt x="1515402" y="3376070"/>
                  <a:pt x="1517081" y="3361059"/>
                </a:cubicBezTo>
                <a:cubicBezTo>
                  <a:pt x="1523110" y="3320699"/>
                  <a:pt x="1522473" y="3271993"/>
                  <a:pt x="1537845" y="3229635"/>
                </a:cubicBezTo>
                <a:lnTo>
                  <a:pt x="1537470" y="3237096"/>
                </a:lnTo>
                <a:lnTo>
                  <a:pt x="1536167" y="3244645"/>
                </a:lnTo>
                <a:cubicBezTo>
                  <a:pt x="1536167" y="3244645"/>
                  <a:pt x="1536836" y="3242059"/>
                  <a:pt x="1537380" y="3238891"/>
                </a:cubicBezTo>
                <a:lnTo>
                  <a:pt x="1537470" y="3237096"/>
                </a:lnTo>
                <a:lnTo>
                  <a:pt x="1547897" y="3176681"/>
                </a:lnTo>
                <a:lnTo>
                  <a:pt x="1545573" y="3277555"/>
                </a:lnTo>
                <a:cubicBezTo>
                  <a:pt x="1546668" y="3464676"/>
                  <a:pt x="1564032" y="3649179"/>
                  <a:pt x="1597367" y="3833692"/>
                </a:cubicBezTo>
                <a:cubicBezTo>
                  <a:pt x="1599024" y="3841449"/>
                  <a:pt x="1600268" y="3847267"/>
                  <a:pt x="1601925" y="3855026"/>
                </a:cubicBezTo>
                <a:cubicBezTo>
                  <a:pt x="1621187" y="3840769"/>
                  <a:pt x="1613581" y="3824145"/>
                  <a:pt x="1610266" y="3808629"/>
                </a:cubicBezTo>
                <a:cubicBezTo>
                  <a:pt x="1558492" y="3537815"/>
                  <a:pt x="1552907" y="3274371"/>
                  <a:pt x="1591906" y="3017877"/>
                </a:cubicBezTo>
                <a:lnTo>
                  <a:pt x="1617063" y="2889971"/>
                </a:lnTo>
                <a:lnTo>
                  <a:pt x="1617864" y="2892622"/>
                </a:lnTo>
                <a:cubicBezTo>
                  <a:pt x="1618030" y="2896252"/>
                  <a:pt x="1618778" y="2899754"/>
                  <a:pt x="1623449" y="2898755"/>
                </a:cubicBezTo>
                <a:cubicBezTo>
                  <a:pt x="1627462" y="2883247"/>
                  <a:pt x="1623709" y="2882826"/>
                  <a:pt x="1621000" y="2881573"/>
                </a:cubicBezTo>
                <a:lnTo>
                  <a:pt x="1619374" y="2878224"/>
                </a:lnTo>
                <a:lnTo>
                  <a:pt x="1620680" y="2871580"/>
                </a:lnTo>
                <a:lnTo>
                  <a:pt x="1624809" y="2859392"/>
                </a:lnTo>
                <a:cubicBezTo>
                  <a:pt x="1624809" y="2859392"/>
                  <a:pt x="1625807" y="2864063"/>
                  <a:pt x="1626805" y="2868734"/>
                </a:cubicBezTo>
                <a:cubicBezTo>
                  <a:pt x="1637504" y="2827374"/>
                  <a:pt x="1654871" y="2794358"/>
                  <a:pt x="1653555" y="2765334"/>
                </a:cubicBezTo>
                <a:cubicBezTo>
                  <a:pt x="1653555" y="2765334"/>
                  <a:pt x="1655550" y="2774676"/>
                  <a:pt x="1659225" y="2769008"/>
                </a:cubicBezTo>
                <a:cubicBezTo>
                  <a:pt x="1653237" y="2740980"/>
                  <a:pt x="1672600" y="2717308"/>
                  <a:pt x="1687292" y="2694632"/>
                </a:cubicBezTo>
                <a:cubicBezTo>
                  <a:pt x="1689650" y="2659938"/>
                  <a:pt x="1703343" y="2632592"/>
                  <a:pt x="1721709" y="2604247"/>
                </a:cubicBezTo>
                <a:cubicBezTo>
                  <a:pt x="1735404" y="2576901"/>
                  <a:pt x="1754767" y="2553227"/>
                  <a:pt x="1765467" y="2511867"/>
                </a:cubicBezTo>
                <a:cubicBezTo>
                  <a:pt x="1770138" y="2510869"/>
                  <a:pt x="1770138" y="2510869"/>
                  <a:pt x="1770138" y="2510869"/>
                </a:cubicBezTo>
                <a:cubicBezTo>
                  <a:pt x="1767464" y="2521209"/>
                  <a:pt x="1767464" y="2521209"/>
                  <a:pt x="1767464" y="2521209"/>
                </a:cubicBezTo>
                <a:cubicBezTo>
                  <a:pt x="1767464" y="2521209"/>
                  <a:pt x="1767464" y="2521209"/>
                  <a:pt x="1772134" y="2520212"/>
                </a:cubicBezTo>
                <a:cubicBezTo>
                  <a:pt x="1771136" y="2515541"/>
                  <a:pt x="1771136" y="2515541"/>
                  <a:pt x="1771136" y="2515541"/>
                </a:cubicBezTo>
                <a:cubicBezTo>
                  <a:pt x="1774810" y="2509871"/>
                  <a:pt x="1774810" y="2509871"/>
                  <a:pt x="1774810" y="2509871"/>
                </a:cubicBezTo>
                <a:cubicBezTo>
                  <a:pt x="1778482" y="2504202"/>
                  <a:pt x="1784831" y="2488195"/>
                  <a:pt x="1792178" y="2476856"/>
                </a:cubicBezTo>
                <a:cubicBezTo>
                  <a:pt x="1791179" y="2472185"/>
                  <a:pt x="1786509" y="2473183"/>
                  <a:pt x="1790180" y="2467514"/>
                </a:cubicBezTo>
                <a:cubicBezTo>
                  <a:pt x="1790180" y="2467514"/>
                  <a:pt x="1789183" y="2462842"/>
                  <a:pt x="1793854" y="2461845"/>
                </a:cubicBezTo>
                <a:cubicBezTo>
                  <a:pt x="1793854" y="2461845"/>
                  <a:pt x="1790180" y="2467514"/>
                  <a:pt x="1795850" y="2471187"/>
                </a:cubicBezTo>
                <a:cubicBezTo>
                  <a:pt x="1798526" y="2460847"/>
                  <a:pt x="1797527" y="2456176"/>
                  <a:pt x="1801201" y="2450507"/>
                </a:cubicBezTo>
                <a:cubicBezTo>
                  <a:pt x="1801201" y="2450507"/>
                  <a:pt x="1801201" y="2450507"/>
                  <a:pt x="1802198" y="2455177"/>
                </a:cubicBezTo>
                <a:cubicBezTo>
                  <a:pt x="1803197" y="2459849"/>
                  <a:pt x="1803197" y="2459849"/>
                  <a:pt x="1803197" y="2459849"/>
                </a:cubicBezTo>
                <a:cubicBezTo>
                  <a:pt x="1803197" y="2459849"/>
                  <a:pt x="1807868" y="2458850"/>
                  <a:pt x="1807868" y="2458850"/>
                </a:cubicBezTo>
                <a:cubicBezTo>
                  <a:pt x="1807868" y="2458850"/>
                  <a:pt x="1806871" y="2454180"/>
                  <a:pt x="1806871" y="2454180"/>
                </a:cubicBezTo>
                <a:cubicBezTo>
                  <a:pt x="1810542" y="2448511"/>
                  <a:pt x="1805872" y="2449510"/>
                  <a:pt x="1804873" y="2444837"/>
                </a:cubicBezTo>
                <a:cubicBezTo>
                  <a:pt x="1803876" y="2440166"/>
                  <a:pt x="1808546" y="2439168"/>
                  <a:pt x="1807549" y="2434499"/>
                </a:cubicBezTo>
                <a:cubicBezTo>
                  <a:pt x="1808546" y="2439168"/>
                  <a:pt x="1813219" y="2438170"/>
                  <a:pt x="1812220" y="2433500"/>
                </a:cubicBezTo>
                <a:cubicBezTo>
                  <a:pt x="1815894" y="2427831"/>
                  <a:pt x="1815894" y="2427831"/>
                  <a:pt x="1815894" y="2427831"/>
                </a:cubicBezTo>
                <a:cubicBezTo>
                  <a:pt x="1815894" y="2427831"/>
                  <a:pt x="1814895" y="2423160"/>
                  <a:pt x="1814895" y="2423160"/>
                </a:cubicBezTo>
                <a:cubicBezTo>
                  <a:pt x="1818568" y="2417492"/>
                  <a:pt x="1817570" y="2412820"/>
                  <a:pt x="1822240" y="2411823"/>
                </a:cubicBezTo>
                <a:lnTo>
                  <a:pt x="1825914" y="2406152"/>
                </a:lnTo>
                <a:lnTo>
                  <a:pt x="1826913" y="2410824"/>
                </a:lnTo>
                <a:cubicBezTo>
                  <a:pt x="1830586" y="2405155"/>
                  <a:pt x="1830586" y="2405155"/>
                  <a:pt x="1830586" y="2405155"/>
                </a:cubicBezTo>
                <a:cubicBezTo>
                  <a:pt x="1829587" y="2400485"/>
                  <a:pt x="1834258" y="2399486"/>
                  <a:pt x="1833261" y="2394815"/>
                </a:cubicBezTo>
                <a:cubicBezTo>
                  <a:pt x="1838929" y="2398489"/>
                  <a:pt x="1841605" y="2388148"/>
                  <a:pt x="1845277" y="2382479"/>
                </a:cubicBezTo>
                <a:cubicBezTo>
                  <a:pt x="1847273" y="2391822"/>
                  <a:pt x="1854620" y="2380483"/>
                  <a:pt x="1851945" y="2390824"/>
                </a:cubicBezTo>
                <a:cubicBezTo>
                  <a:pt x="1861966" y="2369146"/>
                  <a:pt x="1861966" y="2369146"/>
                  <a:pt x="1861966" y="2369146"/>
                </a:cubicBezTo>
                <a:cubicBezTo>
                  <a:pt x="1861966" y="2369146"/>
                  <a:pt x="1866636" y="2368147"/>
                  <a:pt x="1866636" y="2368147"/>
                </a:cubicBezTo>
                <a:cubicBezTo>
                  <a:pt x="1867635" y="2372820"/>
                  <a:pt x="1867635" y="2372820"/>
                  <a:pt x="1867635" y="2372820"/>
                </a:cubicBezTo>
                <a:cubicBezTo>
                  <a:pt x="1863962" y="2378487"/>
                  <a:pt x="1863962" y="2378487"/>
                  <a:pt x="1863962" y="2378487"/>
                </a:cubicBezTo>
                <a:cubicBezTo>
                  <a:pt x="1860289" y="2384157"/>
                  <a:pt x="1860289" y="2384157"/>
                  <a:pt x="1864960" y="2383159"/>
                </a:cubicBezTo>
                <a:cubicBezTo>
                  <a:pt x="1864960" y="2383159"/>
                  <a:pt x="1864960" y="2383159"/>
                  <a:pt x="1869631" y="2382161"/>
                </a:cubicBezTo>
                <a:cubicBezTo>
                  <a:pt x="1868632" y="2377489"/>
                  <a:pt x="1868632" y="2377489"/>
                  <a:pt x="1868632" y="2377489"/>
                </a:cubicBezTo>
                <a:cubicBezTo>
                  <a:pt x="1872306" y="2371821"/>
                  <a:pt x="1872306" y="2371821"/>
                  <a:pt x="1872306" y="2371821"/>
                </a:cubicBezTo>
                <a:cubicBezTo>
                  <a:pt x="1871309" y="2367149"/>
                  <a:pt x="1871309" y="2367149"/>
                  <a:pt x="1870310" y="2362478"/>
                </a:cubicBezTo>
                <a:cubicBezTo>
                  <a:pt x="1870310" y="2362478"/>
                  <a:pt x="1865639" y="2363477"/>
                  <a:pt x="1865639" y="2363477"/>
                </a:cubicBezTo>
                <a:cubicBezTo>
                  <a:pt x="1874662" y="2337128"/>
                  <a:pt x="1874662" y="2337128"/>
                  <a:pt x="1877339" y="2326787"/>
                </a:cubicBezTo>
                <a:cubicBezTo>
                  <a:pt x="1869991" y="2338127"/>
                  <a:pt x="1868993" y="2333455"/>
                  <a:pt x="1864323" y="2334453"/>
                </a:cubicBezTo>
                <a:cubicBezTo>
                  <a:pt x="1867996" y="2328783"/>
                  <a:pt x="1871668" y="2323114"/>
                  <a:pt x="1875342" y="2317445"/>
                </a:cubicBezTo>
                <a:cubicBezTo>
                  <a:pt x="1879015" y="2311777"/>
                  <a:pt x="1882688" y="2306108"/>
                  <a:pt x="1886360" y="2300440"/>
                </a:cubicBezTo>
                <a:cubicBezTo>
                  <a:pt x="1890034" y="2294769"/>
                  <a:pt x="1889037" y="2290099"/>
                  <a:pt x="1893707" y="2289102"/>
                </a:cubicBezTo>
                <a:cubicBezTo>
                  <a:pt x="1893707" y="2289102"/>
                  <a:pt x="1894705" y="2293772"/>
                  <a:pt x="1895703" y="2298443"/>
                </a:cubicBezTo>
                <a:cubicBezTo>
                  <a:pt x="1905725" y="2276764"/>
                  <a:pt x="1905725" y="2276764"/>
                  <a:pt x="1905725" y="2276764"/>
                </a:cubicBezTo>
                <a:cubicBezTo>
                  <a:pt x="1910394" y="2275767"/>
                  <a:pt x="1910394" y="2275767"/>
                  <a:pt x="1910394" y="2275767"/>
                </a:cubicBezTo>
                <a:cubicBezTo>
                  <a:pt x="1911393" y="2280438"/>
                  <a:pt x="1911393" y="2280438"/>
                  <a:pt x="1912391" y="2285110"/>
                </a:cubicBezTo>
                <a:cubicBezTo>
                  <a:pt x="1917063" y="2284111"/>
                  <a:pt x="1917063" y="2284111"/>
                  <a:pt x="1917063" y="2284111"/>
                </a:cubicBezTo>
                <a:cubicBezTo>
                  <a:pt x="1917063" y="2284111"/>
                  <a:pt x="1916065" y="2279441"/>
                  <a:pt x="1916065" y="2279441"/>
                </a:cubicBezTo>
                <a:cubicBezTo>
                  <a:pt x="1920736" y="2278443"/>
                  <a:pt x="1920736" y="2278443"/>
                  <a:pt x="1920736" y="2278443"/>
                </a:cubicBezTo>
                <a:cubicBezTo>
                  <a:pt x="1919737" y="2273771"/>
                  <a:pt x="1919737" y="2273771"/>
                  <a:pt x="1918740" y="2269100"/>
                </a:cubicBezTo>
                <a:cubicBezTo>
                  <a:pt x="1918740" y="2269100"/>
                  <a:pt x="1918740" y="2269100"/>
                  <a:pt x="1922414" y="2263431"/>
                </a:cubicBezTo>
                <a:cubicBezTo>
                  <a:pt x="1922414" y="2263431"/>
                  <a:pt x="1922414" y="2263431"/>
                  <a:pt x="1926085" y="2257763"/>
                </a:cubicBezTo>
                <a:cubicBezTo>
                  <a:pt x="1926085" y="2257763"/>
                  <a:pt x="1930756" y="2256764"/>
                  <a:pt x="1930756" y="2256764"/>
                </a:cubicBezTo>
                <a:cubicBezTo>
                  <a:pt x="1930756" y="2256764"/>
                  <a:pt x="1931755" y="2261436"/>
                  <a:pt x="1931755" y="2261436"/>
                </a:cubicBezTo>
                <a:cubicBezTo>
                  <a:pt x="1928081" y="2267104"/>
                  <a:pt x="1929080" y="2271775"/>
                  <a:pt x="1929080" y="2271775"/>
                </a:cubicBezTo>
                <a:cubicBezTo>
                  <a:pt x="1924410" y="2272774"/>
                  <a:pt x="1925407" y="2277444"/>
                  <a:pt x="1926405" y="2282115"/>
                </a:cubicBezTo>
                <a:cubicBezTo>
                  <a:pt x="1930077" y="2276446"/>
                  <a:pt x="1930077" y="2276446"/>
                  <a:pt x="1934748" y="2275449"/>
                </a:cubicBezTo>
                <a:cubicBezTo>
                  <a:pt x="1937424" y="2265107"/>
                  <a:pt x="1936426" y="2260438"/>
                  <a:pt x="1940099" y="2254769"/>
                </a:cubicBezTo>
                <a:cubicBezTo>
                  <a:pt x="1940099" y="2254769"/>
                  <a:pt x="1939100" y="2250098"/>
                  <a:pt x="1939100" y="2250098"/>
                </a:cubicBezTo>
                <a:cubicBezTo>
                  <a:pt x="1942774" y="2244429"/>
                  <a:pt x="1941777" y="2239758"/>
                  <a:pt x="1940779" y="2235086"/>
                </a:cubicBezTo>
                <a:cubicBezTo>
                  <a:pt x="1945449" y="2234089"/>
                  <a:pt x="1945449" y="2234089"/>
                  <a:pt x="1945449" y="2234089"/>
                </a:cubicBezTo>
                <a:cubicBezTo>
                  <a:pt x="1956468" y="2217082"/>
                  <a:pt x="1975833" y="2193408"/>
                  <a:pt x="1985855" y="2171731"/>
                </a:cubicBezTo>
                <a:cubicBezTo>
                  <a:pt x="1985855" y="2171731"/>
                  <a:pt x="1989527" y="2166061"/>
                  <a:pt x="1989527" y="2166061"/>
                </a:cubicBezTo>
                <a:cubicBezTo>
                  <a:pt x="1989527" y="2166061"/>
                  <a:pt x="1994197" y="2165063"/>
                  <a:pt x="1993200" y="2160392"/>
                </a:cubicBezTo>
                <a:cubicBezTo>
                  <a:pt x="1997871" y="2159393"/>
                  <a:pt x="1996872" y="2154724"/>
                  <a:pt x="2000546" y="2149055"/>
                </a:cubicBezTo>
                <a:cubicBezTo>
                  <a:pt x="2000546" y="2149055"/>
                  <a:pt x="2004219" y="2143386"/>
                  <a:pt x="2004219" y="2143386"/>
                </a:cubicBezTo>
                <a:cubicBezTo>
                  <a:pt x="2007891" y="2137717"/>
                  <a:pt x="2011565" y="2132049"/>
                  <a:pt x="2015238" y="2126379"/>
                </a:cubicBezTo>
                <a:cubicBezTo>
                  <a:pt x="2019909" y="2125381"/>
                  <a:pt x="2023582" y="2119712"/>
                  <a:pt x="2022584" y="2115041"/>
                </a:cubicBezTo>
                <a:cubicBezTo>
                  <a:pt x="2027256" y="2114043"/>
                  <a:pt x="2027256" y="2114043"/>
                  <a:pt x="2027256" y="2114043"/>
                </a:cubicBezTo>
                <a:cubicBezTo>
                  <a:pt x="2030930" y="2108374"/>
                  <a:pt x="2040950" y="2086695"/>
                  <a:pt x="2057639" y="2073362"/>
                </a:cubicBezTo>
                <a:cubicBezTo>
                  <a:pt x="2058976" y="2068192"/>
                  <a:pt x="2064486" y="2059689"/>
                  <a:pt x="2070330" y="2049893"/>
                </a:cubicBezTo>
                <a:lnTo>
                  <a:pt x="2084675" y="2019414"/>
                </a:lnTo>
                <a:lnTo>
                  <a:pt x="2085251" y="2026039"/>
                </a:lnTo>
                <a:cubicBezTo>
                  <a:pt x="2087737" y="2037676"/>
                  <a:pt x="2077757" y="2047919"/>
                  <a:pt x="2069717" y="2057748"/>
                </a:cubicBezTo>
                <a:cubicBezTo>
                  <a:pt x="2017728" y="2127663"/>
                  <a:pt x="1974742" y="2201739"/>
                  <a:pt x="1934524" y="2279281"/>
                </a:cubicBezTo>
                <a:cubicBezTo>
                  <a:pt x="1930361" y="2288281"/>
                  <a:pt x="1909160" y="2302950"/>
                  <a:pt x="1942264" y="2306017"/>
                </a:cubicBezTo>
                <a:cubicBezTo>
                  <a:pt x="1960962" y="2308106"/>
                  <a:pt x="1944468" y="2325825"/>
                  <a:pt x="1939891" y="2332886"/>
                </a:cubicBezTo>
                <a:cubicBezTo>
                  <a:pt x="1849193" y="2506383"/>
                  <a:pt x="1784668" y="2688482"/>
                  <a:pt x="1744379" y="2879600"/>
                </a:cubicBezTo>
                <a:cubicBezTo>
                  <a:pt x="1692415" y="3129990"/>
                  <a:pt x="1689487" y="3382073"/>
                  <a:pt x="1717309" y="3635697"/>
                </a:cubicBezTo>
                <a:cubicBezTo>
                  <a:pt x="1717724" y="3637636"/>
                  <a:pt x="1718552" y="3641516"/>
                  <a:pt x="1724502" y="3650384"/>
                </a:cubicBezTo>
                <a:cubicBezTo>
                  <a:pt x="1752970" y="3536823"/>
                  <a:pt x="1709128" y="3426545"/>
                  <a:pt x="1738840" y="3318804"/>
                </a:cubicBezTo>
                <a:cubicBezTo>
                  <a:pt x="1737957" y="3400107"/>
                  <a:pt x="1779048" y="3478528"/>
                  <a:pt x="1762235" y="3561205"/>
                </a:cubicBezTo>
                <a:cubicBezTo>
                  <a:pt x="1759459" y="3571939"/>
                  <a:pt x="1758032" y="3581877"/>
                  <a:pt x="1759082" y="3591538"/>
                </a:cubicBezTo>
                <a:lnTo>
                  <a:pt x="1769723" y="3617611"/>
                </a:lnTo>
                <a:lnTo>
                  <a:pt x="1769321" y="3612476"/>
                </a:lnTo>
                <a:cubicBezTo>
                  <a:pt x="1768377" y="3343615"/>
                  <a:pt x="1773244" y="3074852"/>
                  <a:pt x="1833782" y="2810787"/>
                </a:cubicBezTo>
                <a:cubicBezTo>
                  <a:pt x="1865196" y="2671762"/>
                  <a:pt x="1915310" y="2539207"/>
                  <a:pt x="1970873" y="2408113"/>
                </a:cubicBezTo>
                <a:cubicBezTo>
                  <a:pt x="1988730" y="2363264"/>
                  <a:pt x="2010672" y="2319508"/>
                  <a:pt x="2031252" y="2275389"/>
                </a:cubicBezTo>
                <a:cubicBezTo>
                  <a:pt x="2040446" y="2257416"/>
                  <a:pt x="2051370" y="2238445"/>
                  <a:pt x="2065646" y="2223293"/>
                </a:cubicBezTo>
                <a:cubicBezTo>
                  <a:pt x="2085835" y="2202426"/>
                  <a:pt x="2098581" y="2176645"/>
                  <a:pt x="2102160" y="2146947"/>
                </a:cubicBezTo>
                <a:cubicBezTo>
                  <a:pt x="2103817" y="2129872"/>
                  <a:pt x="2111187" y="2118708"/>
                  <a:pt x="2129354" y="2116277"/>
                </a:cubicBezTo>
                <a:cubicBezTo>
                  <a:pt x="2150611" y="2113214"/>
                  <a:pt x="2162799" y="2100422"/>
                  <a:pt x="2168272" y="2079992"/>
                </a:cubicBezTo>
                <a:cubicBezTo>
                  <a:pt x="2176666" y="2048665"/>
                  <a:pt x="2195226" y="2022981"/>
                  <a:pt x="2217506" y="1999754"/>
                </a:cubicBezTo>
                <a:cubicBezTo>
                  <a:pt x="2256156" y="1959018"/>
                  <a:pt x="2296168" y="1918645"/>
                  <a:pt x="2332460" y="1875815"/>
                </a:cubicBezTo>
                <a:cubicBezTo>
                  <a:pt x="2437515" y="1750682"/>
                  <a:pt x="2572408" y="1661282"/>
                  <a:pt x="2704943" y="1569790"/>
                </a:cubicBezTo>
                <a:cubicBezTo>
                  <a:pt x="2789027" y="1512030"/>
                  <a:pt x="2871749" y="1453905"/>
                  <a:pt x="2964173" y="1408599"/>
                </a:cubicBezTo>
                <a:cubicBezTo>
                  <a:pt x="2970715" y="1405972"/>
                  <a:pt x="2977624" y="1401982"/>
                  <a:pt x="2984167" y="1399357"/>
                </a:cubicBezTo>
                <a:cubicBezTo>
                  <a:pt x="2995889" y="1393739"/>
                  <a:pt x="3004328" y="1400380"/>
                  <a:pt x="3008948" y="1410376"/>
                </a:cubicBezTo>
                <a:cubicBezTo>
                  <a:pt x="3013203" y="1421736"/>
                  <a:pt x="3003936" y="1423631"/>
                  <a:pt x="2995666" y="1427255"/>
                </a:cubicBezTo>
                <a:cubicBezTo>
                  <a:pt x="2947411" y="1449362"/>
                  <a:pt x="2899789" y="1474555"/>
                  <a:pt x="2856153" y="1506659"/>
                </a:cubicBezTo>
                <a:cubicBezTo>
                  <a:pt x="2848880" y="1512010"/>
                  <a:pt x="2840247" y="1516995"/>
                  <a:pt x="2836329" y="1526166"/>
                </a:cubicBezTo>
                <a:cubicBezTo>
                  <a:pt x="2835965" y="1527527"/>
                  <a:pt x="2833508" y="1531248"/>
                  <a:pt x="2834871" y="1531611"/>
                </a:cubicBezTo>
                <a:cubicBezTo>
                  <a:pt x="2836864" y="1535067"/>
                  <a:pt x="2838957" y="1532707"/>
                  <a:pt x="2839687" y="1529983"/>
                </a:cubicBezTo>
                <a:cubicBezTo>
                  <a:pt x="2929020" y="1485309"/>
                  <a:pt x="3015366" y="1435454"/>
                  <a:pt x="3105334" y="1393869"/>
                </a:cubicBezTo>
                <a:cubicBezTo>
                  <a:pt x="3133597" y="1381004"/>
                  <a:pt x="3161494" y="1369500"/>
                  <a:pt x="3190120" y="1355273"/>
                </a:cubicBezTo>
                <a:cubicBezTo>
                  <a:pt x="3193392" y="1353961"/>
                  <a:pt x="3197253" y="1353171"/>
                  <a:pt x="3200753" y="1351005"/>
                </a:cubicBezTo>
                <a:lnTo>
                  <a:pt x="3205367" y="1344182"/>
                </a:lnTo>
                <a:lnTo>
                  <a:pt x="3191596" y="1347596"/>
                </a:lnTo>
                <a:lnTo>
                  <a:pt x="3208716" y="1339231"/>
                </a:lnTo>
                <a:lnTo>
                  <a:pt x="3209214" y="1338493"/>
                </a:lnTo>
                <a:cubicBezTo>
                  <a:pt x="3157701" y="1350967"/>
                  <a:pt x="3114333" y="1387521"/>
                  <a:pt x="3058956" y="1365383"/>
                </a:cubicBezTo>
                <a:cubicBezTo>
                  <a:pt x="3107759" y="1341234"/>
                  <a:pt x="3157098" y="1319510"/>
                  <a:pt x="3207049" y="1300185"/>
                </a:cubicBezTo>
                <a:lnTo>
                  <a:pt x="3244299" y="1287715"/>
                </a:lnTo>
                <a:lnTo>
                  <a:pt x="3186359" y="1304100"/>
                </a:lnTo>
                <a:cubicBezTo>
                  <a:pt x="3129003" y="1320412"/>
                  <a:pt x="3072475" y="1340600"/>
                  <a:pt x="3018716" y="1364251"/>
                </a:cubicBezTo>
                <a:cubicBezTo>
                  <a:pt x="2962603" y="1386380"/>
                  <a:pt x="2911611" y="1413497"/>
                  <a:pt x="2856327" y="1439503"/>
                </a:cubicBezTo>
                <a:cubicBezTo>
                  <a:pt x="2851074" y="1424403"/>
                  <a:pt x="2869357" y="1424553"/>
                  <a:pt x="2869223" y="1414441"/>
                </a:cubicBezTo>
                <a:cubicBezTo>
                  <a:pt x="2866871" y="1412916"/>
                  <a:pt x="2864517" y="1411392"/>
                  <a:pt x="2862577" y="1411805"/>
                </a:cubicBezTo>
                <a:cubicBezTo>
                  <a:pt x="2823787" y="1420092"/>
                  <a:pt x="2790949" y="1437247"/>
                  <a:pt x="2756585" y="1456757"/>
                </a:cubicBezTo>
                <a:cubicBezTo>
                  <a:pt x="2653905" y="1517224"/>
                  <a:pt x="2556349" y="1582679"/>
                  <a:pt x="2462803" y="1657418"/>
                </a:cubicBezTo>
                <a:cubicBezTo>
                  <a:pt x="2442013" y="1674026"/>
                  <a:pt x="2420397" y="1686755"/>
                  <a:pt x="2392001" y="1686740"/>
                </a:cubicBezTo>
                <a:cubicBezTo>
                  <a:pt x="2365959" y="1688247"/>
                  <a:pt x="2348354" y="1710258"/>
                  <a:pt x="2329505" y="1726455"/>
                </a:cubicBezTo>
                <a:cubicBezTo>
                  <a:pt x="2313151" y="1740088"/>
                  <a:pt x="2296280" y="1751296"/>
                  <a:pt x="2277611" y="1758833"/>
                </a:cubicBezTo>
                <a:lnTo>
                  <a:pt x="2266239" y="1762069"/>
                </a:lnTo>
                <a:lnTo>
                  <a:pt x="2282854" y="1744404"/>
                </a:lnTo>
                <a:cubicBezTo>
                  <a:pt x="2311061" y="1716399"/>
                  <a:pt x="2341603" y="1687893"/>
                  <a:pt x="2374481" y="1658891"/>
                </a:cubicBezTo>
                <a:cubicBezTo>
                  <a:pt x="2407856" y="1632224"/>
                  <a:pt x="2470936" y="1584557"/>
                  <a:pt x="2515332" y="1540883"/>
                </a:cubicBezTo>
                <a:cubicBezTo>
                  <a:pt x="2563719" y="1515893"/>
                  <a:pt x="2608115" y="1472217"/>
                  <a:pt x="2663850" y="1435891"/>
                </a:cubicBezTo>
                <a:cubicBezTo>
                  <a:pt x="2667523" y="1430220"/>
                  <a:pt x="2673191" y="1433894"/>
                  <a:pt x="2681537" y="1427227"/>
                </a:cubicBezTo>
                <a:cubicBezTo>
                  <a:pt x="2776315" y="1367905"/>
                  <a:pt x="2881435" y="1311257"/>
                  <a:pt x="2987551" y="1259281"/>
                </a:cubicBezTo>
                <a:cubicBezTo>
                  <a:pt x="3041109" y="1235627"/>
                  <a:pt x="3095166" y="1214310"/>
                  <a:pt x="3149720" y="1195329"/>
                </a:cubicBezTo>
                <a:lnTo>
                  <a:pt x="3259829" y="1162036"/>
                </a:lnTo>
                <a:lnTo>
                  <a:pt x="3210739" y="1178017"/>
                </a:lnTo>
                <a:cubicBezTo>
                  <a:pt x="3193848" y="1184679"/>
                  <a:pt x="3178247" y="1191675"/>
                  <a:pt x="3169403" y="1196006"/>
                </a:cubicBezTo>
                <a:cubicBezTo>
                  <a:pt x="3164732" y="1197005"/>
                  <a:pt x="3164732" y="1197005"/>
                  <a:pt x="3164732" y="1197005"/>
                </a:cubicBezTo>
                <a:cubicBezTo>
                  <a:pt x="3115346" y="1217324"/>
                  <a:pt x="3083647" y="1228980"/>
                  <a:pt x="3029591" y="1250298"/>
                </a:cubicBezTo>
                <a:cubicBezTo>
                  <a:pt x="3024920" y="1251297"/>
                  <a:pt x="3024920" y="1251297"/>
                  <a:pt x="3024920" y="1251297"/>
                </a:cubicBezTo>
                <a:cubicBezTo>
                  <a:pt x="3025917" y="1255966"/>
                  <a:pt x="3021247" y="1256965"/>
                  <a:pt x="3025917" y="1255966"/>
                </a:cubicBezTo>
                <a:cubicBezTo>
                  <a:pt x="3025917" y="1255966"/>
                  <a:pt x="3030589" y="1254969"/>
                  <a:pt x="3035260" y="1253970"/>
                </a:cubicBezTo>
                <a:cubicBezTo>
                  <a:pt x="3084644" y="1233653"/>
                  <a:pt x="3121016" y="1220997"/>
                  <a:pt x="3165731" y="1201677"/>
                </a:cubicBezTo>
                <a:cubicBezTo>
                  <a:pt x="3166728" y="1206348"/>
                  <a:pt x="3166728" y="1206348"/>
                  <a:pt x="3171401" y="1205351"/>
                </a:cubicBezTo>
                <a:cubicBezTo>
                  <a:pt x="3171401" y="1205351"/>
                  <a:pt x="3176071" y="1204352"/>
                  <a:pt x="3176071" y="1204352"/>
                </a:cubicBezTo>
                <a:cubicBezTo>
                  <a:pt x="3176071" y="1204352"/>
                  <a:pt x="3176071" y="1204352"/>
                  <a:pt x="3175073" y="1199680"/>
                </a:cubicBezTo>
                <a:cubicBezTo>
                  <a:pt x="3215116" y="1181357"/>
                  <a:pt x="3264821" y="1185391"/>
                  <a:pt x="3270170" y="1164711"/>
                </a:cubicBezTo>
                <a:lnTo>
                  <a:pt x="3288855" y="1160719"/>
                </a:lnTo>
                <a:cubicBezTo>
                  <a:pt x="3293525" y="1159721"/>
                  <a:pt x="3298195" y="1158724"/>
                  <a:pt x="3298195" y="1158724"/>
                </a:cubicBezTo>
                <a:cubicBezTo>
                  <a:pt x="3299194" y="1163394"/>
                  <a:pt x="3301190" y="1172736"/>
                  <a:pt x="3297518" y="1178405"/>
                </a:cubicBezTo>
                <a:cubicBezTo>
                  <a:pt x="3292847" y="1179404"/>
                  <a:pt x="3288175" y="1180401"/>
                  <a:pt x="3283504" y="1181399"/>
                </a:cubicBezTo>
                <a:cubicBezTo>
                  <a:pt x="3269491" y="1184393"/>
                  <a:pt x="3261147" y="1191060"/>
                  <a:pt x="3251805" y="1193056"/>
                </a:cubicBezTo>
                <a:cubicBezTo>
                  <a:pt x="3251805" y="1193056"/>
                  <a:pt x="3247133" y="1194053"/>
                  <a:pt x="3247133" y="1194053"/>
                </a:cubicBezTo>
                <a:cubicBezTo>
                  <a:pt x="3243461" y="1199722"/>
                  <a:pt x="3238789" y="1200720"/>
                  <a:pt x="3234118" y="1201718"/>
                </a:cubicBezTo>
                <a:cubicBezTo>
                  <a:pt x="3234118" y="1201718"/>
                  <a:pt x="3229448" y="1202715"/>
                  <a:pt x="3229448" y="1202715"/>
                </a:cubicBezTo>
                <a:cubicBezTo>
                  <a:pt x="3230447" y="1207386"/>
                  <a:pt x="3235117" y="1206389"/>
                  <a:pt x="3235117" y="1206389"/>
                </a:cubicBezTo>
                <a:cubicBezTo>
                  <a:pt x="3244459" y="1204394"/>
                  <a:pt x="3243461" y="1199722"/>
                  <a:pt x="3248132" y="1198724"/>
                </a:cubicBezTo>
                <a:cubicBezTo>
                  <a:pt x="3248132" y="1198724"/>
                  <a:pt x="3248132" y="1198724"/>
                  <a:pt x="3252802" y="1197727"/>
                </a:cubicBezTo>
                <a:cubicBezTo>
                  <a:pt x="3248132" y="1198724"/>
                  <a:pt x="3249131" y="1203396"/>
                  <a:pt x="3249131" y="1203396"/>
                </a:cubicBezTo>
                <a:cubicBezTo>
                  <a:pt x="3249131" y="1203396"/>
                  <a:pt x="3253801" y="1202397"/>
                  <a:pt x="3253801" y="1202397"/>
                </a:cubicBezTo>
                <a:cubicBezTo>
                  <a:pt x="3258472" y="1201400"/>
                  <a:pt x="3263143" y="1200401"/>
                  <a:pt x="3263143" y="1200401"/>
                </a:cubicBezTo>
                <a:cubicBezTo>
                  <a:pt x="3263143" y="1200401"/>
                  <a:pt x="3262146" y="1195729"/>
                  <a:pt x="3262146" y="1195729"/>
                </a:cubicBezTo>
                <a:cubicBezTo>
                  <a:pt x="3266816" y="1194732"/>
                  <a:pt x="3275160" y="1188065"/>
                  <a:pt x="3279831" y="1187067"/>
                </a:cubicBezTo>
                <a:cubicBezTo>
                  <a:pt x="3289174" y="1185071"/>
                  <a:pt x="3293844" y="1184074"/>
                  <a:pt x="3303187" y="1182078"/>
                </a:cubicBezTo>
                <a:cubicBezTo>
                  <a:pt x="3326541" y="1177088"/>
                  <a:pt x="3326541" y="1177088"/>
                  <a:pt x="3326541" y="1177088"/>
                </a:cubicBezTo>
                <a:cubicBezTo>
                  <a:pt x="3331213" y="1176089"/>
                  <a:pt x="3334885" y="1170421"/>
                  <a:pt x="3334885" y="1170421"/>
                </a:cubicBezTo>
                <a:cubicBezTo>
                  <a:pt x="3334885" y="1170421"/>
                  <a:pt x="3330215" y="1171419"/>
                  <a:pt x="3325543" y="1172418"/>
                </a:cubicBezTo>
                <a:cubicBezTo>
                  <a:pt x="3306859" y="1176409"/>
                  <a:pt x="3306859" y="1176409"/>
                  <a:pt x="3306859" y="1176409"/>
                </a:cubicBezTo>
                <a:cubicBezTo>
                  <a:pt x="3309534" y="1166069"/>
                  <a:pt x="3313208" y="1160400"/>
                  <a:pt x="3312209" y="1155729"/>
                </a:cubicBezTo>
                <a:cubicBezTo>
                  <a:pt x="3311211" y="1151058"/>
                  <a:pt x="3311211" y="1151058"/>
                  <a:pt x="3311211" y="1151058"/>
                </a:cubicBezTo>
                <a:cubicBezTo>
                  <a:pt x="3315882" y="1150059"/>
                  <a:pt x="3315882" y="1150059"/>
                  <a:pt x="3320555" y="1149062"/>
                </a:cubicBezTo>
                <a:cubicBezTo>
                  <a:pt x="3324227" y="1143393"/>
                  <a:pt x="3324227" y="1143393"/>
                  <a:pt x="3324227" y="1143393"/>
                </a:cubicBezTo>
                <a:cubicBezTo>
                  <a:pt x="3318557" y="1139720"/>
                  <a:pt x="3318557" y="1139720"/>
                  <a:pt x="3318557" y="1139720"/>
                </a:cubicBezTo>
                <a:cubicBezTo>
                  <a:pt x="3323230" y="1138722"/>
                  <a:pt x="3323230" y="1138722"/>
                  <a:pt x="3323230" y="1138722"/>
                </a:cubicBezTo>
                <a:cubicBezTo>
                  <a:pt x="3342911" y="1139401"/>
                  <a:pt x="3374612" y="1127745"/>
                  <a:pt x="3402637" y="1121757"/>
                </a:cubicBezTo>
                <a:cubicBezTo>
                  <a:pt x="3394293" y="1128423"/>
                  <a:pt x="3346584" y="1133732"/>
                  <a:pt x="3348580" y="1143073"/>
                </a:cubicBezTo>
                <a:lnTo>
                  <a:pt x="3343909" y="1144072"/>
                </a:lnTo>
                <a:cubicBezTo>
                  <a:pt x="3339239" y="1145071"/>
                  <a:pt x="3329895" y="1147066"/>
                  <a:pt x="3325225" y="1148063"/>
                </a:cubicBezTo>
                <a:cubicBezTo>
                  <a:pt x="3321552" y="1153733"/>
                  <a:pt x="3321552" y="1153733"/>
                  <a:pt x="3321552" y="1153733"/>
                </a:cubicBezTo>
                <a:cubicBezTo>
                  <a:pt x="3321552" y="1153733"/>
                  <a:pt x="3327221" y="1157406"/>
                  <a:pt x="3327221" y="1157406"/>
                </a:cubicBezTo>
                <a:cubicBezTo>
                  <a:pt x="3331892" y="1156408"/>
                  <a:pt x="3331892" y="1156408"/>
                  <a:pt x="3331892" y="1156408"/>
                </a:cubicBezTo>
                <a:cubicBezTo>
                  <a:pt x="3331892" y="1156408"/>
                  <a:pt x="3335565" y="1150740"/>
                  <a:pt x="3335565" y="1150740"/>
                </a:cubicBezTo>
                <a:cubicBezTo>
                  <a:pt x="3335565" y="1150740"/>
                  <a:pt x="3340236" y="1149741"/>
                  <a:pt x="3340236" y="1149741"/>
                </a:cubicBezTo>
                <a:cubicBezTo>
                  <a:pt x="3344907" y="1148743"/>
                  <a:pt x="3349577" y="1147746"/>
                  <a:pt x="3358920" y="1145750"/>
                </a:cubicBezTo>
                <a:cubicBezTo>
                  <a:pt x="3377604" y="1141758"/>
                  <a:pt x="3359919" y="1150420"/>
                  <a:pt x="3369260" y="1148425"/>
                </a:cubicBezTo>
                <a:cubicBezTo>
                  <a:pt x="3377604" y="1141758"/>
                  <a:pt x="3398285" y="1147107"/>
                  <a:pt x="3402955" y="1146109"/>
                </a:cubicBezTo>
                <a:cubicBezTo>
                  <a:pt x="3401956" y="1141439"/>
                  <a:pt x="3400959" y="1136768"/>
                  <a:pt x="3405630" y="1135769"/>
                </a:cubicBezTo>
                <a:cubicBezTo>
                  <a:pt x="3411300" y="1139443"/>
                  <a:pt x="3406629" y="1140442"/>
                  <a:pt x="3415970" y="1138446"/>
                </a:cubicBezTo>
                <a:cubicBezTo>
                  <a:pt x="3414971" y="1133775"/>
                  <a:pt x="3428985" y="1130780"/>
                  <a:pt x="3438328" y="1128784"/>
                </a:cubicBezTo>
                <a:cubicBezTo>
                  <a:pt x="3435651" y="1139124"/>
                  <a:pt x="3471025" y="1121798"/>
                  <a:pt x="3471025" y="1121798"/>
                </a:cubicBezTo>
                <a:cubicBezTo>
                  <a:pt x="3474697" y="1116129"/>
                  <a:pt x="3474697" y="1116129"/>
                  <a:pt x="3474697" y="1116129"/>
                </a:cubicBezTo>
                <a:cubicBezTo>
                  <a:pt x="3488711" y="1113136"/>
                  <a:pt x="3476695" y="1125472"/>
                  <a:pt x="3490707" y="1122479"/>
                </a:cubicBezTo>
                <a:cubicBezTo>
                  <a:pt x="3499051" y="1115811"/>
                  <a:pt x="3502725" y="1110142"/>
                  <a:pt x="3526079" y="1105153"/>
                </a:cubicBezTo>
                <a:cubicBezTo>
                  <a:pt x="3540093" y="1102158"/>
                  <a:pt x="3555104" y="1103836"/>
                  <a:pt x="3569117" y="1100842"/>
                </a:cubicBezTo>
                <a:cubicBezTo>
                  <a:pt x="3573788" y="1099844"/>
                  <a:pt x="3578459" y="1098846"/>
                  <a:pt x="3583129" y="1097849"/>
                </a:cubicBezTo>
                <a:cubicBezTo>
                  <a:pt x="3611156" y="1091861"/>
                  <a:pt x="3588799" y="1101522"/>
                  <a:pt x="3613152" y="1101202"/>
                </a:cubicBezTo>
                <a:cubicBezTo>
                  <a:pt x="3629841" y="1087868"/>
                  <a:pt x="3694555" y="1093580"/>
                  <a:pt x="3706573" y="1081242"/>
                </a:cubicBezTo>
                <a:lnTo>
                  <a:pt x="3708908" y="1080744"/>
                </a:lnTo>
                <a:cubicBezTo>
                  <a:pt x="3715914" y="1079247"/>
                  <a:pt x="3725257" y="1077251"/>
                  <a:pt x="3725257" y="1077251"/>
                </a:cubicBezTo>
                <a:cubicBezTo>
                  <a:pt x="3729928" y="1076254"/>
                  <a:pt x="3729928" y="1076254"/>
                  <a:pt x="3729928" y="1076254"/>
                </a:cubicBezTo>
                <a:cubicBezTo>
                  <a:pt x="3729928" y="1076254"/>
                  <a:pt x="3734599" y="1075255"/>
                  <a:pt x="3739269" y="1074258"/>
                </a:cubicBezTo>
                <a:cubicBezTo>
                  <a:pt x="3796321" y="1066953"/>
                  <a:pt x="3829017" y="1059968"/>
                  <a:pt x="3866705" y="1076336"/>
                </a:cubicBezTo>
                <a:cubicBezTo>
                  <a:pt x="3869380" y="1065996"/>
                  <a:pt x="3910740" y="1076699"/>
                  <a:pt x="3919084" y="1070031"/>
                </a:cubicBezTo>
                <a:cubicBezTo>
                  <a:pt x="3908744" y="1067356"/>
                  <a:pt x="3948108" y="1068716"/>
                  <a:pt x="3951782" y="1063046"/>
                </a:cubicBezTo>
                <a:cubicBezTo>
                  <a:pt x="3952779" y="1067717"/>
                  <a:pt x="3948108" y="1068716"/>
                  <a:pt x="3943436" y="1069713"/>
                </a:cubicBezTo>
                <a:cubicBezTo>
                  <a:pt x="3963959" y="1062885"/>
                  <a:pt x="3981973" y="1061480"/>
                  <a:pt x="4000821" y="1061115"/>
                </a:cubicBezTo>
                <a:lnTo>
                  <a:pt x="4059509" y="1058914"/>
                </a:lnTo>
                <a:lnTo>
                  <a:pt x="4065917" y="1060029"/>
                </a:lnTo>
                <a:cubicBezTo>
                  <a:pt x="4072129" y="1060534"/>
                  <a:pt x="4080553" y="1059956"/>
                  <a:pt x="4081891" y="1054786"/>
                </a:cubicBezTo>
                <a:close/>
                <a:moveTo>
                  <a:pt x="3073381" y="1003429"/>
                </a:moveTo>
                <a:lnTo>
                  <a:pt x="3075110" y="1006131"/>
                </a:lnTo>
                <a:cubicBezTo>
                  <a:pt x="3075110" y="1006131"/>
                  <a:pt x="3070439" y="1007129"/>
                  <a:pt x="3070439" y="1007129"/>
                </a:cubicBezTo>
                <a:cubicBezTo>
                  <a:pt x="3065769" y="1008126"/>
                  <a:pt x="3061097" y="1009125"/>
                  <a:pt x="3062096" y="1013796"/>
                </a:cubicBezTo>
                <a:cubicBezTo>
                  <a:pt x="3062096" y="1013796"/>
                  <a:pt x="3062096" y="1013796"/>
                  <a:pt x="3066767" y="1012799"/>
                </a:cubicBezTo>
                <a:cubicBezTo>
                  <a:pt x="3071437" y="1011800"/>
                  <a:pt x="3071437" y="1011800"/>
                  <a:pt x="3071437" y="1011800"/>
                </a:cubicBezTo>
                <a:cubicBezTo>
                  <a:pt x="3038741" y="1018786"/>
                  <a:pt x="2980013" y="1041101"/>
                  <a:pt x="2960649" y="1064775"/>
                </a:cubicBezTo>
                <a:cubicBezTo>
                  <a:pt x="2950141" y="1067019"/>
                  <a:pt x="2938419" y="1070746"/>
                  <a:pt x="2925558" y="1075554"/>
                </a:cubicBezTo>
                <a:lnTo>
                  <a:pt x="2899162" y="1086428"/>
                </a:lnTo>
                <a:lnTo>
                  <a:pt x="2903371" y="1080657"/>
                </a:lnTo>
                <a:cubicBezTo>
                  <a:pt x="2910167" y="1065009"/>
                  <a:pt x="2925269" y="1059755"/>
                  <a:pt x="2939957" y="1052562"/>
                </a:cubicBezTo>
                <a:close/>
                <a:moveTo>
                  <a:pt x="5800514" y="966736"/>
                </a:moveTo>
                <a:lnTo>
                  <a:pt x="5823561" y="985857"/>
                </a:lnTo>
                <a:lnTo>
                  <a:pt x="5812369" y="974867"/>
                </a:lnTo>
                <a:close/>
                <a:moveTo>
                  <a:pt x="4691065" y="966665"/>
                </a:moveTo>
                <a:lnTo>
                  <a:pt x="4697929" y="967981"/>
                </a:lnTo>
                <a:lnTo>
                  <a:pt x="4702739" y="970365"/>
                </a:lnTo>
                <a:close/>
                <a:moveTo>
                  <a:pt x="3242294" y="953477"/>
                </a:moveTo>
                <a:lnTo>
                  <a:pt x="3244945" y="955193"/>
                </a:lnTo>
                <a:cubicBezTo>
                  <a:pt x="3235603" y="957189"/>
                  <a:pt x="3226260" y="959187"/>
                  <a:pt x="3222587" y="964854"/>
                </a:cubicBezTo>
                <a:cubicBezTo>
                  <a:pt x="3217918" y="965853"/>
                  <a:pt x="3208575" y="967849"/>
                  <a:pt x="3203904" y="968846"/>
                </a:cubicBezTo>
                <a:cubicBezTo>
                  <a:pt x="3189891" y="971840"/>
                  <a:pt x="3180549" y="973837"/>
                  <a:pt x="3166536" y="976829"/>
                </a:cubicBezTo>
                <a:cubicBezTo>
                  <a:pt x="3143181" y="981820"/>
                  <a:pt x="3126491" y="995154"/>
                  <a:pt x="3102137" y="995473"/>
                </a:cubicBezTo>
                <a:lnTo>
                  <a:pt x="3102436" y="994324"/>
                </a:lnTo>
                <a:lnTo>
                  <a:pt x="3217427" y="959472"/>
                </a:lnTo>
                <a:close/>
                <a:moveTo>
                  <a:pt x="3376913" y="922116"/>
                </a:moveTo>
                <a:lnTo>
                  <a:pt x="3336954" y="930653"/>
                </a:lnTo>
                <a:lnTo>
                  <a:pt x="3358282" y="925510"/>
                </a:lnTo>
                <a:close/>
                <a:moveTo>
                  <a:pt x="3950309" y="744665"/>
                </a:moveTo>
                <a:cubicBezTo>
                  <a:pt x="4249637" y="736884"/>
                  <a:pt x="4545266" y="777512"/>
                  <a:pt x="4826941" y="861419"/>
                </a:cubicBezTo>
                <a:cubicBezTo>
                  <a:pt x="4817601" y="863415"/>
                  <a:pt x="4811931" y="859742"/>
                  <a:pt x="4812928" y="864412"/>
                </a:cubicBezTo>
                <a:cubicBezTo>
                  <a:pt x="4851613" y="885453"/>
                  <a:pt x="4859958" y="878787"/>
                  <a:pt x="4895649" y="885814"/>
                </a:cubicBezTo>
                <a:cubicBezTo>
                  <a:pt x="4926669" y="893839"/>
                  <a:pt x="4963358" y="905536"/>
                  <a:pt x="4995377" y="918233"/>
                </a:cubicBezTo>
                <a:cubicBezTo>
                  <a:pt x="5002043" y="926578"/>
                  <a:pt x="5044401" y="941949"/>
                  <a:pt x="5053743" y="939953"/>
                </a:cubicBezTo>
                <a:cubicBezTo>
                  <a:pt x="5054740" y="944624"/>
                  <a:pt x="5054740" y="944624"/>
                  <a:pt x="5054740" y="944624"/>
                </a:cubicBezTo>
                <a:cubicBezTo>
                  <a:pt x="5059411" y="943626"/>
                  <a:pt x="5059411" y="943626"/>
                  <a:pt x="5059411" y="943626"/>
                </a:cubicBezTo>
                <a:cubicBezTo>
                  <a:pt x="5060410" y="948297"/>
                  <a:pt x="5060410" y="948297"/>
                  <a:pt x="5065081" y="947300"/>
                </a:cubicBezTo>
                <a:cubicBezTo>
                  <a:pt x="5069751" y="946301"/>
                  <a:pt x="5069751" y="946301"/>
                  <a:pt x="5075420" y="949975"/>
                </a:cubicBezTo>
                <a:cubicBezTo>
                  <a:pt x="5081090" y="953649"/>
                  <a:pt x="5097099" y="959996"/>
                  <a:pt x="5101770" y="958998"/>
                </a:cubicBezTo>
                <a:cubicBezTo>
                  <a:pt x="5129117" y="972692"/>
                  <a:pt x="5156463" y="986386"/>
                  <a:pt x="5187483" y="994412"/>
                </a:cubicBezTo>
                <a:cubicBezTo>
                  <a:pt x="5198821" y="1001757"/>
                  <a:pt x="5210159" y="1009104"/>
                  <a:pt x="5220499" y="1011779"/>
                </a:cubicBezTo>
                <a:cubicBezTo>
                  <a:pt x="5247847" y="1025473"/>
                  <a:pt x="5275193" y="1039168"/>
                  <a:pt x="5296871" y="1049189"/>
                </a:cubicBezTo>
                <a:cubicBezTo>
                  <a:pt x="5296871" y="1049189"/>
                  <a:pt x="5292201" y="1050187"/>
                  <a:pt x="5292201" y="1050187"/>
                </a:cubicBezTo>
                <a:cubicBezTo>
                  <a:pt x="5297869" y="1053861"/>
                  <a:pt x="5303538" y="1057532"/>
                  <a:pt x="5308209" y="1056534"/>
                </a:cubicBezTo>
                <a:cubicBezTo>
                  <a:pt x="5631701" y="1221864"/>
                  <a:pt x="5925129" y="1452227"/>
                  <a:pt x="6165817" y="1732932"/>
                </a:cubicBezTo>
                <a:cubicBezTo>
                  <a:pt x="6298157" y="1895142"/>
                  <a:pt x="6412891" y="2072104"/>
                  <a:pt x="6507308" y="2262564"/>
                </a:cubicBezTo>
                <a:lnTo>
                  <a:pt x="6530564" y="2317112"/>
                </a:lnTo>
                <a:lnTo>
                  <a:pt x="6530564" y="2701060"/>
                </a:lnTo>
                <a:lnTo>
                  <a:pt x="6526175" y="2710932"/>
                </a:lnTo>
                <a:cubicBezTo>
                  <a:pt x="6503179" y="2671888"/>
                  <a:pt x="6478867" y="2603819"/>
                  <a:pt x="6455513" y="2608808"/>
                </a:cubicBezTo>
                <a:cubicBezTo>
                  <a:pt x="6455513" y="2608808"/>
                  <a:pt x="6454515" y="2604137"/>
                  <a:pt x="6454515" y="2604137"/>
                </a:cubicBezTo>
                <a:cubicBezTo>
                  <a:pt x="6454515" y="2604137"/>
                  <a:pt x="6452519" y="2594796"/>
                  <a:pt x="6452519" y="2594796"/>
                </a:cubicBezTo>
                <a:cubicBezTo>
                  <a:pt x="6446850" y="2591122"/>
                  <a:pt x="6445853" y="2586451"/>
                  <a:pt x="6446850" y="2591122"/>
                </a:cubicBezTo>
                <a:cubicBezTo>
                  <a:pt x="6440184" y="2582777"/>
                  <a:pt x="6437191" y="2568765"/>
                  <a:pt x="6421859" y="2542736"/>
                </a:cubicBezTo>
                <a:cubicBezTo>
                  <a:pt x="6415193" y="2534391"/>
                  <a:pt x="6414195" y="2529719"/>
                  <a:pt x="6413197" y="2525048"/>
                </a:cubicBezTo>
                <a:cubicBezTo>
                  <a:pt x="6413197" y="2525048"/>
                  <a:pt x="6407529" y="2521375"/>
                  <a:pt x="6407529" y="2521375"/>
                </a:cubicBezTo>
                <a:cubicBezTo>
                  <a:pt x="6406530" y="2516706"/>
                  <a:pt x="6406530" y="2516706"/>
                  <a:pt x="6406530" y="2516706"/>
                </a:cubicBezTo>
                <a:cubicBezTo>
                  <a:pt x="6405533" y="2512033"/>
                  <a:pt x="6401861" y="2517703"/>
                  <a:pt x="6401861" y="2517703"/>
                </a:cubicBezTo>
                <a:cubicBezTo>
                  <a:pt x="6400861" y="2513032"/>
                  <a:pt x="6400861" y="2513032"/>
                  <a:pt x="6400861" y="2513032"/>
                </a:cubicBezTo>
                <a:cubicBezTo>
                  <a:pt x="6396191" y="2514030"/>
                  <a:pt x="6392199" y="2495345"/>
                  <a:pt x="6387528" y="2496344"/>
                </a:cubicBezTo>
                <a:cubicBezTo>
                  <a:pt x="6397189" y="2518700"/>
                  <a:pt x="6388527" y="2501014"/>
                  <a:pt x="6385850" y="2511354"/>
                </a:cubicBezTo>
                <a:cubicBezTo>
                  <a:pt x="6375192" y="2484326"/>
                  <a:pt x="6383175" y="2521695"/>
                  <a:pt x="6374513" y="2504009"/>
                </a:cubicBezTo>
                <a:cubicBezTo>
                  <a:pt x="6363855" y="2476981"/>
                  <a:pt x="6359182" y="2477980"/>
                  <a:pt x="6360859" y="2462967"/>
                </a:cubicBezTo>
                <a:cubicBezTo>
                  <a:pt x="6346847" y="2465962"/>
                  <a:pt x="6323533" y="2402563"/>
                  <a:pt x="6299541" y="2358847"/>
                </a:cubicBezTo>
                <a:cubicBezTo>
                  <a:pt x="6298543" y="2354175"/>
                  <a:pt x="6291875" y="2345832"/>
                  <a:pt x="6284212" y="2332816"/>
                </a:cubicBezTo>
                <a:cubicBezTo>
                  <a:pt x="6261217" y="2293772"/>
                  <a:pt x="6245888" y="2267742"/>
                  <a:pt x="6231556" y="2246383"/>
                </a:cubicBezTo>
                <a:cubicBezTo>
                  <a:pt x="6224890" y="2238037"/>
                  <a:pt x="6230559" y="2241711"/>
                  <a:pt x="6228563" y="2232369"/>
                </a:cubicBezTo>
                <a:cubicBezTo>
                  <a:pt x="6223891" y="2233367"/>
                  <a:pt x="6218223" y="2229693"/>
                  <a:pt x="6217223" y="2225023"/>
                </a:cubicBezTo>
                <a:cubicBezTo>
                  <a:pt x="6216227" y="2220352"/>
                  <a:pt x="6228563" y="2232369"/>
                  <a:pt x="6220897" y="2219353"/>
                </a:cubicBezTo>
                <a:cubicBezTo>
                  <a:pt x="6201894" y="2198991"/>
                  <a:pt x="6205567" y="2193324"/>
                  <a:pt x="6178901" y="2159947"/>
                </a:cubicBezTo>
                <a:cubicBezTo>
                  <a:pt x="6188241" y="2157951"/>
                  <a:pt x="6188241" y="2157951"/>
                  <a:pt x="6188241" y="2157951"/>
                </a:cubicBezTo>
                <a:cubicBezTo>
                  <a:pt x="6173910" y="2136592"/>
                  <a:pt x="6167243" y="2128248"/>
                  <a:pt x="6171235" y="2146932"/>
                </a:cubicBezTo>
                <a:cubicBezTo>
                  <a:pt x="6158899" y="2134916"/>
                  <a:pt x="6167243" y="2128248"/>
                  <a:pt x="6150235" y="2117229"/>
                </a:cubicBezTo>
                <a:cubicBezTo>
                  <a:pt x="6155904" y="2120903"/>
                  <a:pt x="6154907" y="2116231"/>
                  <a:pt x="6149238" y="2112559"/>
                </a:cubicBezTo>
                <a:cubicBezTo>
                  <a:pt x="6153909" y="2111560"/>
                  <a:pt x="6153909" y="2111560"/>
                  <a:pt x="6153909" y="2111560"/>
                </a:cubicBezTo>
                <a:cubicBezTo>
                  <a:pt x="6159578" y="2115233"/>
                  <a:pt x="6158581" y="2110562"/>
                  <a:pt x="6158581" y="2110562"/>
                </a:cubicBezTo>
                <a:cubicBezTo>
                  <a:pt x="6157582" y="2105892"/>
                  <a:pt x="6157582" y="2105892"/>
                  <a:pt x="6157582" y="2105892"/>
                </a:cubicBezTo>
                <a:cubicBezTo>
                  <a:pt x="6170917" y="2122580"/>
                  <a:pt x="6160257" y="2095550"/>
                  <a:pt x="6147921" y="2083534"/>
                </a:cubicBezTo>
                <a:cubicBezTo>
                  <a:pt x="6152592" y="2082535"/>
                  <a:pt x="6152592" y="2082535"/>
                  <a:pt x="6152592" y="2082535"/>
                </a:cubicBezTo>
                <a:cubicBezTo>
                  <a:pt x="6152592" y="2082535"/>
                  <a:pt x="6152592" y="2082535"/>
                  <a:pt x="6151595" y="2077865"/>
                </a:cubicBezTo>
                <a:cubicBezTo>
                  <a:pt x="6151595" y="2077865"/>
                  <a:pt x="6145926" y="2074193"/>
                  <a:pt x="6145926" y="2074193"/>
                </a:cubicBezTo>
                <a:cubicBezTo>
                  <a:pt x="6131594" y="2052834"/>
                  <a:pt x="6110595" y="2023131"/>
                  <a:pt x="6089597" y="1993426"/>
                </a:cubicBezTo>
                <a:cubicBezTo>
                  <a:pt x="6063927" y="1964722"/>
                  <a:pt x="6038257" y="1936016"/>
                  <a:pt x="6019255" y="1915656"/>
                </a:cubicBezTo>
                <a:cubicBezTo>
                  <a:pt x="6010591" y="1897969"/>
                  <a:pt x="5985919" y="1873934"/>
                  <a:pt x="5960249" y="1845230"/>
                </a:cubicBezTo>
                <a:cubicBezTo>
                  <a:pt x="5940249" y="1820198"/>
                  <a:pt x="5914579" y="1791491"/>
                  <a:pt x="5903921" y="1764465"/>
                </a:cubicBezTo>
                <a:cubicBezTo>
                  <a:pt x="5893581" y="1761789"/>
                  <a:pt x="5881245" y="1749773"/>
                  <a:pt x="5875576" y="1746097"/>
                </a:cubicBezTo>
                <a:cubicBezTo>
                  <a:pt x="5875576" y="1746097"/>
                  <a:pt x="5874577" y="1741428"/>
                  <a:pt x="5874577" y="1741428"/>
                </a:cubicBezTo>
                <a:cubicBezTo>
                  <a:pt x="5868909" y="1737755"/>
                  <a:pt x="5868909" y="1737755"/>
                  <a:pt x="5867911" y="1733084"/>
                </a:cubicBezTo>
                <a:cubicBezTo>
                  <a:pt x="5863240" y="1734081"/>
                  <a:pt x="5863240" y="1734081"/>
                  <a:pt x="5864239" y="1738752"/>
                </a:cubicBezTo>
                <a:cubicBezTo>
                  <a:pt x="5817569" y="1680344"/>
                  <a:pt x="5734213" y="1610238"/>
                  <a:pt x="5653531" y="1529790"/>
                </a:cubicBezTo>
                <a:cubicBezTo>
                  <a:pt x="5653531" y="1529790"/>
                  <a:pt x="5653531" y="1529790"/>
                  <a:pt x="5652531" y="1525119"/>
                </a:cubicBezTo>
                <a:cubicBezTo>
                  <a:pt x="5666545" y="1522125"/>
                  <a:pt x="5664868" y="1537137"/>
                  <a:pt x="5697884" y="1554504"/>
                </a:cubicBezTo>
                <a:cubicBezTo>
                  <a:pt x="5694211" y="1560172"/>
                  <a:pt x="5695209" y="1564844"/>
                  <a:pt x="5701875" y="1573189"/>
                </a:cubicBezTo>
                <a:cubicBezTo>
                  <a:pt x="5707545" y="1576861"/>
                  <a:pt x="5724553" y="1587879"/>
                  <a:pt x="5742557" y="1603571"/>
                </a:cubicBezTo>
                <a:cubicBezTo>
                  <a:pt x="5760562" y="1619260"/>
                  <a:pt x="5778567" y="1634952"/>
                  <a:pt x="5779564" y="1639622"/>
                </a:cubicBezTo>
                <a:cubicBezTo>
                  <a:pt x="5791900" y="1651638"/>
                  <a:pt x="5816573" y="1675674"/>
                  <a:pt x="5840245" y="1695037"/>
                </a:cubicBezTo>
                <a:cubicBezTo>
                  <a:pt x="5859248" y="1715397"/>
                  <a:pt x="5878251" y="1735759"/>
                  <a:pt x="5879249" y="1740430"/>
                </a:cubicBezTo>
                <a:cubicBezTo>
                  <a:pt x="5895259" y="1746778"/>
                  <a:pt x="5917256" y="1781152"/>
                  <a:pt x="5934262" y="1792171"/>
                </a:cubicBezTo>
                <a:cubicBezTo>
                  <a:pt x="5934262" y="1792171"/>
                  <a:pt x="5935261" y="1796841"/>
                  <a:pt x="5935261" y="1796841"/>
                </a:cubicBezTo>
                <a:cubicBezTo>
                  <a:pt x="5936258" y="1801513"/>
                  <a:pt x="5936258" y="1801513"/>
                  <a:pt x="5936258" y="1801513"/>
                </a:cubicBezTo>
                <a:cubicBezTo>
                  <a:pt x="5936258" y="1801513"/>
                  <a:pt x="5940929" y="1800515"/>
                  <a:pt x="5940929" y="1800515"/>
                </a:cubicBezTo>
                <a:cubicBezTo>
                  <a:pt x="5953264" y="1812533"/>
                  <a:pt x="5948594" y="1813530"/>
                  <a:pt x="5955260" y="1821873"/>
                </a:cubicBezTo>
                <a:cubicBezTo>
                  <a:pt x="5955260" y="1821873"/>
                  <a:pt x="5956259" y="1826546"/>
                  <a:pt x="5956259" y="1826546"/>
                </a:cubicBezTo>
                <a:cubicBezTo>
                  <a:pt x="5956259" y="1826546"/>
                  <a:pt x="5961927" y="1830220"/>
                  <a:pt x="5961927" y="1830220"/>
                </a:cubicBezTo>
                <a:cubicBezTo>
                  <a:pt x="5960930" y="1825547"/>
                  <a:pt x="5960930" y="1825547"/>
                  <a:pt x="5960930" y="1825547"/>
                </a:cubicBezTo>
                <a:cubicBezTo>
                  <a:pt x="5979932" y="1845910"/>
                  <a:pt x="5987597" y="1858924"/>
                  <a:pt x="6004605" y="1869943"/>
                </a:cubicBezTo>
                <a:cubicBezTo>
                  <a:pt x="5999933" y="1870942"/>
                  <a:pt x="5999933" y="1870942"/>
                  <a:pt x="5999933" y="1870942"/>
                </a:cubicBezTo>
                <a:lnTo>
                  <a:pt x="6000931" y="1875612"/>
                </a:lnTo>
                <a:cubicBezTo>
                  <a:pt x="6001929" y="1880283"/>
                  <a:pt x="6006601" y="1879284"/>
                  <a:pt x="6006601" y="1879284"/>
                </a:cubicBezTo>
                <a:cubicBezTo>
                  <a:pt x="6006601" y="1879284"/>
                  <a:pt x="6006601" y="1879284"/>
                  <a:pt x="6011271" y="1878287"/>
                </a:cubicBezTo>
                <a:cubicBezTo>
                  <a:pt x="6012269" y="1882958"/>
                  <a:pt x="6012269" y="1882958"/>
                  <a:pt x="6012269" y="1882958"/>
                </a:cubicBezTo>
                <a:cubicBezTo>
                  <a:pt x="6024604" y="1894976"/>
                  <a:pt x="6020931" y="1900645"/>
                  <a:pt x="6027599" y="1908989"/>
                </a:cubicBezTo>
                <a:cubicBezTo>
                  <a:pt x="6032269" y="1907991"/>
                  <a:pt x="6031271" y="1903319"/>
                  <a:pt x="6037939" y="1911662"/>
                </a:cubicBezTo>
                <a:cubicBezTo>
                  <a:pt x="6038936" y="1916334"/>
                  <a:pt x="6043606" y="1915336"/>
                  <a:pt x="6044605" y="1920008"/>
                </a:cubicBezTo>
                <a:cubicBezTo>
                  <a:pt x="6039935" y="1921005"/>
                  <a:pt x="6039935" y="1921005"/>
                  <a:pt x="6040933" y="1925676"/>
                </a:cubicBezTo>
                <a:cubicBezTo>
                  <a:pt x="6040933" y="1925676"/>
                  <a:pt x="6041931" y="1930346"/>
                  <a:pt x="6046601" y="1929349"/>
                </a:cubicBezTo>
                <a:cubicBezTo>
                  <a:pt x="6046601" y="1929349"/>
                  <a:pt x="6047599" y="1934020"/>
                  <a:pt x="6052271" y="1933023"/>
                </a:cubicBezTo>
                <a:cubicBezTo>
                  <a:pt x="6058937" y="1941367"/>
                  <a:pt x="6090275" y="1973745"/>
                  <a:pt x="6084607" y="1970071"/>
                </a:cubicBezTo>
                <a:cubicBezTo>
                  <a:pt x="6092952" y="1963405"/>
                  <a:pt x="6067599" y="1959052"/>
                  <a:pt x="6075945" y="1952386"/>
                </a:cubicBezTo>
                <a:cubicBezTo>
                  <a:pt x="6070275" y="1948713"/>
                  <a:pt x="6064605" y="1945039"/>
                  <a:pt x="6057939" y="1936695"/>
                </a:cubicBezTo>
                <a:cubicBezTo>
                  <a:pt x="6057939" y="1936695"/>
                  <a:pt x="6057939" y="1936695"/>
                  <a:pt x="6056941" y="1932024"/>
                </a:cubicBezTo>
                <a:cubicBezTo>
                  <a:pt x="6056941" y="1932024"/>
                  <a:pt x="6055943" y="1927353"/>
                  <a:pt x="6055943" y="1927353"/>
                </a:cubicBezTo>
                <a:cubicBezTo>
                  <a:pt x="6054946" y="1922683"/>
                  <a:pt x="6049276" y="1919009"/>
                  <a:pt x="6049276" y="1919009"/>
                </a:cubicBezTo>
                <a:cubicBezTo>
                  <a:pt x="6046283" y="1904996"/>
                  <a:pt x="6031271" y="1903319"/>
                  <a:pt x="6017937" y="1886631"/>
                </a:cubicBezTo>
                <a:cubicBezTo>
                  <a:pt x="6022609" y="1885633"/>
                  <a:pt x="6021611" y="1880962"/>
                  <a:pt x="6015942" y="1877290"/>
                </a:cubicBezTo>
                <a:cubicBezTo>
                  <a:pt x="6014943" y="1872617"/>
                  <a:pt x="6014943" y="1872617"/>
                  <a:pt x="6014943" y="1872617"/>
                </a:cubicBezTo>
                <a:cubicBezTo>
                  <a:pt x="6014943" y="1872617"/>
                  <a:pt x="6013945" y="1867947"/>
                  <a:pt x="6012949" y="1863276"/>
                </a:cubicBezTo>
                <a:cubicBezTo>
                  <a:pt x="6008279" y="1864274"/>
                  <a:pt x="6007279" y="1859602"/>
                  <a:pt x="6008279" y="1864274"/>
                </a:cubicBezTo>
                <a:cubicBezTo>
                  <a:pt x="6008279" y="1864274"/>
                  <a:pt x="6003605" y="1865272"/>
                  <a:pt x="6003605" y="1865272"/>
                </a:cubicBezTo>
                <a:cubicBezTo>
                  <a:pt x="6000612" y="1851259"/>
                  <a:pt x="5992267" y="1857927"/>
                  <a:pt x="5985601" y="1849581"/>
                </a:cubicBezTo>
                <a:cubicBezTo>
                  <a:pt x="5977936" y="1836566"/>
                  <a:pt x="5971269" y="1828222"/>
                  <a:pt x="5965600" y="1824550"/>
                </a:cubicBezTo>
                <a:cubicBezTo>
                  <a:pt x="5965600" y="1824550"/>
                  <a:pt x="5964603" y="1819878"/>
                  <a:pt x="5964603" y="1819878"/>
                </a:cubicBezTo>
                <a:cubicBezTo>
                  <a:pt x="5964603" y="1819878"/>
                  <a:pt x="5964603" y="1819878"/>
                  <a:pt x="5963605" y="1815208"/>
                </a:cubicBezTo>
                <a:cubicBezTo>
                  <a:pt x="5952267" y="1807860"/>
                  <a:pt x="5952267" y="1807860"/>
                  <a:pt x="5945599" y="1799518"/>
                </a:cubicBezTo>
                <a:cubicBezTo>
                  <a:pt x="5946598" y="1804188"/>
                  <a:pt x="5946598" y="1804188"/>
                  <a:pt x="5951268" y="1803190"/>
                </a:cubicBezTo>
                <a:cubicBezTo>
                  <a:pt x="5951268" y="1803190"/>
                  <a:pt x="5951268" y="1803190"/>
                  <a:pt x="5950271" y="1798519"/>
                </a:cubicBezTo>
                <a:cubicBezTo>
                  <a:pt x="5950271" y="1798519"/>
                  <a:pt x="5944601" y="1794847"/>
                  <a:pt x="5944601" y="1794847"/>
                </a:cubicBezTo>
                <a:cubicBezTo>
                  <a:pt x="5938933" y="1791173"/>
                  <a:pt x="5938933" y="1791173"/>
                  <a:pt x="5938933" y="1791173"/>
                </a:cubicBezTo>
                <a:cubicBezTo>
                  <a:pt x="5937936" y="1786503"/>
                  <a:pt x="5937936" y="1786503"/>
                  <a:pt x="5931269" y="1778159"/>
                </a:cubicBezTo>
                <a:cubicBezTo>
                  <a:pt x="5932265" y="1782829"/>
                  <a:pt x="5926595" y="1779156"/>
                  <a:pt x="5919929" y="1770811"/>
                </a:cubicBezTo>
                <a:cubicBezTo>
                  <a:pt x="5924601" y="1769814"/>
                  <a:pt x="5925598" y="1774486"/>
                  <a:pt x="5930269" y="1773488"/>
                </a:cubicBezTo>
                <a:cubicBezTo>
                  <a:pt x="5917935" y="1761471"/>
                  <a:pt x="5919929" y="1770811"/>
                  <a:pt x="5913263" y="1762468"/>
                </a:cubicBezTo>
                <a:cubicBezTo>
                  <a:pt x="5905597" y="1749453"/>
                  <a:pt x="5912265" y="1757797"/>
                  <a:pt x="5894260" y="1742107"/>
                </a:cubicBezTo>
                <a:cubicBezTo>
                  <a:pt x="5897933" y="1736438"/>
                  <a:pt x="5903603" y="1740111"/>
                  <a:pt x="5908274" y="1739112"/>
                </a:cubicBezTo>
                <a:cubicBezTo>
                  <a:pt x="5896935" y="1731767"/>
                  <a:pt x="5891267" y="1728094"/>
                  <a:pt x="5885598" y="1724422"/>
                </a:cubicBezTo>
                <a:cubicBezTo>
                  <a:pt x="5890269" y="1723424"/>
                  <a:pt x="5890269" y="1723424"/>
                  <a:pt x="5890269" y="1723424"/>
                </a:cubicBezTo>
                <a:cubicBezTo>
                  <a:pt x="5890269" y="1723424"/>
                  <a:pt x="5890269" y="1723424"/>
                  <a:pt x="5889272" y="1718751"/>
                </a:cubicBezTo>
                <a:cubicBezTo>
                  <a:pt x="5889272" y="1718751"/>
                  <a:pt x="5884601" y="1719750"/>
                  <a:pt x="5883602" y="1715079"/>
                </a:cubicBezTo>
                <a:cubicBezTo>
                  <a:pt x="5877933" y="1711405"/>
                  <a:pt x="5871265" y="1703061"/>
                  <a:pt x="5866595" y="1704060"/>
                </a:cubicBezTo>
                <a:cubicBezTo>
                  <a:pt x="5866595" y="1704060"/>
                  <a:pt x="5860925" y="1700386"/>
                  <a:pt x="5859927" y="1695716"/>
                </a:cubicBezTo>
                <a:cubicBezTo>
                  <a:pt x="5859927" y="1695716"/>
                  <a:pt x="5859927" y="1695716"/>
                  <a:pt x="5854258" y="1692043"/>
                </a:cubicBezTo>
                <a:cubicBezTo>
                  <a:pt x="5854258" y="1692043"/>
                  <a:pt x="5854258" y="1692043"/>
                  <a:pt x="5855257" y="1696713"/>
                </a:cubicBezTo>
                <a:cubicBezTo>
                  <a:pt x="5855257" y="1696713"/>
                  <a:pt x="5855257" y="1696713"/>
                  <a:pt x="5856255" y="1701383"/>
                </a:cubicBezTo>
                <a:cubicBezTo>
                  <a:pt x="5839247" y="1690365"/>
                  <a:pt x="5831582" y="1677350"/>
                  <a:pt x="5824917" y="1669006"/>
                </a:cubicBezTo>
                <a:cubicBezTo>
                  <a:pt x="5829587" y="1668009"/>
                  <a:pt x="5835256" y="1671682"/>
                  <a:pt x="5839927" y="1670683"/>
                </a:cubicBezTo>
                <a:cubicBezTo>
                  <a:pt x="5820924" y="1650321"/>
                  <a:pt x="5801921" y="1629962"/>
                  <a:pt x="5805913" y="1648645"/>
                </a:cubicBezTo>
                <a:cubicBezTo>
                  <a:pt x="5791582" y="1627287"/>
                  <a:pt x="5791582" y="1627287"/>
                  <a:pt x="5774575" y="1616266"/>
                </a:cubicBezTo>
                <a:cubicBezTo>
                  <a:pt x="5774575" y="1616266"/>
                  <a:pt x="5779247" y="1615269"/>
                  <a:pt x="5780245" y="1619939"/>
                </a:cubicBezTo>
                <a:cubicBezTo>
                  <a:pt x="5780245" y="1619939"/>
                  <a:pt x="5784915" y="1618942"/>
                  <a:pt x="5784915" y="1618942"/>
                </a:cubicBezTo>
                <a:cubicBezTo>
                  <a:pt x="5790585" y="1622614"/>
                  <a:pt x="5789585" y="1617944"/>
                  <a:pt x="5789585" y="1617944"/>
                </a:cubicBezTo>
                <a:cubicBezTo>
                  <a:pt x="5788587" y="1613273"/>
                  <a:pt x="5788587" y="1613273"/>
                  <a:pt x="5782919" y="1609599"/>
                </a:cubicBezTo>
                <a:cubicBezTo>
                  <a:pt x="5787589" y="1608602"/>
                  <a:pt x="5787589" y="1608602"/>
                  <a:pt x="5787589" y="1608602"/>
                </a:cubicBezTo>
                <a:cubicBezTo>
                  <a:pt x="5788587" y="1613273"/>
                  <a:pt x="5793259" y="1612274"/>
                  <a:pt x="5793259" y="1612274"/>
                </a:cubicBezTo>
                <a:cubicBezTo>
                  <a:pt x="5794257" y="1616947"/>
                  <a:pt x="5794257" y="1616947"/>
                  <a:pt x="5794257" y="1616947"/>
                </a:cubicBezTo>
                <a:cubicBezTo>
                  <a:pt x="5794257" y="1616947"/>
                  <a:pt x="5799925" y="1620620"/>
                  <a:pt x="5799925" y="1620620"/>
                </a:cubicBezTo>
                <a:cubicBezTo>
                  <a:pt x="5799925" y="1620620"/>
                  <a:pt x="5805595" y="1624292"/>
                  <a:pt x="5805595" y="1624292"/>
                </a:cubicBezTo>
                <a:cubicBezTo>
                  <a:pt x="5849269" y="1668688"/>
                  <a:pt x="5887275" y="1709410"/>
                  <a:pt x="5930950" y="1753805"/>
                </a:cubicBezTo>
                <a:cubicBezTo>
                  <a:pt x="5931947" y="1758476"/>
                  <a:pt x="5931947" y="1758476"/>
                  <a:pt x="5931947" y="1758476"/>
                </a:cubicBezTo>
                <a:cubicBezTo>
                  <a:pt x="5932945" y="1763146"/>
                  <a:pt x="5937615" y="1762149"/>
                  <a:pt x="5937615" y="1762149"/>
                </a:cubicBezTo>
                <a:cubicBezTo>
                  <a:pt x="5954623" y="1773169"/>
                  <a:pt x="5949952" y="1774167"/>
                  <a:pt x="5962289" y="1786184"/>
                </a:cubicBezTo>
                <a:cubicBezTo>
                  <a:pt x="5963285" y="1790854"/>
                  <a:pt x="5964283" y="1795526"/>
                  <a:pt x="5969953" y="1799200"/>
                </a:cubicBezTo>
                <a:cubicBezTo>
                  <a:pt x="5970951" y="1803870"/>
                  <a:pt x="5975622" y="1802871"/>
                  <a:pt x="5975622" y="1802871"/>
                </a:cubicBezTo>
                <a:cubicBezTo>
                  <a:pt x="5987958" y="1814887"/>
                  <a:pt x="5995623" y="1827904"/>
                  <a:pt x="6005963" y="1830579"/>
                </a:cubicBezTo>
                <a:cubicBezTo>
                  <a:pt x="6005963" y="1830579"/>
                  <a:pt x="6011631" y="1834252"/>
                  <a:pt x="6011631" y="1834252"/>
                </a:cubicBezTo>
                <a:cubicBezTo>
                  <a:pt x="6012630" y="1838924"/>
                  <a:pt x="6013627" y="1843594"/>
                  <a:pt x="6014625" y="1848264"/>
                </a:cubicBezTo>
                <a:cubicBezTo>
                  <a:pt x="6019296" y="1847267"/>
                  <a:pt x="6033629" y="1868626"/>
                  <a:pt x="6044965" y="1875972"/>
                </a:cubicBezTo>
                <a:cubicBezTo>
                  <a:pt x="6044965" y="1875972"/>
                  <a:pt x="6045965" y="1880642"/>
                  <a:pt x="6050635" y="1879645"/>
                </a:cubicBezTo>
                <a:cubicBezTo>
                  <a:pt x="6051633" y="1884316"/>
                  <a:pt x="6051633" y="1884316"/>
                  <a:pt x="6051633" y="1884316"/>
                </a:cubicBezTo>
                <a:cubicBezTo>
                  <a:pt x="6079299" y="1922363"/>
                  <a:pt x="6107962" y="1965081"/>
                  <a:pt x="6140299" y="2002132"/>
                </a:cubicBezTo>
                <a:cubicBezTo>
                  <a:pt x="6141296" y="2006801"/>
                  <a:pt x="6146966" y="2010475"/>
                  <a:pt x="6152635" y="2014149"/>
                </a:cubicBezTo>
                <a:cubicBezTo>
                  <a:pt x="6153632" y="2018819"/>
                  <a:pt x="6154629" y="2023491"/>
                  <a:pt x="6155629" y="2028161"/>
                </a:cubicBezTo>
                <a:cubicBezTo>
                  <a:pt x="6154629" y="2023491"/>
                  <a:pt x="6160299" y="2027163"/>
                  <a:pt x="6164971" y="2026165"/>
                </a:cubicBezTo>
                <a:cubicBezTo>
                  <a:pt x="6165969" y="2030835"/>
                  <a:pt x="6171637" y="2034509"/>
                  <a:pt x="6171637" y="2034509"/>
                </a:cubicBezTo>
                <a:cubicBezTo>
                  <a:pt x="6185969" y="2055870"/>
                  <a:pt x="6195630" y="2078225"/>
                  <a:pt x="6208963" y="2094914"/>
                </a:cubicBezTo>
                <a:cubicBezTo>
                  <a:pt x="6208963" y="2094914"/>
                  <a:pt x="6209963" y="2099585"/>
                  <a:pt x="6209963" y="2099585"/>
                </a:cubicBezTo>
                <a:cubicBezTo>
                  <a:pt x="6210959" y="2104255"/>
                  <a:pt x="6210959" y="2104255"/>
                  <a:pt x="6211957" y="2108927"/>
                </a:cubicBezTo>
                <a:cubicBezTo>
                  <a:pt x="6216629" y="2107929"/>
                  <a:pt x="6216629" y="2107929"/>
                  <a:pt x="6216629" y="2107929"/>
                </a:cubicBezTo>
                <a:cubicBezTo>
                  <a:pt x="6236629" y="2132961"/>
                  <a:pt x="6255633" y="2153322"/>
                  <a:pt x="6264295" y="2171008"/>
                </a:cubicBezTo>
                <a:cubicBezTo>
                  <a:pt x="6281303" y="2182027"/>
                  <a:pt x="6299624" y="2222071"/>
                  <a:pt x="6321623" y="2256444"/>
                </a:cubicBezTo>
                <a:cubicBezTo>
                  <a:pt x="6332959" y="2263790"/>
                  <a:pt x="6344617" y="2295490"/>
                  <a:pt x="6351284" y="2303835"/>
                </a:cubicBezTo>
                <a:cubicBezTo>
                  <a:pt x="6351284" y="2303835"/>
                  <a:pt x="6352281" y="2308505"/>
                  <a:pt x="6352281" y="2308505"/>
                </a:cubicBezTo>
                <a:cubicBezTo>
                  <a:pt x="6352281" y="2308505"/>
                  <a:pt x="6353279" y="2313176"/>
                  <a:pt x="6353279" y="2313176"/>
                </a:cubicBezTo>
                <a:cubicBezTo>
                  <a:pt x="6354277" y="2317847"/>
                  <a:pt x="6354277" y="2317847"/>
                  <a:pt x="6354277" y="2317847"/>
                </a:cubicBezTo>
                <a:cubicBezTo>
                  <a:pt x="6359946" y="2321520"/>
                  <a:pt x="6359946" y="2321520"/>
                  <a:pt x="6358947" y="2316850"/>
                </a:cubicBezTo>
                <a:cubicBezTo>
                  <a:pt x="6366612" y="2329865"/>
                  <a:pt x="6364617" y="2320523"/>
                  <a:pt x="6369289" y="2319526"/>
                </a:cubicBezTo>
                <a:cubicBezTo>
                  <a:pt x="6367611" y="2334535"/>
                  <a:pt x="6381625" y="2331542"/>
                  <a:pt x="6385616" y="2350226"/>
                </a:cubicBezTo>
                <a:cubicBezTo>
                  <a:pt x="6389289" y="2344557"/>
                  <a:pt x="6392282" y="2358570"/>
                  <a:pt x="6396955" y="2357572"/>
                </a:cubicBezTo>
                <a:cubicBezTo>
                  <a:pt x="6383619" y="2340883"/>
                  <a:pt x="6371963" y="2309185"/>
                  <a:pt x="6361624" y="2306510"/>
                </a:cubicBezTo>
                <a:cubicBezTo>
                  <a:pt x="6361624" y="2306510"/>
                  <a:pt x="6360625" y="2301837"/>
                  <a:pt x="6359627" y="2297168"/>
                </a:cubicBezTo>
                <a:cubicBezTo>
                  <a:pt x="6359627" y="2297168"/>
                  <a:pt x="6358629" y="2292496"/>
                  <a:pt x="6353959" y="2293494"/>
                </a:cubicBezTo>
                <a:cubicBezTo>
                  <a:pt x="6347971" y="2265469"/>
                  <a:pt x="6328969" y="2245107"/>
                  <a:pt x="6314637" y="2223747"/>
                </a:cubicBezTo>
                <a:cubicBezTo>
                  <a:pt x="6278307" y="2168014"/>
                  <a:pt x="6246649" y="2111283"/>
                  <a:pt x="6212319" y="2064893"/>
                </a:cubicBezTo>
                <a:cubicBezTo>
                  <a:pt x="6184653" y="2026844"/>
                  <a:pt x="6151999" y="1965444"/>
                  <a:pt x="6107325" y="1916375"/>
                </a:cubicBezTo>
                <a:cubicBezTo>
                  <a:pt x="6100658" y="1908032"/>
                  <a:pt x="6090318" y="1905356"/>
                  <a:pt x="6088323" y="1896015"/>
                </a:cubicBezTo>
                <a:cubicBezTo>
                  <a:pt x="6055985" y="1858965"/>
                  <a:pt x="6032992" y="1819921"/>
                  <a:pt x="6007323" y="1791215"/>
                </a:cubicBezTo>
                <a:cubicBezTo>
                  <a:pt x="5983647" y="1771851"/>
                  <a:pt x="5995982" y="1783869"/>
                  <a:pt x="5975983" y="1758836"/>
                </a:cubicBezTo>
                <a:cubicBezTo>
                  <a:pt x="5954985" y="1729134"/>
                  <a:pt x="5930312" y="1705100"/>
                  <a:pt x="5907636" y="1690407"/>
                </a:cubicBezTo>
                <a:cubicBezTo>
                  <a:pt x="5879969" y="1652360"/>
                  <a:pt x="5821285" y="1606287"/>
                  <a:pt x="5789947" y="1573908"/>
                </a:cubicBezTo>
                <a:cubicBezTo>
                  <a:pt x="5777611" y="1561891"/>
                  <a:pt x="5773937" y="1567560"/>
                  <a:pt x="5761602" y="1555544"/>
                </a:cubicBezTo>
                <a:cubicBezTo>
                  <a:pt x="5769945" y="1548876"/>
                  <a:pt x="5746271" y="1529513"/>
                  <a:pt x="5729265" y="1518494"/>
                </a:cubicBezTo>
                <a:cubicBezTo>
                  <a:pt x="5729265" y="1518494"/>
                  <a:pt x="5724593" y="1519493"/>
                  <a:pt x="5718925" y="1515819"/>
                </a:cubicBezTo>
                <a:cubicBezTo>
                  <a:pt x="5701919" y="1504800"/>
                  <a:pt x="5685591" y="1474099"/>
                  <a:pt x="5658243" y="1460405"/>
                </a:cubicBezTo>
                <a:cubicBezTo>
                  <a:pt x="5652575" y="1456732"/>
                  <a:pt x="5648901" y="1462401"/>
                  <a:pt x="5637563" y="1455055"/>
                </a:cubicBezTo>
                <a:cubicBezTo>
                  <a:pt x="5637563" y="1455055"/>
                  <a:pt x="5634569" y="1441042"/>
                  <a:pt x="5624228" y="1438365"/>
                </a:cubicBezTo>
                <a:cubicBezTo>
                  <a:pt x="5575884" y="1394968"/>
                  <a:pt x="5503185" y="1351889"/>
                  <a:pt x="5452165" y="1318832"/>
                </a:cubicBezTo>
                <a:cubicBezTo>
                  <a:pt x="5429489" y="1304140"/>
                  <a:pt x="5405815" y="1284777"/>
                  <a:pt x="5377469" y="1266412"/>
                </a:cubicBezTo>
                <a:cubicBezTo>
                  <a:pt x="5366133" y="1259066"/>
                  <a:pt x="5345452" y="1253715"/>
                  <a:pt x="5334113" y="1246370"/>
                </a:cubicBezTo>
                <a:cubicBezTo>
                  <a:pt x="5334113" y="1246370"/>
                  <a:pt x="5321779" y="1234352"/>
                  <a:pt x="5321779" y="1234352"/>
                </a:cubicBezTo>
                <a:cubicBezTo>
                  <a:pt x="5310439" y="1227007"/>
                  <a:pt x="5305769" y="1228004"/>
                  <a:pt x="5300101" y="1224331"/>
                </a:cubicBezTo>
                <a:cubicBezTo>
                  <a:pt x="5299103" y="1219660"/>
                  <a:pt x="5299103" y="1219660"/>
                  <a:pt x="5299103" y="1219660"/>
                </a:cubicBezTo>
                <a:cubicBezTo>
                  <a:pt x="5313115" y="1216667"/>
                  <a:pt x="5322775" y="1239023"/>
                  <a:pt x="5325451" y="1228683"/>
                </a:cubicBezTo>
                <a:cubicBezTo>
                  <a:pt x="5325451" y="1228683"/>
                  <a:pt x="5325451" y="1228683"/>
                  <a:pt x="5326449" y="1233354"/>
                </a:cubicBezTo>
                <a:cubicBezTo>
                  <a:pt x="5336789" y="1236030"/>
                  <a:pt x="5336789" y="1236030"/>
                  <a:pt x="5336789" y="1236030"/>
                </a:cubicBezTo>
                <a:cubicBezTo>
                  <a:pt x="5336789" y="1236030"/>
                  <a:pt x="5341461" y="1235032"/>
                  <a:pt x="5341461" y="1235032"/>
                </a:cubicBezTo>
                <a:cubicBezTo>
                  <a:pt x="5341461" y="1235032"/>
                  <a:pt x="5342459" y="1239702"/>
                  <a:pt x="5347129" y="1238705"/>
                </a:cubicBezTo>
                <a:cubicBezTo>
                  <a:pt x="5347129" y="1238705"/>
                  <a:pt x="5351799" y="1237706"/>
                  <a:pt x="5351799" y="1237706"/>
                </a:cubicBezTo>
                <a:cubicBezTo>
                  <a:pt x="5368805" y="1248725"/>
                  <a:pt x="5367808" y="1244055"/>
                  <a:pt x="5384815" y="1255074"/>
                </a:cubicBezTo>
                <a:cubicBezTo>
                  <a:pt x="5384815" y="1255074"/>
                  <a:pt x="5390485" y="1258747"/>
                  <a:pt x="5390485" y="1258747"/>
                </a:cubicBezTo>
                <a:cubicBezTo>
                  <a:pt x="5390485" y="1258747"/>
                  <a:pt x="5390485" y="1258747"/>
                  <a:pt x="5395155" y="1257748"/>
                </a:cubicBezTo>
                <a:cubicBezTo>
                  <a:pt x="5395155" y="1257748"/>
                  <a:pt x="5396153" y="1262419"/>
                  <a:pt x="5396153" y="1262419"/>
                </a:cubicBezTo>
                <a:cubicBezTo>
                  <a:pt x="5402821" y="1270763"/>
                  <a:pt x="5376472" y="1261740"/>
                  <a:pt x="5392481" y="1268089"/>
                </a:cubicBezTo>
                <a:cubicBezTo>
                  <a:pt x="5398151" y="1271762"/>
                  <a:pt x="5401823" y="1266093"/>
                  <a:pt x="5416835" y="1267768"/>
                </a:cubicBezTo>
                <a:cubicBezTo>
                  <a:pt x="5424499" y="1280785"/>
                  <a:pt x="5433841" y="1278790"/>
                  <a:pt x="5457515" y="1298152"/>
                </a:cubicBezTo>
                <a:cubicBezTo>
                  <a:pt x="5452843" y="1299151"/>
                  <a:pt x="5452843" y="1299151"/>
                  <a:pt x="5452843" y="1299151"/>
                </a:cubicBezTo>
                <a:cubicBezTo>
                  <a:pt x="5458513" y="1302825"/>
                  <a:pt x="5458513" y="1302825"/>
                  <a:pt x="5458513" y="1302825"/>
                </a:cubicBezTo>
                <a:cubicBezTo>
                  <a:pt x="5460509" y="1312164"/>
                  <a:pt x="5448173" y="1300148"/>
                  <a:pt x="5443501" y="1301145"/>
                </a:cubicBezTo>
                <a:cubicBezTo>
                  <a:pt x="5455837" y="1313163"/>
                  <a:pt x="5460509" y="1312164"/>
                  <a:pt x="5469850" y="1310170"/>
                </a:cubicBezTo>
                <a:cubicBezTo>
                  <a:pt x="5470849" y="1314841"/>
                  <a:pt x="5470849" y="1314841"/>
                  <a:pt x="5476517" y="1318514"/>
                </a:cubicBezTo>
                <a:cubicBezTo>
                  <a:pt x="5477516" y="1323185"/>
                  <a:pt x="5482186" y="1322188"/>
                  <a:pt x="5482186" y="1322188"/>
                </a:cubicBezTo>
                <a:cubicBezTo>
                  <a:pt x="5485860" y="1316519"/>
                  <a:pt x="5485860" y="1316519"/>
                  <a:pt x="5485860" y="1316519"/>
                </a:cubicBezTo>
                <a:cubicBezTo>
                  <a:pt x="5494522" y="1334204"/>
                  <a:pt x="5500870" y="1318194"/>
                  <a:pt x="5519873" y="1338556"/>
                </a:cubicBezTo>
                <a:cubicBezTo>
                  <a:pt x="5525542" y="1342228"/>
                  <a:pt x="5525542" y="1342228"/>
                  <a:pt x="5525542" y="1342228"/>
                </a:cubicBezTo>
                <a:cubicBezTo>
                  <a:pt x="5525542" y="1342228"/>
                  <a:pt x="5530213" y="1341231"/>
                  <a:pt x="5530213" y="1341231"/>
                </a:cubicBezTo>
                <a:cubicBezTo>
                  <a:pt x="5570893" y="1371613"/>
                  <a:pt x="5604908" y="1393651"/>
                  <a:pt x="5637924" y="1411021"/>
                </a:cubicBezTo>
                <a:cubicBezTo>
                  <a:pt x="5633253" y="1412018"/>
                  <a:pt x="5637243" y="1430702"/>
                  <a:pt x="5645589" y="1424035"/>
                </a:cubicBezTo>
                <a:cubicBezTo>
                  <a:pt x="5638921" y="1415691"/>
                  <a:pt x="5649263" y="1418366"/>
                  <a:pt x="5655929" y="1426710"/>
                </a:cubicBezTo>
                <a:cubicBezTo>
                  <a:pt x="5673933" y="1442400"/>
                  <a:pt x="5707947" y="1464437"/>
                  <a:pt x="5738288" y="1492145"/>
                </a:cubicBezTo>
                <a:cubicBezTo>
                  <a:pt x="5767630" y="1515181"/>
                  <a:pt x="5797972" y="1542889"/>
                  <a:pt x="5821645" y="1562252"/>
                </a:cubicBezTo>
                <a:cubicBezTo>
                  <a:pt x="5815977" y="1558580"/>
                  <a:pt x="5824641" y="1576266"/>
                  <a:pt x="5829311" y="1575267"/>
                </a:cubicBezTo>
                <a:cubicBezTo>
                  <a:pt x="5822645" y="1566922"/>
                  <a:pt x="5827315" y="1565925"/>
                  <a:pt x="5832983" y="1569599"/>
                </a:cubicBezTo>
                <a:cubicBezTo>
                  <a:pt x="5834979" y="1578940"/>
                  <a:pt x="5858654" y="1598303"/>
                  <a:pt x="5876659" y="1613995"/>
                </a:cubicBezTo>
                <a:cubicBezTo>
                  <a:pt x="5894663" y="1629684"/>
                  <a:pt x="5911669" y="1640703"/>
                  <a:pt x="5906998" y="1641700"/>
                </a:cubicBezTo>
                <a:cubicBezTo>
                  <a:pt x="5929675" y="1656393"/>
                  <a:pt x="5943009" y="1673082"/>
                  <a:pt x="5956341" y="1689770"/>
                </a:cubicBezTo>
                <a:cubicBezTo>
                  <a:pt x="5975346" y="1710131"/>
                  <a:pt x="5989677" y="1731490"/>
                  <a:pt x="6019021" y="1754527"/>
                </a:cubicBezTo>
                <a:cubicBezTo>
                  <a:pt x="6019021" y="1754527"/>
                  <a:pt x="6020018" y="1759196"/>
                  <a:pt x="6021017" y="1763868"/>
                </a:cubicBezTo>
                <a:cubicBezTo>
                  <a:pt x="6040698" y="1764547"/>
                  <a:pt x="6067685" y="1822276"/>
                  <a:pt x="6085689" y="1837968"/>
                </a:cubicBezTo>
                <a:cubicBezTo>
                  <a:pt x="6091358" y="1841639"/>
                  <a:pt x="6090361" y="1836969"/>
                  <a:pt x="6097027" y="1845313"/>
                </a:cubicBezTo>
                <a:cubicBezTo>
                  <a:pt x="6109363" y="1857330"/>
                  <a:pt x="6112357" y="1871342"/>
                  <a:pt x="6124692" y="1883360"/>
                </a:cubicBezTo>
                <a:cubicBezTo>
                  <a:pt x="6131359" y="1891704"/>
                  <a:pt x="6137029" y="1895377"/>
                  <a:pt x="6148365" y="1902723"/>
                </a:cubicBezTo>
                <a:cubicBezTo>
                  <a:pt x="6168367" y="1927756"/>
                  <a:pt x="6186691" y="1967798"/>
                  <a:pt x="6207689" y="1997502"/>
                </a:cubicBezTo>
                <a:cubicBezTo>
                  <a:pt x="6234356" y="2030879"/>
                  <a:pt x="6265017" y="2082939"/>
                  <a:pt x="6292683" y="2120986"/>
                </a:cubicBezTo>
                <a:cubicBezTo>
                  <a:pt x="6300345" y="2134001"/>
                  <a:pt x="6312681" y="2146017"/>
                  <a:pt x="6319349" y="2154362"/>
                </a:cubicBezTo>
                <a:cubicBezTo>
                  <a:pt x="6319349" y="2154362"/>
                  <a:pt x="6313681" y="2150689"/>
                  <a:pt x="6313681" y="2150689"/>
                </a:cubicBezTo>
                <a:cubicBezTo>
                  <a:pt x="6322344" y="2168375"/>
                  <a:pt x="6335677" y="2185064"/>
                  <a:pt x="6343343" y="2198078"/>
                </a:cubicBezTo>
                <a:cubicBezTo>
                  <a:pt x="6344339" y="2202749"/>
                  <a:pt x="6346335" y="2212090"/>
                  <a:pt x="6346335" y="2212090"/>
                </a:cubicBezTo>
                <a:cubicBezTo>
                  <a:pt x="6370329" y="2255808"/>
                  <a:pt x="6401987" y="2312540"/>
                  <a:pt x="6424979" y="2351584"/>
                </a:cubicBezTo>
                <a:cubicBezTo>
                  <a:pt x="6424979" y="2351584"/>
                  <a:pt x="6424979" y="2351584"/>
                  <a:pt x="6420309" y="2352581"/>
                </a:cubicBezTo>
                <a:cubicBezTo>
                  <a:pt x="6420309" y="2352581"/>
                  <a:pt x="6421307" y="2357252"/>
                  <a:pt x="6421307" y="2357252"/>
                </a:cubicBezTo>
                <a:cubicBezTo>
                  <a:pt x="6421307" y="2357252"/>
                  <a:pt x="6426975" y="2360926"/>
                  <a:pt x="6426975" y="2360926"/>
                </a:cubicBezTo>
                <a:cubicBezTo>
                  <a:pt x="6434641" y="2373942"/>
                  <a:pt x="6450289" y="2424325"/>
                  <a:pt x="6451966" y="2409313"/>
                </a:cubicBezTo>
                <a:cubicBezTo>
                  <a:pt x="6452965" y="2413983"/>
                  <a:pt x="6452965" y="2413983"/>
                  <a:pt x="6452965" y="2413983"/>
                </a:cubicBezTo>
                <a:cubicBezTo>
                  <a:pt x="6453963" y="2418656"/>
                  <a:pt x="6453963" y="2418656"/>
                  <a:pt x="6453963" y="2418656"/>
                </a:cubicBezTo>
                <a:cubicBezTo>
                  <a:pt x="6458633" y="2417657"/>
                  <a:pt x="6458633" y="2417657"/>
                  <a:pt x="6458633" y="2417657"/>
                </a:cubicBezTo>
                <a:cubicBezTo>
                  <a:pt x="6457635" y="2412986"/>
                  <a:pt x="6457635" y="2412986"/>
                  <a:pt x="6457635" y="2412986"/>
                </a:cubicBezTo>
                <a:cubicBezTo>
                  <a:pt x="6465980" y="2406320"/>
                  <a:pt x="6465299" y="2426002"/>
                  <a:pt x="6466299" y="2430673"/>
                </a:cubicBezTo>
                <a:cubicBezTo>
                  <a:pt x="6468972" y="2420333"/>
                  <a:pt x="6484303" y="2446363"/>
                  <a:pt x="6475639" y="2428676"/>
                </a:cubicBezTo>
                <a:cubicBezTo>
                  <a:pt x="6470969" y="2429674"/>
                  <a:pt x="6467975" y="2415661"/>
                  <a:pt x="6467975" y="2415661"/>
                </a:cubicBezTo>
                <a:cubicBezTo>
                  <a:pt x="6474643" y="2424007"/>
                  <a:pt x="6473645" y="2419335"/>
                  <a:pt x="6472646" y="2414663"/>
                </a:cubicBezTo>
                <a:cubicBezTo>
                  <a:pt x="6462306" y="2411989"/>
                  <a:pt x="6458314" y="2393305"/>
                  <a:pt x="6445979" y="2381288"/>
                </a:cubicBezTo>
                <a:cubicBezTo>
                  <a:pt x="6445979" y="2381288"/>
                  <a:pt x="6444981" y="2376615"/>
                  <a:pt x="6443981" y="2371946"/>
                </a:cubicBezTo>
                <a:cubicBezTo>
                  <a:pt x="6443981" y="2371946"/>
                  <a:pt x="6442985" y="2367276"/>
                  <a:pt x="6442985" y="2367276"/>
                </a:cubicBezTo>
                <a:cubicBezTo>
                  <a:pt x="6441987" y="2362603"/>
                  <a:pt x="6441987" y="2362603"/>
                  <a:pt x="6441987" y="2362603"/>
                </a:cubicBezTo>
                <a:cubicBezTo>
                  <a:pt x="6441987" y="2362603"/>
                  <a:pt x="6437315" y="2363602"/>
                  <a:pt x="6437315" y="2363602"/>
                </a:cubicBezTo>
                <a:cubicBezTo>
                  <a:pt x="6436317" y="2358931"/>
                  <a:pt x="6436317" y="2358931"/>
                  <a:pt x="6435319" y="2354259"/>
                </a:cubicBezTo>
                <a:cubicBezTo>
                  <a:pt x="6438993" y="2348590"/>
                  <a:pt x="6440989" y="2357932"/>
                  <a:pt x="6445659" y="2356934"/>
                </a:cubicBezTo>
                <a:cubicBezTo>
                  <a:pt x="6443663" y="2347593"/>
                  <a:pt x="6438993" y="2348590"/>
                  <a:pt x="6437995" y="2343919"/>
                </a:cubicBezTo>
                <a:cubicBezTo>
                  <a:pt x="6437995" y="2343919"/>
                  <a:pt x="6437995" y="2343919"/>
                  <a:pt x="6436996" y="2339248"/>
                </a:cubicBezTo>
                <a:cubicBezTo>
                  <a:pt x="6436996" y="2339248"/>
                  <a:pt x="6435999" y="2334578"/>
                  <a:pt x="6435999" y="2334578"/>
                </a:cubicBezTo>
                <a:cubicBezTo>
                  <a:pt x="6435001" y="2329906"/>
                  <a:pt x="6435001" y="2329906"/>
                  <a:pt x="6435001" y="2329906"/>
                </a:cubicBezTo>
                <a:cubicBezTo>
                  <a:pt x="6426338" y="2312220"/>
                  <a:pt x="6426338" y="2312220"/>
                  <a:pt x="6426338" y="2312220"/>
                </a:cubicBezTo>
                <a:cubicBezTo>
                  <a:pt x="6420669" y="2308548"/>
                  <a:pt x="6420669" y="2308548"/>
                  <a:pt x="6420669" y="2308548"/>
                </a:cubicBezTo>
                <a:cubicBezTo>
                  <a:pt x="6405339" y="2282517"/>
                  <a:pt x="6407335" y="2291860"/>
                  <a:pt x="6396677" y="2264832"/>
                </a:cubicBezTo>
                <a:cubicBezTo>
                  <a:pt x="6395680" y="2260159"/>
                  <a:pt x="6395680" y="2260159"/>
                  <a:pt x="6394681" y="2255488"/>
                </a:cubicBezTo>
                <a:cubicBezTo>
                  <a:pt x="6389013" y="2251817"/>
                  <a:pt x="6389013" y="2251817"/>
                  <a:pt x="6390010" y="2256487"/>
                </a:cubicBezTo>
                <a:cubicBezTo>
                  <a:pt x="6387017" y="2242473"/>
                  <a:pt x="6377355" y="2220118"/>
                  <a:pt x="6367015" y="2217441"/>
                </a:cubicBezTo>
                <a:cubicBezTo>
                  <a:pt x="6373683" y="2225786"/>
                  <a:pt x="6369012" y="2226785"/>
                  <a:pt x="6362345" y="2218440"/>
                </a:cubicBezTo>
                <a:lnTo>
                  <a:pt x="6361347" y="2213768"/>
                </a:lnTo>
                <a:cubicBezTo>
                  <a:pt x="6366017" y="2212771"/>
                  <a:pt x="6366017" y="2212771"/>
                  <a:pt x="6366017" y="2212771"/>
                </a:cubicBezTo>
                <a:cubicBezTo>
                  <a:pt x="6366017" y="2212771"/>
                  <a:pt x="6366017" y="2212771"/>
                  <a:pt x="6365019" y="2208100"/>
                </a:cubicBezTo>
                <a:cubicBezTo>
                  <a:pt x="6365019" y="2208100"/>
                  <a:pt x="6365019" y="2208100"/>
                  <a:pt x="6359351" y="2204426"/>
                </a:cubicBezTo>
                <a:cubicBezTo>
                  <a:pt x="6353364" y="2176401"/>
                  <a:pt x="6305696" y="2113321"/>
                  <a:pt x="6289369" y="2082620"/>
                </a:cubicBezTo>
                <a:cubicBezTo>
                  <a:pt x="6280707" y="2064934"/>
                  <a:pt x="6284379" y="2059265"/>
                  <a:pt x="6272043" y="2047249"/>
                </a:cubicBezTo>
                <a:cubicBezTo>
                  <a:pt x="6270049" y="2037906"/>
                  <a:pt x="6259707" y="2035231"/>
                  <a:pt x="6253041" y="2026887"/>
                </a:cubicBezTo>
                <a:cubicBezTo>
                  <a:pt x="6244378" y="2009200"/>
                  <a:pt x="6241385" y="1995188"/>
                  <a:pt x="6226373" y="1993510"/>
                </a:cubicBezTo>
                <a:cubicBezTo>
                  <a:pt x="6179387" y="1910749"/>
                  <a:pt x="6107048" y="1823635"/>
                  <a:pt x="6037705" y="1750534"/>
                </a:cubicBezTo>
                <a:cubicBezTo>
                  <a:pt x="6041377" y="1744864"/>
                  <a:pt x="6041377" y="1744864"/>
                  <a:pt x="6040378" y="1740194"/>
                </a:cubicBezTo>
                <a:cubicBezTo>
                  <a:pt x="6040378" y="1740194"/>
                  <a:pt x="6041377" y="1744864"/>
                  <a:pt x="6041377" y="1744864"/>
                </a:cubicBezTo>
                <a:cubicBezTo>
                  <a:pt x="6046048" y="1743867"/>
                  <a:pt x="6046048" y="1743867"/>
                  <a:pt x="6046048" y="1743867"/>
                </a:cubicBezTo>
                <a:cubicBezTo>
                  <a:pt x="6046048" y="1743867"/>
                  <a:pt x="6045051" y="1739196"/>
                  <a:pt x="6039381" y="1735524"/>
                </a:cubicBezTo>
                <a:cubicBezTo>
                  <a:pt x="6038383" y="1730853"/>
                  <a:pt x="6043053" y="1729854"/>
                  <a:pt x="6036386" y="1721512"/>
                </a:cubicBezTo>
                <a:cubicBezTo>
                  <a:pt x="6032715" y="1727179"/>
                  <a:pt x="6027046" y="1723507"/>
                  <a:pt x="6014709" y="1711489"/>
                </a:cubicBezTo>
                <a:cubicBezTo>
                  <a:pt x="6013711" y="1706819"/>
                  <a:pt x="6013711" y="1706819"/>
                  <a:pt x="6013711" y="1706819"/>
                </a:cubicBezTo>
                <a:cubicBezTo>
                  <a:pt x="6013711" y="1706819"/>
                  <a:pt x="6009041" y="1707816"/>
                  <a:pt x="6008043" y="1703145"/>
                </a:cubicBezTo>
                <a:cubicBezTo>
                  <a:pt x="6008043" y="1703145"/>
                  <a:pt x="6007045" y="1698475"/>
                  <a:pt x="6007045" y="1698475"/>
                </a:cubicBezTo>
                <a:cubicBezTo>
                  <a:pt x="6002374" y="1699472"/>
                  <a:pt x="6002374" y="1699472"/>
                  <a:pt x="6002374" y="1699472"/>
                </a:cubicBezTo>
                <a:cubicBezTo>
                  <a:pt x="6001375" y="1694802"/>
                  <a:pt x="6001375" y="1694802"/>
                  <a:pt x="5995707" y="1691128"/>
                </a:cubicBezTo>
                <a:cubicBezTo>
                  <a:pt x="5998381" y="1680788"/>
                  <a:pt x="5976703" y="1670768"/>
                  <a:pt x="5981375" y="1669769"/>
                </a:cubicBezTo>
                <a:cubicBezTo>
                  <a:pt x="5981375" y="1669769"/>
                  <a:pt x="5986045" y="1668771"/>
                  <a:pt x="5986045" y="1668771"/>
                </a:cubicBezTo>
                <a:cubicBezTo>
                  <a:pt x="5987045" y="1673440"/>
                  <a:pt x="5991715" y="1672443"/>
                  <a:pt x="5991715" y="1672443"/>
                </a:cubicBezTo>
                <a:cubicBezTo>
                  <a:pt x="5990715" y="1667773"/>
                  <a:pt x="5986045" y="1668771"/>
                  <a:pt x="5985048" y="1664101"/>
                </a:cubicBezTo>
                <a:cubicBezTo>
                  <a:pt x="5985048" y="1664101"/>
                  <a:pt x="5979379" y="1660427"/>
                  <a:pt x="5979379" y="1660427"/>
                </a:cubicBezTo>
                <a:cubicBezTo>
                  <a:pt x="5972712" y="1652083"/>
                  <a:pt x="5966045" y="1643739"/>
                  <a:pt x="5961375" y="1644738"/>
                </a:cubicBezTo>
                <a:cubicBezTo>
                  <a:pt x="5961375" y="1644738"/>
                  <a:pt x="5961375" y="1644738"/>
                  <a:pt x="5960376" y="1640066"/>
                </a:cubicBezTo>
                <a:cubicBezTo>
                  <a:pt x="5960376" y="1640066"/>
                  <a:pt x="5959379" y="1635394"/>
                  <a:pt x="5953710" y="1631721"/>
                </a:cubicBezTo>
                <a:cubicBezTo>
                  <a:pt x="5953710" y="1631721"/>
                  <a:pt x="5949037" y="1632720"/>
                  <a:pt x="5949037" y="1632720"/>
                </a:cubicBezTo>
                <a:cubicBezTo>
                  <a:pt x="5949037" y="1632720"/>
                  <a:pt x="5950036" y="1637390"/>
                  <a:pt x="5950036" y="1637390"/>
                </a:cubicBezTo>
                <a:cubicBezTo>
                  <a:pt x="5949037" y="1632720"/>
                  <a:pt x="5948040" y="1628050"/>
                  <a:pt x="5942371" y="1624375"/>
                </a:cubicBezTo>
                <a:cubicBezTo>
                  <a:pt x="5943369" y="1629047"/>
                  <a:pt x="5938699" y="1630045"/>
                  <a:pt x="5933029" y="1626372"/>
                </a:cubicBezTo>
                <a:cubicBezTo>
                  <a:pt x="5937700" y="1625373"/>
                  <a:pt x="5932031" y="1621701"/>
                  <a:pt x="5931033" y="1617029"/>
                </a:cubicBezTo>
                <a:cubicBezTo>
                  <a:pt x="5925364" y="1613357"/>
                  <a:pt x="5925364" y="1613357"/>
                  <a:pt x="5925364" y="1613357"/>
                </a:cubicBezTo>
                <a:cubicBezTo>
                  <a:pt x="5924365" y="1608686"/>
                  <a:pt x="5924365" y="1608686"/>
                  <a:pt x="5924365" y="1608686"/>
                </a:cubicBezTo>
                <a:cubicBezTo>
                  <a:pt x="5919695" y="1609683"/>
                  <a:pt x="5919695" y="1609683"/>
                  <a:pt x="5919695" y="1609683"/>
                </a:cubicBezTo>
                <a:cubicBezTo>
                  <a:pt x="5919695" y="1609683"/>
                  <a:pt x="5919695" y="1609683"/>
                  <a:pt x="5920694" y="1614354"/>
                </a:cubicBezTo>
                <a:cubicBezTo>
                  <a:pt x="5901691" y="1593994"/>
                  <a:pt x="5882689" y="1573632"/>
                  <a:pt x="5872349" y="1570957"/>
                </a:cubicBezTo>
                <a:cubicBezTo>
                  <a:pt x="5866678" y="1567284"/>
                  <a:pt x="5866678" y="1567284"/>
                  <a:pt x="5865681" y="1562613"/>
                </a:cubicBezTo>
                <a:cubicBezTo>
                  <a:pt x="5860011" y="1558939"/>
                  <a:pt x="5860011" y="1558939"/>
                  <a:pt x="5855341" y="1559936"/>
                </a:cubicBezTo>
                <a:lnTo>
                  <a:pt x="5856125" y="1563605"/>
                </a:lnTo>
                <a:lnTo>
                  <a:pt x="5841049" y="1551621"/>
                </a:lnTo>
                <a:cubicBezTo>
                  <a:pt x="5824309" y="1537567"/>
                  <a:pt x="5816995" y="1529056"/>
                  <a:pt x="5789989" y="1505521"/>
                </a:cubicBezTo>
                <a:cubicBezTo>
                  <a:pt x="5773977" y="1499174"/>
                  <a:pt x="5768311" y="1495498"/>
                  <a:pt x="5763639" y="1496497"/>
                </a:cubicBezTo>
                <a:cubicBezTo>
                  <a:pt x="5762641" y="1491827"/>
                  <a:pt x="5767313" y="1490830"/>
                  <a:pt x="5760645" y="1482484"/>
                </a:cubicBezTo>
                <a:cubicBezTo>
                  <a:pt x="5751305" y="1484481"/>
                  <a:pt x="5748309" y="1470467"/>
                  <a:pt x="5731302" y="1459447"/>
                </a:cubicBezTo>
                <a:cubicBezTo>
                  <a:pt x="5714295" y="1448430"/>
                  <a:pt x="5728629" y="1469789"/>
                  <a:pt x="5710622" y="1454098"/>
                </a:cubicBezTo>
                <a:cubicBezTo>
                  <a:pt x="5726632" y="1460446"/>
                  <a:pt x="5708627" y="1444756"/>
                  <a:pt x="5691620" y="1433737"/>
                </a:cubicBezTo>
                <a:cubicBezTo>
                  <a:pt x="5696290" y="1432738"/>
                  <a:pt x="5696290" y="1432738"/>
                  <a:pt x="5696290" y="1432738"/>
                </a:cubicBezTo>
                <a:cubicBezTo>
                  <a:pt x="5701960" y="1436412"/>
                  <a:pt x="5707630" y="1440085"/>
                  <a:pt x="5706631" y="1435415"/>
                </a:cubicBezTo>
                <a:cubicBezTo>
                  <a:pt x="5706631" y="1435415"/>
                  <a:pt x="5705634" y="1430743"/>
                  <a:pt x="5699964" y="1427069"/>
                </a:cubicBezTo>
                <a:cubicBezTo>
                  <a:pt x="5694295" y="1423397"/>
                  <a:pt x="5694295" y="1423397"/>
                  <a:pt x="5694295" y="1423397"/>
                </a:cubicBezTo>
                <a:cubicBezTo>
                  <a:pt x="5698967" y="1422399"/>
                  <a:pt x="5706631" y="1435415"/>
                  <a:pt x="5710304" y="1429745"/>
                </a:cubicBezTo>
                <a:cubicBezTo>
                  <a:pt x="5698967" y="1422399"/>
                  <a:pt x="5692299" y="1414056"/>
                  <a:pt x="5687628" y="1415053"/>
                </a:cubicBezTo>
                <a:cubicBezTo>
                  <a:pt x="5682958" y="1416052"/>
                  <a:pt x="5682958" y="1416052"/>
                  <a:pt x="5681959" y="1411380"/>
                </a:cubicBezTo>
                <a:cubicBezTo>
                  <a:pt x="5676291" y="1407706"/>
                  <a:pt x="5670621" y="1404035"/>
                  <a:pt x="5665951" y="1405033"/>
                </a:cubicBezTo>
                <a:cubicBezTo>
                  <a:pt x="5665951" y="1405033"/>
                  <a:pt x="5666948" y="1409702"/>
                  <a:pt x="5672618" y="1413376"/>
                </a:cubicBezTo>
                <a:cubicBezTo>
                  <a:pt x="5673615" y="1418048"/>
                  <a:pt x="5673615" y="1418048"/>
                  <a:pt x="5673615" y="1418048"/>
                </a:cubicBezTo>
                <a:cubicBezTo>
                  <a:pt x="5663275" y="1415371"/>
                  <a:pt x="5665271" y="1424714"/>
                  <a:pt x="5656608" y="1407029"/>
                </a:cubicBezTo>
                <a:cubicBezTo>
                  <a:pt x="5652935" y="1412696"/>
                  <a:pt x="5664273" y="1420042"/>
                  <a:pt x="5665271" y="1424714"/>
                </a:cubicBezTo>
                <a:cubicBezTo>
                  <a:pt x="5647267" y="1409023"/>
                  <a:pt x="5650937" y="1403355"/>
                  <a:pt x="5639602" y="1396008"/>
                </a:cubicBezTo>
                <a:cubicBezTo>
                  <a:pt x="5644273" y="1395011"/>
                  <a:pt x="5645271" y="1399681"/>
                  <a:pt x="5645271" y="1399681"/>
                </a:cubicBezTo>
                <a:cubicBezTo>
                  <a:pt x="5650937" y="1403355"/>
                  <a:pt x="5650937" y="1403355"/>
                  <a:pt x="5654611" y="1397686"/>
                </a:cubicBezTo>
                <a:cubicBezTo>
                  <a:pt x="5654611" y="1397686"/>
                  <a:pt x="5648943" y="1394013"/>
                  <a:pt x="5643275" y="1390339"/>
                </a:cubicBezTo>
                <a:cubicBezTo>
                  <a:pt x="5653615" y="1393016"/>
                  <a:pt x="5652617" y="1388343"/>
                  <a:pt x="5642277" y="1385668"/>
                </a:cubicBezTo>
                <a:cubicBezTo>
                  <a:pt x="5641279" y="1380997"/>
                  <a:pt x="5641279" y="1380997"/>
                  <a:pt x="5641279" y="1380997"/>
                </a:cubicBezTo>
                <a:cubicBezTo>
                  <a:pt x="5646947" y="1384671"/>
                  <a:pt x="5645949" y="1379999"/>
                  <a:pt x="5645949" y="1379999"/>
                </a:cubicBezTo>
                <a:cubicBezTo>
                  <a:pt x="5640281" y="1376325"/>
                  <a:pt x="5640281" y="1376325"/>
                  <a:pt x="5635609" y="1377324"/>
                </a:cubicBezTo>
                <a:cubicBezTo>
                  <a:pt x="5634612" y="1372654"/>
                  <a:pt x="5634612" y="1372654"/>
                  <a:pt x="5629939" y="1373652"/>
                </a:cubicBezTo>
                <a:cubicBezTo>
                  <a:pt x="5623273" y="1365308"/>
                  <a:pt x="5623273" y="1365308"/>
                  <a:pt x="5616607" y="1356962"/>
                </a:cubicBezTo>
                <a:cubicBezTo>
                  <a:pt x="5622275" y="1360636"/>
                  <a:pt x="5622275" y="1360636"/>
                  <a:pt x="5622275" y="1360636"/>
                </a:cubicBezTo>
                <a:cubicBezTo>
                  <a:pt x="5627945" y="1364309"/>
                  <a:pt x="5632616" y="1363312"/>
                  <a:pt x="5632616" y="1363312"/>
                </a:cubicBezTo>
                <a:cubicBezTo>
                  <a:pt x="5631617" y="1358640"/>
                  <a:pt x="5625949" y="1354966"/>
                  <a:pt x="5620280" y="1351294"/>
                </a:cubicBezTo>
                <a:cubicBezTo>
                  <a:pt x="5614611" y="1347621"/>
                  <a:pt x="5614611" y="1347621"/>
                  <a:pt x="5614611" y="1347621"/>
                </a:cubicBezTo>
                <a:cubicBezTo>
                  <a:pt x="5608941" y="1343947"/>
                  <a:pt x="5608941" y="1343947"/>
                  <a:pt x="5608941" y="1343947"/>
                </a:cubicBezTo>
                <a:cubicBezTo>
                  <a:pt x="5603273" y="1340275"/>
                  <a:pt x="5598601" y="1341272"/>
                  <a:pt x="5599600" y="1345945"/>
                </a:cubicBezTo>
                <a:cubicBezTo>
                  <a:pt x="5599600" y="1345945"/>
                  <a:pt x="5600599" y="1350615"/>
                  <a:pt x="5606266" y="1354289"/>
                </a:cubicBezTo>
                <a:cubicBezTo>
                  <a:pt x="5606266" y="1354289"/>
                  <a:pt x="5606266" y="1354289"/>
                  <a:pt x="5610937" y="1353291"/>
                </a:cubicBezTo>
                <a:cubicBezTo>
                  <a:pt x="5616607" y="1356962"/>
                  <a:pt x="5616607" y="1356962"/>
                  <a:pt x="5616607" y="1356962"/>
                </a:cubicBezTo>
                <a:cubicBezTo>
                  <a:pt x="5591255" y="1352611"/>
                  <a:pt x="5612933" y="1362633"/>
                  <a:pt x="5625269" y="1374649"/>
                </a:cubicBezTo>
                <a:cubicBezTo>
                  <a:pt x="5619601" y="1370976"/>
                  <a:pt x="5619601" y="1370976"/>
                  <a:pt x="5619601" y="1370976"/>
                </a:cubicBezTo>
                <a:cubicBezTo>
                  <a:pt x="5619601" y="1370976"/>
                  <a:pt x="5620599" y="1375646"/>
                  <a:pt x="5620599" y="1375646"/>
                </a:cubicBezTo>
                <a:cubicBezTo>
                  <a:pt x="5620599" y="1375646"/>
                  <a:pt x="5620599" y="1375646"/>
                  <a:pt x="5621597" y="1380318"/>
                </a:cubicBezTo>
                <a:cubicBezTo>
                  <a:pt x="5626267" y="1379320"/>
                  <a:pt x="5626267" y="1379320"/>
                  <a:pt x="5626267" y="1379320"/>
                </a:cubicBezTo>
                <a:cubicBezTo>
                  <a:pt x="5631935" y="1382993"/>
                  <a:pt x="5631935" y="1382993"/>
                  <a:pt x="5631935" y="1382993"/>
                </a:cubicBezTo>
                <a:cubicBezTo>
                  <a:pt x="5627265" y="1383992"/>
                  <a:pt x="5627265" y="1383992"/>
                  <a:pt x="5627265" y="1383992"/>
                </a:cubicBezTo>
                <a:cubicBezTo>
                  <a:pt x="5627265" y="1383992"/>
                  <a:pt x="5628263" y="1388662"/>
                  <a:pt x="5632935" y="1387664"/>
                </a:cubicBezTo>
                <a:cubicBezTo>
                  <a:pt x="5633931" y="1392336"/>
                  <a:pt x="5633931" y="1392336"/>
                  <a:pt x="5633931" y="1392336"/>
                </a:cubicBezTo>
                <a:cubicBezTo>
                  <a:pt x="5618921" y="1390658"/>
                  <a:pt x="5612255" y="1382314"/>
                  <a:pt x="5594249" y="1366625"/>
                </a:cubicBezTo>
                <a:cubicBezTo>
                  <a:pt x="5598919" y="1365626"/>
                  <a:pt x="5598919" y="1365626"/>
                  <a:pt x="5598919" y="1365626"/>
                </a:cubicBezTo>
                <a:cubicBezTo>
                  <a:pt x="5603592" y="1364627"/>
                  <a:pt x="5603592" y="1364627"/>
                  <a:pt x="5603592" y="1364627"/>
                </a:cubicBezTo>
                <a:cubicBezTo>
                  <a:pt x="5597922" y="1360955"/>
                  <a:pt x="5597922" y="1360955"/>
                  <a:pt x="5597922" y="1360955"/>
                </a:cubicBezTo>
                <a:cubicBezTo>
                  <a:pt x="5593251" y="1361952"/>
                  <a:pt x="5593251" y="1361952"/>
                  <a:pt x="5593251" y="1361952"/>
                </a:cubicBezTo>
                <a:cubicBezTo>
                  <a:pt x="5587582" y="1358280"/>
                  <a:pt x="5587582" y="1358280"/>
                  <a:pt x="5587582" y="1358280"/>
                </a:cubicBezTo>
                <a:cubicBezTo>
                  <a:pt x="5581915" y="1354607"/>
                  <a:pt x="5585586" y="1348938"/>
                  <a:pt x="5574249" y="1341592"/>
                </a:cubicBezTo>
                <a:cubicBezTo>
                  <a:pt x="5573250" y="1336920"/>
                  <a:pt x="5573250" y="1336920"/>
                  <a:pt x="5573250" y="1336920"/>
                </a:cubicBezTo>
                <a:cubicBezTo>
                  <a:pt x="5568580" y="1337918"/>
                  <a:pt x="5567581" y="1333248"/>
                  <a:pt x="5567581" y="1333248"/>
                </a:cubicBezTo>
                <a:cubicBezTo>
                  <a:pt x="5562910" y="1334245"/>
                  <a:pt x="5562910" y="1334245"/>
                  <a:pt x="5562910" y="1334245"/>
                </a:cubicBezTo>
                <a:cubicBezTo>
                  <a:pt x="5563907" y="1338917"/>
                  <a:pt x="5563907" y="1338917"/>
                  <a:pt x="5563907" y="1338917"/>
                </a:cubicBezTo>
                <a:cubicBezTo>
                  <a:pt x="5552570" y="1331570"/>
                  <a:pt x="5549577" y="1317557"/>
                  <a:pt x="5540235" y="1319554"/>
                </a:cubicBezTo>
                <a:cubicBezTo>
                  <a:pt x="5540235" y="1319554"/>
                  <a:pt x="5535564" y="1320551"/>
                  <a:pt x="5534565" y="1315881"/>
                </a:cubicBezTo>
                <a:cubicBezTo>
                  <a:pt x="5534565" y="1315881"/>
                  <a:pt x="5529895" y="1316878"/>
                  <a:pt x="5529895" y="1316878"/>
                </a:cubicBezTo>
                <a:cubicBezTo>
                  <a:pt x="5530893" y="1321550"/>
                  <a:pt x="5530893" y="1321550"/>
                  <a:pt x="5530893" y="1321550"/>
                </a:cubicBezTo>
                <a:cubicBezTo>
                  <a:pt x="5505223" y="1292844"/>
                  <a:pt x="5519555" y="1314203"/>
                  <a:pt x="5510213" y="1316199"/>
                </a:cubicBezTo>
                <a:cubicBezTo>
                  <a:pt x="5501549" y="1298513"/>
                  <a:pt x="5467535" y="1276475"/>
                  <a:pt x="5439193" y="1258110"/>
                </a:cubicBezTo>
                <a:cubicBezTo>
                  <a:pt x="5435519" y="1263778"/>
                  <a:pt x="5435519" y="1263778"/>
                  <a:pt x="5435519" y="1263778"/>
                </a:cubicBezTo>
                <a:cubicBezTo>
                  <a:pt x="5434519" y="1259108"/>
                  <a:pt x="5434519" y="1259108"/>
                  <a:pt x="5434519" y="1259108"/>
                </a:cubicBezTo>
                <a:cubicBezTo>
                  <a:pt x="5434519" y="1259108"/>
                  <a:pt x="5433522" y="1254436"/>
                  <a:pt x="5428851" y="1255434"/>
                </a:cubicBezTo>
                <a:cubicBezTo>
                  <a:pt x="5428851" y="1255434"/>
                  <a:pt x="5429849" y="1260105"/>
                  <a:pt x="5429849" y="1260105"/>
                </a:cubicBezTo>
                <a:cubicBezTo>
                  <a:pt x="5412842" y="1249086"/>
                  <a:pt x="5399507" y="1232398"/>
                  <a:pt x="5392843" y="1224054"/>
                </a:cubicBezTo>
                <a:cubicBezTo>
                  <a:pt x="5389167" y="1229722"/>
                  <a:pt x="5390166" y="1234394"/>
                  <a:pt x="5384497" y="1230720"/>
                </a:cubicBezTo>
                <a:cubicBezTo>
                  <a:pt x="5383499" y="1226050"/>
                  <a:pt x="5383499" y="1226050"/>
                  <a:pt x="5377830" y="1222376"/>
                </a:cubicBezTo>
                <a:cubicBezTo>
                  <a:pt x="5374157" y="1228047"/>
                  <a:pt x="5373160" y="1223374"/>
                  <a:pt x="5366493" y="1215031"/>
                </a:cubicBezTo>
                <a:cubicBezTo>
                  <a:pt x="5366493" y="1215031"/>
                  <a:pt x="5366493" y="1215031"/>
                  <a:pt x="5371164" y="1214034"/>
                </a:cubicBezTo>
                <a:cubicBezTo>
                  <a:pt x="5371164" y="1214034"/>
                  <a:pt x="5371164" y="1214034"/>
                  <a:pt x="5370165" y="1209361"/>
                </a:cubicBezTo>
                <a:cubicBezTo>
                  <a:pt x="5365495" y="1210360"/>
                  <a:pt x="5364497" y="1205689"/>
                  <a:pt x="5359825" y="1206686"/>
                </a:cubicBezTo>
                <a:cubicBezTo>
                  <a:pt x="5359825" y="1206686"/>
                  <a:pt x="5355155" y="1207685"/>
                  <a:pt x="5355155" y="1207685"/>
                </a:cubicBezTo>
                <a:cubicBezTo>
                  <a:pt x="5353159" y="1198342"/>
                  <a:pt x="5305132" y="1179299"/>
                  <a:pt x="5316471" y="1186644"/>
                </a:cubicBezTo>
                <a:cubicBezTo>
                  <a:pt x="5330483" y="1183650"/>
                  <a:pt x="5315790" y="1206325"/>
                  <a:pt x="5328805" y="1198660"/>
                </a:cubicBezTo>
                <a:lnTo>
                  <a:pt x="5339148" y="1201337"/>
                </a:lnTo>
                <a:lnTo>
                  <a:pt x="5339145" y="1201337"/>
                </a:lnTo>
                <a:cubicBezTo>
                  <a:pt x="5334475" y="1202334"/>
                  <a:pt x="5340143" y="1206007"/>
                  <a:pt x="5340143" y="1206007"/>
                </a:cubicBezTo>
                <a:cubicBezTo>
                  <a:pt x="5345813" y="1209681"/>
                  <a:pt x="5345813" y="1209681"/>
                  <a:pt x="5345813" y="1209681"/>
                </a:cubicBezTo>
                <a:cubicBezTo>
                  <a:pt x="5341141" y="1210678"/>
                  <a:pt x="5341141" y="1210678"/>
                  <a:pt x="5341141" y="1210678"/>
                </a:cubicBezTo>
                <a:cubicBezTo>
                  <a:pt x="5340143" y="1206007"/>
                  <a:pt x="5335473" y="1207006"/>
                  <a:pt x="5335473" y="1207006"/>
                </a:cubicBezTo>
                <a:cubicBezTo>
                  <a:pt x="5335473" y="1207006"/>
                  <a:pt x="5336470" y="1211676"/>
                  <a:pt x="5336470" y="1211676"/>
                </a:cubicBezTo>
                <a:cubicBezTo>
                  <a:pt x="5342139" y="1215350"/>
                  <a:pt x="5342139" y="1215350"/>
                  <a:pt x="5342139" y="1215350"/>
                </a:cubicBezTo>
                <a:cubicBezTo>
                  <a:pt x="5347809" y="1219022"/>
                  <a:pt x="5347809" y="1219022"/>
                  <a:pt x="5347809" y="1219022"/>
                </a:cubicBezTo>
                <a:cubicBezTo>
                  <a:pt x="5347809" y="1219022"/>
                  <a:pt x="5337469" y="1216347"/>
                  <a:pt x="5337469" y="1216347"/>
                </a:cubicBezTo>
                <a:cubicBezTo>
                  <a:pt x="5331799" y="1212674"/>
                  <a:pt x="5331799" y="1212674"/>
                  <a:pt x="5331799" y="1212674"/>
                </a:cubicBezTo>
                <a:cubicBezTo>
                  <a:pt x="5326130" y="1209000"/>
                  <a:pt x="5326130" y="1209000"/>
                  <a:pt x="5326130" y="1209000"/>
                </a:cubicBezTo>
                <a:cubicBezTo>
                  <a:pt x="5325133" y="1204330"/>
                  <a:pt x="5319464" y="1200656"/>
                  <a:pt x="5314793" y="1201655"/>
                </a:cubicBezTo>
                <a:cubicBezTo>
                  <a:pt x="5310121" y="1202653"/>
                  <a:pt x="5311119" y="1207324"/>
                  <a:pt x="5316787" y="1210996"/>
                </a:cubicBezTo>
                <a:cubicBezTo>
                  <a:pt x="5316787" y="1210996"/>
                  <a:pt x="5316787" y="1210996"/>
                  <a:pt x="5317786" y="1215668"/>
                </a:cubicBezTo>
                <a:cubicBezTo>
                  <a:pt x="5300780" y="1204649"/>
                  <a:pt x="5314793" y="1201655"/>
                  <a:pt x="5294113" y="1196306"/>
                </a:cubicBezTo>
                <a:cubicBezTo>
                  <a:pt x="5298783" y="1195307"/>
                  <a:pt x="5298783" y="1195307"/>
                  <a:pt x="5298783" y="1195307"/>
                </a:cubicBezTo>
                <a:cubicBezTo>
                  <a:pt x="5298783" y="1195307"/>
                  <a:pt x="5298783" y="1195307"/>
                  <a:pt x="5297785" y="1190636"/>
                </a:cubicBezTo>
                <a:cubicBezTo>
                  <a:pt x="5293114" y="1191633"/>
                  <a:pt x="5293114" y="1191633"/>
                  <a:pt x="5293114" y="1191633"/>
                </a:cubicBezTo>
                <a:cubicBezTo>
                  <a:pt x="5293114" y="1191633"/>
                  <a:pt x="5288443" y="1192631"/>
                  <a:pt x="5288443" y="1192631"/>
                </a:cubicBezTo>
                <a:cubicBezTo>
                  <a:pt x="5282775" y="1188958"/>
                  <a:pt x="5282775" y="1188958"/>
                  <a:pt x="5282775" y="1188958"/>
                </a:cubicBezTo>
                <a:cubicBezTo>
                  <a:pt x="5277105" y="1185286"/>
                  <a:pt x="5277105" y="1185286"/>
                  <a:pt x="5265767" y="1177939"/>
                </a:cubicBezTo>
                <a:cubicBezTo>
                  <a:pt x="5258421" y="1189278"/>
                  <a:pt x="5234748" y="1169914"/>
                  <a:pt x="5237741" y="1183927"/>
                </a:cubicBezTo>
                <a:cubicBezTo>
                  <a:pt x="5247083" y="1181931"/>
                  <a:pt x="5253750" y="1190277"/>
                  <a:pt x="5264090" y="1192949"/>
                </a:cubicBezTo>
                <a:cubicBezTo>
                  <a:pt x="5253750" y="1190277"/>
                  <a:pt x="5253750" y="1190277"/>
                  <a:pt x="5254749" y="1194947"/>
                </a:cubicBezTo>
                <a:cubicBezTo>
                  <a:pt x="5254749" y="1194947"/>
                  <a:pt x="5254749" y="1194947"/>
                  <a:pt x="5255746" y="1199616"/>
                </a:cubicBezTo>
                <a:cubicBezTo>
                  <a:pt x="5243410" y="1187600"/>
                  <a:pt x="5226404" y="1176581"/>
                  <a:pt x="5210394" y="1170233"/>
                </a:cubicBezTo>
                <a:cubicBezTo>
                  <a:pt x="5199057" y="1162887"/>
                  <a:pt x="5182049" y="1151868"/>
                  <a:pt x="5166041" y="1145520"/>
                </a:cubicBezTo>
                <a:cubicBezTo>
                  <a:pt x="5171709" y="1149192"/>
                  <a:pt x="5182049" y="1151868"/>
                  <a:pt x="5175383" y="1143524"/>
                </a:cubicBezTo>
                <a:cubicBezTo>
                  <a:pt x="5154702" y="1138173"/>
                  <a:pt x="5154702" y="1138173"/>
                  <a:pt x="5152707" y="1128832"/>
                </a:cubicBezTo>
                <a:cubicBezTo>
                  <a:pt x="5132025" y="1123480"/>
                  <a:pt x="5124363" y="1110465"/>
                  <a:pt x="5132025" y="1123480"/>
                </a:cubicBezTo>
                <a:cubicBezTo>
                  <a:pt x="5127356" y="1124478"/>
                  <a:pt x="5127356" y="1124478"/>
                  <a:pt x="5122685" y="1125476"/>
                </a:cubicBezTo>
                <a:cubicBezTo>
                  <a:pt x="5095337" y="1111782"/>
                  <a:pt x="5068989" y="1102760"/>
                  <a:pt x="5046313" y="1088067"/>
                </a:cubicBezTo>
                <a:cubicBezTo>
                  <a:pt x="5041643" y="1089066"/>
                  <a:pt x="5035973" y="1085392"/>
                  <a:pt x="5030303" y="1081718"/>
                </a:cubicBezTo>
                <a:cubicBezTo>
                  <a:pt x="5050983" y="1087069"/>
                  <a:pt x="5065997" y="1088746"/>
                  <a:pt x="5086675" y="1094097"/>
                </a:cubicBezTo>
                <a:cubicBezTo>
                  <a:pt x="5086675" y="1094097"/>
                  <a:pt x="5103683" y="1105116"/>
                  <a:pt x="5085676" y="1089426"/>
                </a:cubicBezTo>
                <a:cubicBezTo>
                  <a:pt x="5091346" y="1093098"/>
                  <a:pt x="5101686" y="1095775"/>
                  <a:pt x="5095019" y="1087429"/>
                </a:cubicBezTo>
                <a:cubicBezTo>
                  <a:pt x="5076335" y="1091420"/>
                  <a:pt x="5054656" y="1081400"/>
                  <a:pt x="5029307" y="1077048"/>
                </a:cubicBezTo>
                <a:cubicBezTo>
                  <a:pt x="5033976" y="1076051"/>
                  <a:pt x="5032979" y="1071380"/>
                  <a:pt x="5028309" y="1072377"/>
                </a:cubicBezTo>
                <a:cubicBezTo>
                  <a:pt x="5032979" y="1071380"/>
                  <a:pt x="5032979" y="1071380"/>
                  <a:pt x="5032979" y="1071380"/>
                </a:cubicBezTo>
                <a:cubicBezTo>
                  <a:pt x="5031981" y="1066707"/>
                  <a:pt x="5031981" y="1066707"/>
                  <a:pt x="5027310" y="1067706"/>
                </a:cubicBezTo>
                <a:cubicBezTo>
                  <a:pt x="5026313" y="1063036"/>
                  <a:pt x="5015971" y="1060359"/>
                  <a:pt x="5005631" y="1057685"/>
                </a:cubicBezTo>
                <a:cubicBezTo>
                  <a:pt x="5000961" y="1058683"/>
                  <a:pt x="5000961" y="1058683"/>
                  <a:pt x="5000961" y="1058683"/>
                </a:cubicBezTo>
                <a:cubicBezTo>
                  <a:pt x="4999964" y="1054011"/>
                  <a:pt x="4999964" y="1054011"/>
                  <a:pt x="4995291" y="1055010"/>
                </a:cubicBezTo>
                <a:cubicBezTo>
                  <a:pt x="4989623" y="1051337"/>
                  <a:pt x="4989623" y="1051337"/>
                  <a:pt x="4983954" y="1047662"/>
                </a:cubicBezTo>
                <a:cubicBezTo>
                  <a:pt x="4983954" y="1047662"/>
                  <a:pt x="4982957" y="1042992"/>
                  <a:pt x="4982957" y="1042992"/>
                </a:cubicBezTo>
                <a:cubicBezTo>
                  <a:pt x="4977287" y="1039320"/>
                  <a:pt x="4977287" y="1039320"/>
                  <a:pt x="4977287" y="1039320"/>
                </a:cubicBezTo>
                <a:cubicBezTo>
                  <a:pt x="4973614" y="1044988"/>
                  <a:pt x="4973614" y="1044988"/>
                  <a:pt x="4973614" y="1044988"/>
                </a:cubicBezTo>
                <a:cubicBezTo>
                  <a:pt x="4962277" y="1037643"/>
                  <a:pt x="4952934" y="1039638"/>
                  <a:pt x="4942594" y="1036963"/>
                </a:cubicBezTo>
                <a:cubicBezTo>
                  <a:pt x="4942594" y="1036963"/>
                  <a:pt x="4947265" y="1035964"/>
                  <a:pt x="4947265" y="1035964"/>
                </a:cubicBezTo>
                <a:cubicBezTo>
                  <a:pt x="4947265" y="1035964"/>
                  <a:pt x="4947265" y="1035964"/>
                  <a:pt x="4946267" y="1031294"/>
                </a:cubicBezTo>
                <a:cubicBezTo>
                  <a:pt x="4946267" y="1031294"/>
                  <a:pt x="4941597" y="1032293"/>
                  <a:pt x="4941597" y="1032293"/>
                </a:cubicBezTo>
                <a:cubicBezTo>
                  <a:pt x="4941597" y="1032293"/>
                  <a:pt x="4936925" y="1033290"/>
                  <a:pt x="4936925" y="1033290"/>
                </a:cubicBezTo>
                <a:cubicBezTo>
                  <a:pt x="4945269" y="1026623"/>
                  <a:pt x="4900235" y="1021592"/>
                  <a:pt x="4921914" y="1031612"/>
                </a:cubicBezTo>
                <a:cubicBezTo>
                  <a:pt x="4922913" y="1036284"/>
                  <a:pt x="4927583" y="1035286"/>
                  <a:pt x="4927583" y="1035286"/>
                </a:cubicBezTo>
                <a:cubicBezTo>
                  <a:pt x="4914567" y="1042949"/>
                  <a:pt x="4957604" y="1038641"/>
                  <a:pt x="4973614" y="1044988"/>
                </a:cubicBezTo>
                <a:cubicBezTo>
                  <a:pt x="4968943" y="1045986"/>
                  <a:pt x="4968943" y="1045986"/>
                  <a:pt x="4964271" y="1046983"/>
                </a:cubicBezTo>
                <a:cubicBezTo>
                  <a:pt x="4964271" y="1046983"/>
                  <a:pt x="4965270" y="1051656"/>
                  <a:pt x="4965270" y="1051656"/>
                </a:cubicBezTo>
                <a:cubicBezTo>
                  <a:pt x="4969940" y="1050657"/>
                  <a:pt x="4969940" y="1050657"/>
                  <a:pt x="4969940" y="1050657"/>
                </a:cubicBezTo>
                <a:cubicBezTo>
                  <a:pt x="4970937" y="1055328"/>
                  <a:pt x="4975610" y="1054330"/>
                  <a:pt x="4975610" y="1054330"/>
                </a:cubicBezTo>
                <a:cubicBezTo>
                  <a:pt x="4980281" y="1053332"/>
                  <a:pt x="4980281" y="1053332"/>
                  <a:pt x="4980281" y="1053332"/>
                </a:cubicBezTo>
                <a:cubicBezTo>
                  <a:pt x="5002957" y="1068025"/>
                  <a:pt x="4954930" y="1048979"/>
                  <a:pt x="4976607" y="1059002"/>
                </a:cubicBezTo>
                <a:cubicBezTo>
                  <a:pt x="4966267" y="1056326"/>
                  <a:pt x="4955927" y="1053650"/>
                  <a:pt x="4945587" y="1050975"/>
                </a:cubicBezTo>
                <a:cubicBezTo>
                  <a:pt x="4926745" y="1042790"/>
                  <a:pt x="4906983" y="1036024"/>
                  <a:pt x="4888638" y="1030174"/>
                </a:cubicBezTo>
                <a:lnTo>
                  <a:pt x="4883576" y="1028576"/>
                </a:lnTo>
                <a:lnTo>
                  <a:pt x="4677737" y="918554"/>
                </a:lnTo>
                <a:cubicBezTo>
                  <a:pt x="4618194" y="886663"/>
                  <a:pt x="4554209" y="871943"/>
                  <a:pt x="4486061" y="866223"/>
                </a:cubicBezTo>
                <a:cubicBezTo>
                  <a:pt x="4338547" y="859209"/>
                  <a:pt x="4194645" y="831144"/>
                  <a:pt x="4048372" y="829950"/>
                </a:cubicBezTo>
                <a:cubicBezTo>
                  <a:pt x="3646949" y="830539"/>
                  <a:pt x="3256016" y="889726"/>
                  <a:pt x="2878191" y="1029255"/>
                </a:cubicBezTo>
                <a:cubicBezTo>
                  <a:pt x="2787997" y="1062720"/>
                  <a:pt x="2702509" y="1099236"/>
                  <a:pt x="2628640" y="1161658"/>
                </a:cubicBezTo>
                <a:cubicBezTo>
                  <a:pt x="2511256" y="1257713"/>
                  <a:pt x="2371313" y="1324113"/>
                  <a:pt x="2250745" y="1414763"/>
                </a:cubicBezTo>
                <a:cubicBezTo>
                  <a:pt x="2238411" y="1423482"/>
                  <a:pt x="2220675" y="1435383"/>
                  <a:pt x="2208076" y="1423878"/>
                </a:cubicBezTo>
                <a:cubicBezTo>
                  <a:pt x="2204928" y="1421004"/>
                  <a:pt x="2203060" y="1417600"/>
                  <a:pt x="2202136" y="1413869"/>
                </a:cubicBezTo>
                <a:lnTo>
                  <a:pt x="2202084" y="1411629"/>
                </a:lnTo>
                <a:lnTo>
                  <a:pt x="2206238" y="1407817"/>
                </a:lnTo>
                <a:cubicBezTo>
                  <a:pt x="2380395" y="1260518"/>
                  <a:pt x="2574630" y="1132593"/>
                  <a:pt x="2786866" y="1028640"/>
                </a:cubicBezTo>
                <a:cubicBezTo>
                  <a:pt x="2787863" y="1033311"/>
                  <a:pt x="2787863" y="1033311"/>
                  <a:pt x="2792535" y="1032314"/>
                </a:cubicBezTo>
                <a:cubicBezTo>
                  <a:pt x="2792535" y="1032314"/>
                  <a:pt x="2797204" y="1031315"/>
                  <a:pt x="2797204" y="1031315"/>
                </a:cubicBezTo>
                <a:cubicBezTo>
                  <a:pt x="2792535" y="1032314"/>
                  <a:pt x="2794529" y="1041655"/>
                  <a:pt x="2802875" y="1034988"/>
                </a:cubicBezTo>
                <a:cubicBezTo>
                  <a:pt x="2794529" y="1041655"/>
                  <a:pt x="2794529" y="1041655"/>
                  <a:pt x="2794529" y="1041655"/>
                </a:cubicBezTo>
                <a:cubicBezTo>
                  <a:pt x="2789859" y="1042653"/>
                  <a:pt x="2790857" y="1047324"/>
                  <a:pt x="2795528" y="1046327"/>
                </a:cubicBezTo>
                <a:cubicBezTo>
                  <a:pt x="2795528" y="1046327"/>
                  <a:pt x="2800199" y="1045328"/>
                  <a:pt x="2800199" y="1045328"/>
                </a:cubicBezTo>
                <a:cubicBezTo>
                  <a:pt x="2804871" y="1044330"/>
                  <a:pt x="2804871" y="1044330"/>
                  <a:pt x="2804871" y="1044330"/>
                </a:cubicBezTo>
                <a:cubicBezTo>
                  <a:pt x="2808543" y="1038660"/>
                  <a:pt x="2808543" y="1038660"/>
                  <a:pt x="2808543" y="1038660"/>
                </a:cubicBezTo>
                <a:cubicBezTo>
                  <a:pt x="2813215" y="1037663"/>
                  <a:pt x="2813215" y="1037663"/>
                  <a:pt x="2813215" y="1037663"/>
                </a:cubicBezTo>
                <a:cubicBezTo>
                  <a:pt x="2810539" y="1048003"/>
                  <a:pt x="2815209" y="1047006"/>
                  <a:pt x="2829222" y="1044011"/>
                </a:cubicBezTo>
                <a:cubicBezTo>
                  <a:pt x="2836568" y="1032673"/>
                  <a:pt x="2828224" y="1039341"/>
                  <a:pt x="2830901" y="1029001"/>
                </a:cubicBezTo>
                <a:lnTo>
                  <a:pt x="2826228" y="1029998"/>
                </a:lnTo>
                <a:cubicBezTo>
                  <a:pt x="2830901" y="1029001"/>
                  <a:pt x="2829902" y="1024329"/>
                  <a:pt x="2825231" y="1025328"/>
                </a:cubicBezTo>
                <a:cubicBezTo>
                  <a:pt x="2825231" y="1025328"/>
                  <a:pt x="2815890" y="1027323"/>
                  <a:pt x="2811218" y="1028322"/>
                </a:cubicBezTo>
                <a:cubicBezTo>
                  <a:pt x="2807546" y="1033990"/>
                  <a:pt x="2807546" y="1033990"/>
                  <a:pt x="2807546" y="1033990"/>
                </a:cubicBezTo>
                <a:cubicBezTo>
                  <a:pt x="2806549" y="1029320"/>
                  <a:pt x="2811218" y="1028322"/>
                  <a:pt x="2810219" y="1023650"/>
                </a:cubicBezTo>
                <a:cubicBezTo>
                  <a:pt x="2810219" y="1023650"/>
                  <a:pt x="2814891" y="1022653"/>
                  <a:pt x="2814891" y="1022653"/>
                </a:cubicBezTo>
                <a:cubicBezTo>
                  <a:pt x="2819564" y="1021654"/>
                  <a:pt x="2823235" y="1015986"/>
                  <a:pt x="2823235" y="1015986"/>
                </a:cubicBezTo>
                <a:cubicBezTo>
                  <a:pt x="2823235" y="1015986"/>
                  <a:pt x="2823235" y="1015986"/>
                  <a:pt x="2818565" y="1016983"/>
                </a:cubicBezTo>
                <a:cubicBezTo>
                  <a:pt x="2889309" y="982332"/>
                  <a:pt x="2965723" y="951353"/>
                  <a:pt x="3037465" y="921374"/>
                </a:cubicBezTo>
                <a:cubicBezTo>
                  <a:pt x="3038464" y="926044"/>
                  <a:pt x="3044133" y="929718"/>
                  <a:pt x="3058147" y="926725"/>
                </a:cubicBezTo>
                <a:cubicBezTo>
                  <a:pt x="3057148" y="922053"/>
                  <a:pt x="3051479" y="918379"/>
                  <a:pt x="3046809" y="919377"/>
                </a:cubicBezTo>
                <a:cubicBezTo>
                  <a:pt x="3046809" y="919377"/>
                  <a:pt x="3051479" y="918379"/>
                  <a:pt x="3051479" y="918379"/>
                </a:cubicBezTo>
                <a:cubicBezTo>
                  <a:pt x="3199715" y="863510"/>
                  <a:pt x="3349591" y="822028"/>
                  <a:pt x="3499823" y="793288"/>
                </a:cubicBezTo>
                <a:lnTo>
                  <a:pt x="3644023" y="771778"/>
                </a:lnTo>
                <a:lnTo>
                  <a:pt x="3664087" y="769873"/>
                </a:lnTo>
                <a:cubicBezTo>
                  <a:pt x="3709474" y="766929"/>
                  <a:pt x="3755207" y="765334"/>
                  <a:pt x="3801298" y="765118"/>
                </a:cubicBezTo>
                <a:cubicBezTo>
                  <a:pt x="3825607" y="764994"/>
                  <a:pt x="3838629" y="764240"/>
                  <a:pt x="3849108" y="758706"/>
                </a:cubicBezTo>
                <a:lnTo>
                  <a:pt x="3858639" y="750773"/>
                </a:lnTo>
                <a:close/>
                <a:moveTo>
                  <a:pt x="1876892" y="560831"/>
                </a:moveTo>
                <a:cubicBezTo>
                  <a:pt x="1882274" y="560831"/>
                  <a:pt x="1887657" y="560831"/>
                  <a:pt x="1898421" y="560831"/>
                </a:cubicBezTo>
                <a:cubicBezTo>
                  <a:pt x="1868820" y="611956"/>
                  <a:pt x="1831147" y="646935"/>
                  <a:pt x="1793475" y="681915"/>
                </a:cubicBezTo>
                <a:cubicBezTo>
                  <a:pt x="1330636" y="1093597"/>
                  <a:pt x="988888" y="1588690"/>
                  <a:pt x="776305" y="2172579"/>
                </a:cubicBezTo>
                <a:cubicBezTo>
                  <a:pt x="770924" y="2188723"/>
                  <a:pt x="757469" y="2210249"/>
                  <a:pt x="760159" y="2226393"/>
                </a:cubicBezTo>
                <a:cubicBezTo>
                  <a:pt x="768233" y="2398600"/>
                  <a:pt x="698268" y="2557354"/>
                  <a:pt x="674049" y="2724179"/>
                </a:cubicBezTo>
                <a:cubicBezTo>
                  <a:pt x="652522" y="2874859"/>
                  <a:pt x="622922" y="3022849"/>
                  <a:pt x="622922" y="3181602"/>
                </a:cubicBezTo>
                <a:cubicBezTo>
                  <a:pt x="665977" y="3152004"/>
                  <a:pt x="665977" y="3111643"/>
                  <a:pt x="668667" y="3073973"/>
                </a:cubicBezTo>
                <a:cubicBezTo>
                  <a:pt x="682124" y="2936746"/>
                  <a:pt x="698268" y="2799518"/>
                  <a:pt x="725177" y="2664982"/>
                </a:cubicBezTo>
                <a:cubicBezTo>
                  <a:pt x="835505" y="2102620"/>
                  <a:pt x="1077688" y="1602145"/>
                  <a:pt x="1438272" y="1155483"/>
                </a:cubicBezTo>
                <a:cubicBezTo>
                  <a:pt x="1489400" y="1090906"/>
                  <a:pt x="1562055" y="1047854"/>
                  <a:pt x="1629328" y="999420"/>
                </a:cubicBezTo>
                <a:cubicBezTo>
                  <a:pt x="1653547" y="983276"/>
                  <a:pt x="1675074" y="969822"/>
                  <a:pt x="1669692" y="929461"/>
                </a:cubicBezTo>
                <a:cubicBezTo>
                  <a:pt x="1667001" y="886410"/>
                  <a:pt x="1707365" y="867574"/>
                  <a:pt x="1739655" y="848740"/>
                </a:cubicBezTo>
                <a:cubicBezTo>
                  <a:pt x="1761183" y="837977"/>
                  <a:pt x="1788092" y="835286"/>
                  <a:pt x="1817693" y="837977"/>
                </a:cubicBezTo>
                <a:cubicBezTo>
                  <a:pt x="1782710" y="875647"/>
                  <a:pt x="1750420" y="916008"/>
                  <a:pt x="1715438" y="953679"/>
                </a:cubicBezTo>
                <a:cubicBezTo>
                  <a:pt x="1605109" y="1074761"/>
                  <a:pt x="1494782" y="1198535"/>
                  <a:pt x="1403290" y="1335761"/>
                </a:cubicBezTo>
                <a:cubicBezTo>
                  <a:pt x="1376382" y="1370741"/>
                  <a:pt x="1344091" y="1397649"/>
                  <a:pt x="1352163" y="1448772"/>
                </a:cubicBezTo>
                <a:cubicBezTo>
                  <a:pt x="1357545" y="1478370"/>
                  <a:pt x="1330636" y="1505278"/>
                  <a:pt x="1314489" y="1532185"/>
                </a:cubicBezTo>
                <a:cubicBezTo>
                  <a:pt x="1220307" y="1669413"/>
                  <a:pt x="1144962" y="1817402"/>
                  <a:pt x="1072307" y="1965393"/>
                </a:cubicBezTo>
                <a:cubicBezTo>
                  <a:pt x="1066925" y="1976156"/>
                  <a:pt x="1061543" y="1984227"/>
                  <a:pt x="1069616" y="1997681"/>
                </a:cubicBezTo>
                <a:cubicBezTo>
                  <a:pt x="1091144" y="2003063"/>
                  <a:pt x="1093835" y="1981536"/>
                  <a:pt x="1099217" y="1970774"/>
                </a:cubicBezTo>
                <a:cubicBezTo>
                  <a:pt x="1206853" y="1739372"/>
                  <a:pt x="1344091" y="1529495"/>
                  <a:pt x="1494782" y="1327690"/>
                </a:cubicBezTo>
                <a:cubicBezTo>
                  <a:pt x="1500164" y="1319618"/>
                  <a:pt x="1505545" y="1311545"/>
                  <a:pt x="1510927" y="1303472"/>
                </a:cubicBezTo>
                <a:cubicBezTo>
                  <a:pt x="1519001" y="1292711"/>
                  <a:pt x="1529764" y="1287329"/>
                  <a:pt x="1540528" y="1300782"/>
                </a:cubicBezTo>
                <a:cubicBezTo>
                  <a:pt x="1556672" y="1311545"/>
                  <a:pt x="1548600" y="1319618"/>
                  <a:pt x="1540528" y="1330381"/>
                </a:cubicBezTo>
                <a:cubicBezTo>
                  <a:pt x="1411363" y="1483752"/>
                  <a:pt x="1319872" y="1664031"/>
                  <a:pt x="1217616" y="1836238"/>
                </a:cubicBezTo>
                <a:cubicBezTo>
                  <a:pt x="1212235" y="1847000"/>
                  <a:pt x="1204162" y="1855072"/>
                  <a:pt x="1201472" y="1865836"/>
                </a:cubicBezTo>
                <a:cubicBezTo>
                  <a:pt x="1163799" y="2021897"/>
                  <a:pt x="1077688" y="2159125"/>
                  <a:pt x="1034634" y="2315188"/>
                </a:cubicBezTo>
                <a:cubicBezTo>
                  <a:pt x="945833" y="2646147"/>
                  <a:pt x="897396" y="2977107"/>
                  <a:pt x="886633" y="3316138"/>
                </a:cubicBezTo>
                <a:cubicBezTo>
                  <a:pt x="886633" y="3326902"/>
                  <a:pt x="886633" y="3334975"/>
                  <a:pt x="886633" y="3345737"/>
                </a:cubicBezTo>
                <a:cubicBezTo>
                  <a:pt x="916234" y="3332283"/>
                  <a:pt x="910852" y="3308066"/>
                  <a:pt x="910852" y="3286541"/>
                </a:cubicBezTo>
                <a:lnTo>
                  <a:pt x="912039" y="3267394"/>
                </a:lnTo>
                <a:lnTo>
                  <a:pt x="911945" y="3235898"/>
                </a:lnTo>
                <a:cubicBezTo>
                  <a:pt x="916573" y="3143655"/>
                  <a:pt x="911504" y="3053483"/>
                  <a:pt x="932891" y="2963742"/>
                </a:cubicBezTo>
                <a:cubicBezTo>
                  <a:pt x="934004" y="2959449"/>
                  <a:pt x="934041" y="2954878"/>
                  <a:pt x="935203" y="2950827"/>
                </a:cubicBezTo>
                <a:lnTo>
                  <a:pt x="936942" y="2948948"/>
                </a:lnTo>
                <a:lnTo>
                  <a:pt x="967110" y="2742550"/>
                </a:lnTo>
                <a:cubicBezTo>
                  <a:pt x="1067262" y="2215462"/>
                  <a:pt x="1298344" y="1738698"/>
                  <a:pt x="1653547" y="1308854"/>
                </a:cubicBezTo>
                <a:cubicBezTo>
                  <a:pt x="1782710" y="1152792"/>
                  <a:pt x="1933403" y="1015565"/>
                  <a:pt x="2092167" y="889101"/>
                </a:cubicBezTo>
                <a:cubicBezTo>
                  <a:pt x="2105621" y="878338"/>
                  <a:pt x="2119075" y="867574"/>
                  <a:pt x="2137913" y="856811"/>
                </a:cubicBezTo>
                <a:cubicBezTo>
                  <a:pt x="2148676" y="897172"/>
                  <a:pt x="2127149" y="916008"/>
                  <a:pt x="2108312" y="940224"/>
                </a:cubicBezTo>
                <a:cubicBezTo>
                  <a:pt x="2078713" y="972513"/>
                  <a:pt x="2043730" y="1004802"/>
                  <a:pt x="2046421" y="1055926"/>
                </a:cubicBezTo>
                <a:cubicBezTo>
                  <a:pt x="2046421" y="1072070"/>
                  <a:pt x="2030276" y="1082833"/>
                  <a:pt x="2016821" y="1093597"/>
                </a:cubicBezTo>
                <a:cubicBezTo>
                  <a:pt x="1928020" y="1171627"/>
                  <a:pt x="1849984" y="1257731"/>
                  <a:pt x="1774638" y="1349215"/>
                </a:cubicBezTo>
                <a:cubicBezTo>
                  <a:pt x="1766565" y="1359979"/>
                  <a:pt x="1734274" y="1373431"/>
                  <a:pt x="1777328" y="1386886"/>
                </a:cubicBezTo>
                <a:cubicBezTo>
                  <a:pt x="1801547" y="1394958"/>
                  <a:pt x="1774638" y="1413793"/>
                  <a:pt x="1766565" y="1421865"/>
                </a:cubicBezTo>
                <a:cubicBezTo>
                  <a:pt x="1597036" y="1626361"/>
                  <a:pt x="1459800" y="1849691"/>
                  <a:pt x="1352163" y="2091856"/>
                </a:cubicBezTo>
                <a:cubicBezTo>
                  <a:pt x="1212235" y="2409363"/>
                  <a:pt x="1136890" y="2743013"/>
                  <a:pt x="1101907" y="3087427"/>
                </a:cubicBezTo>
                <a:cubicBezTo>
                  <a:pt x="1101907" y="3088772"/>
                  <a:pt x="1101907" y="3090790"/>
                  <a:pt x="1102580" y="3094154"/>
                </a:cubicBezTo>
                <a:lnTo>
                  <a:pt x="1104570" y="3100406"/>
                </a:lnTo>
                <a:lnTo>
                  <a:pt x="1113843" y="2999101"/>
                </a:lnTo>
                <a:cubicBezTo>
                  <a:pt x="1138226" y="2826084"/>
                  <a:pt x="1179369" y="2655571"/>
                  <a:pt x="1236682" y="2487179"/>
                </a:cubicBezTo>
                <a:cubicBezTo>
                  <a:pt x="1239318" y="2480533"/>
                  <a:pt x="1242783" y="2477764"/>
                  <a:pt x="1249712" y="2472227"/>
                </a:cubicBezTo>
                <a:cubicBezTo>
                  <a:pt x="1202697" y="2647291"/>
                  <a:pt x="1165753" y="2822770"/>
                  <a:pt x="1144152" y="2998820"/>
                </a:cubicBezTo>
                <a:lnTo>
                  <a:pt x="1143877" y="3001792"/>
                </a:lnTo>
                <a:lnTo>
                  <a:pt x="1144625" y="2999599"/>
                </a:lnTo>
                <a:cubicBezTo>
                  <a:pt x="1169853" y="2888481"/>
                  <a:pt x="1167835" y="2773956"/>
                  <a:pt x="1220307" y="2673054"/>
                </a:cubicBezTo>
                <a:cubicBezTo>
                  <a:pt x="1196089" y="2780684"/>
                  <a:pt x="1228380" y="2896384"/>
                  <a:pt x="1182634" y="3001323"/>
                </a:cubicBezTo>
                <a:lnTo>
                  <a:pt x="1177230" y="3017964"/>
                </a:lnTo>
                <a:lnTo>
                  <a:pt x="1193129" y="3023733"/>
                </a:lnTo>
                <a:cubicBezTo>
                  <a:pt x="1206837" y="3030944"/>
                  <a:pt x="1205461" y="3015014"/>
                  <a:pt x="1207684" y="3006427"/>
                </a:cubicBezTo>
                <a:cubicBezTo>
                  <a:pt x="1226207" y="2846324"/>
                  <a:pt x="1272430" y="2692470"/>
                  <a:pt x="1314361" y="2537505"/>
                </a:cubicBezTo>
                <a:cubicBezTo>
                  <a:pt x="1316859" y="2527844"/>
                  <a:pt x="1315153" y="2514521"/>
                  <a:pt x="1324018" y="2510631"/>
                </a:cubicBezTo>
                <a:cubicBezTo>
                  <a:pt x="1326973" y="2509334"/>
                  <a:pt x="1331103" y="2509086"/>
                  <a:pt x="1336954" y="2510369"/>
                </a:cubicBezTo>
                <a:lnTo>
                  <a:pt x="1346335" y="2515455"/>
                </a:lnTo>
                <a:lnTo>
                  <a:pt x="1341475" y="2526822"/>
                </a:lnTo>
                <a:cubicBezTo>
                  <a:pt x="1282033" y="2684987"/>
                  <a:pt x="1236529" y="2849070"/>
                  <a:pt x="1206129" y="3017246"/>
                </a:cubicBezTo>
                <a:lnTo>
                  <a:pt x="1190428" y="3134619"/>
                </a:lnTo>
                <a:lnTo>
                  <a:pt x="1188018" y="3178911"/>
                </a:lnTo>
                <a:cubicBezTo>
                  <a:pt x="1171870" y="3302686"/>
                  <a:pt x="1175907" y="3425785"/>
                  <a:pt x="1189026" y="3548551"/>
                </a:cubicBezTo>
                <a:lnTo>
                  <a:pt x="1205813" y="3671558"/>
                </a:lnTo>
                <a:lnTo>
                  <a:pt x="1210772" y="3356381"/>
                </a:lnTo>
                <a:cubicBezTo>
                  <a:pt x="1228015" y="3130993"/>
                  <a:pt x="1272258" y="2909658"/>
                  <a:pt x="1341421" y="2696971"/>
                </a:cubicBezTo>
                <a:lnTo>
                  <a:pt x="1356818" y="2655264"/>
                </a:lnTo>
                <a:lnTo>
                  <a:pt x="1364300" y="2638368"/>
                </a:lnTo>
                <a:lnTo>
                  <a:pt x="1403642" y="2528432"/>
                </a:lnTo>
                <a:lnTo>
                  <a:pt x="1418816" y="2487337"/>
                </a:lnTo>
                <a:cubicBezTo>
                  <a:pt x="1532878" y="2212122"/>
                  <a:pt x="1690015" y="1955007"/>
                  <a:pt x="1885305" y="1726888"/>
                </a:cubicBezTo>
                <a:lnTo>
                  <a:pt x="1887481" y="1724542"/>
                </a:lnTo>
                <a:lnTo>
                  <a:pt x="1876956" y="1747601"/>
                </a:lnTo>
                <a:cubicBezTo>
                  <a:pt x="1867112" y="1764406"/>
                  <a:pt x="1856228" y="1779912"/>
                  <a:pt x="1845344" y="1795419"/>
                </a:cubicBezTo>
                <a:cubicBezTo>
                  <a:pt x="1575145" y="2163411"/>
                  <a:pt x="1405066" y="2572876"/>
                  <a:pt x="1341756" y="3026454"/>
                </a:cubicBezTo>
                <a:cubicBezTo>
                  <a:pt x="1340364" y="3038918"/>
                  <a:pt x="1333981" y="3056505"/>
                  <a:pt x="1338404" y="3067727"/>
                </a:cubicBezTo>
                <a:cubicBezTo>
                  <a:pt x="1370741" y="3190602"/>
                  <a:pt x="1344761" y="3315799"/>
                  <a:pt x="1352994" y="3439768"/>
                </a:cubicBezTo>
                <a:cubicBezTo>
                  <a:pt x="1360680" y="3551687"/>
                  <a:pt x="1362135" y="3662909"/>
                  <a:pt x="1386580" y="3777331"/>
                </a:cubicBezTo>
                <a:cubicBezTo>
                  <a:pt x="1413055" y="3749368"/>
                  <a:pt x="1406839" y="3720278"/>
                  <a:pt x="1402977" y="3692713"/>
                </a:cubicBezTo>
                <a:cubicBezTo>
                  <a:pt x="1391546" y="3591734"/>
                  <a:pt x="1382050" y="3490340"/>
                  <a:pt x="1380729" y="3389229"/>
                </a:cubicBezTo>
                <a:cubicBezTo>
                  <a:pt x="1373652" y="2966913"/>
                  <a:pt x="1471141" y="2568900"/>
                  <a:pt x="1662254" y="2191442"/>
                </a:cubicBezTo>
                <a:cubicBezTo>
                  <a:pt x="1689160" y="2137024"/>
                  <a:pt x="1734897" y="2094806"/>
                  <a:pt x="1775928" y="2049539"/>
                </a:cubicBezTo>
                <a:cubicBezTo>
                  <a:pt x="1790896" y="2034174"/>
                  <a:pt x="1804341" y="2021163"/>
                  <a:pt x="1794248" y="1992901"/>
                </a:cubicBezTo>
                <a:cubicBezTo>
                  <a:pt x="1785677" y="1962285"/>
                  <a:pt x="1811870" y="1942493"/>
                  <a:pt x="1832245" y="1923946"/>
                </a:cubicBezTo>
                <a:cubicBezTo>
                  <a:pt x="1846103" y="1912874"/>
                  <a:pt x="1865082" y="1906791"/>
                  <a:pt x="1886833" y="1904172"/>
                </a:cubicBezTo>
                <a:cubicBezTo>
                  <a:pt x="1867419" y="1936710"/>
                  <a:pt x="1850361" y="1970773"/>
                  <a:pt x="1830946" y="2003310"/>
                </a:cubicBezTo>
                <a:cubicBezTo>
                  <a:pt x="1770073" y="2107570"/>
                  <a:pt x="1709613" y="2213770"/>
                  <a:pt x="1664800" y="2326766"/>
                </a:cubicBezTo>
                <a:cubicBezTo>
                  <a:pt x="1650792" y="2356122"/>
                  <a:pt x="1631662" y="2380487"/>
                  <a:pt x="1645352" y="2416092"/>
                </a:cubicBezTo>
                <a:cubicBezTo>
                  <a:pt x="1653790" y="2436595"/>
                  <a:pt x="1638537" y="2460134"/>
                  <a:pt x="1631044" y="2482013"/>
                </a:cubicBezTo>
                <a:cubicBezTo>
                  <a:pt x="1584292" y="2595423"/>
                  <a:pt x="1552775" y="2713690"/>
                  <a:pt x="1523196" y="2831542"/>
                </a:cubicBezTo>
                <a:cubicBezTo>
                  <a:pt x="1520975" y="2840128"/>
                  <a:pt x="1518340" y="2846776"/>
                  <a:pt x="1526229" y="2855229"/>
                </a:cubicBezTo>
                <a:lnTo>
                  <a:pt x="1534614" y="2850072"/>
                </a:lnTo>
                <a:lnTo>
                  <a:pt x="1531478" y="2868343"/>
                </a:lnTo>
                <a:lnTo>
                  <a:pt x="1530525" y="2870743"/>
                </a:lnTo>
                <a:lnTo>
                  <a:pt x="1530643" y="2867299"/>
                </a:lnTo>
                <a:cubicBezTo>
                  <a:pt x="1530730" y="2864839"/>
                  <a:pt x="1530230" y="2862503"/>
                  <a:pt x="1527396" y="2860667"/>
                </a:cubicBezTo>
                <a:cubicBezTo>
                  <a:pt x="1527396" y="2860667"/>
                  <a:pt x="1523722" y="2866335"/>
                  <a:pt x="1520049" y="2872005"/>
                </a:cubicBezTo>
                <a:cubicBezTo>
                  <a:pt x="1521048" y="2876676"/>
                  <a:pt x="1521048" y="2876676"/>
                  <a:pt x="1521048" y="2876676"/>
                </a:cubicBezTo>
                <a:cubicBezTo>
                  <a:pt x="1511706" y="2878672"/>
                  <a:pt x="1513382" y="2863661"/>
                  <a:pt x="1521727" y="2856995"/>
                </a:cubicBezTo>
                <a:cubicBezTo>
                  <a:pt x="1513382" y="2863661"/>
                  <a:pt x="1517734" y="2838310"/>
                  <a:pt x="1511385" y="2854318"/>
                </a:cubicBezTo>
                <a:cubicBezTo>
                  <a:pt x="1522725" y="2861665"/>
                  <a:pt x="1494699" y="2867653"/>
                  <a:pt x="1498690" y="2886335"/>
                </a:cubicBezTo>
                <a:cubicBezTo>
                  <a:pt x="1499687" y="2891007"/>
                  <a:pt x="1499687" y="2891007"/>
                  <a:pt x="1499687" y="2891007"/>
                </a:cubicBezTo>
                <a:cubicBezTo>
                  <a:pt x="1499687" y="2891007"/>
                  <a:pt x="1499687" y="2891007"/>
                  <a:pt x="1495017" y="2892005"/>
                </a:cubicBezTo>
                <a:cubicBezTo>
                  <a:pt x="1495017" y="2892005"/>
                  <a:pt x="1496015" y="2896677"/>
                  <a:pt x="1496015" y="2896677"/>
                </a:cubicBezTo>
                <a:cubicBezTo>
                  <a:pt x="1497013" y="2901348"/>
                  <a:pt x="1497013" y="2901348"/>
                  <a:pt x="1497013" y="2901348"/>
                </a:cubicBezTo>
                <a:cubicBezTo>
                  <a:pt x="1496015" y="2896677"/>
                  <a:pt x="1500687" y="2895679"/>
                  <a:pt x="1500687" y="2895679"/>
                </a:cubicBezTo>
                <a:cubicBezTo>
                  <a:pt x="1501683" y="2900350"/>
                  <a:pt x="1499008" y="2910689"/>
                  <a:pt x="1500005" y="2915361"/>
                </a:cubicBezTo>
                <a:cubicBezTo>
                  <a:pt x="1502682" y="2905019"/>
                  <a:pt x="1504677" y="2914363"/>
                  <a:pt x="1504677" y="2914363"/>
                </a:cubicBezTo>
                <a:cubicBezTo>
                  <a:pt x="1508351" y="2908695"/>
                  <a:pt x="1511025" y="2898353"/>
                  <a:pt x="1514701" y="2892685"/>
                </a:cubicBezTo>
                <a:cubicBezTo>
                  <a:pt x="1514701" y="2892685"/>
                  <a:pt x="1514701" y="2892685"/>
                  <a:pt x="1519370" y="2891687"/>
                </a:cubicBezTo>
                <a:cubicBezTo>
                  <a:pt x="1515697" y="2897355"/>
                  <a:pt x="1515697" y="2897355"/>
                  <a:pt x="1515697" y="2897355"/>
                </a:cubicBezTo>
                <a:cubicBezTo>
                  <a:pt x="1516695" y="2902027"/>
                  <a:pt x="1517692" y="2906697"/>
                  <a:pt x="1522365" y="2905700"/>
                </a:cubicBezTo>
                <a:cubicBezTo>
                  <a:pt x="1522365" y="2905700"/>
                  <a:pt x="1526037" y="2900031"/>
                  <a:pt x="1525039" y="2895360"/>
                </a:cubicBezTo>
                <a:cubicBezTo>
                  <a:pt x="1525039" y="2895360"/>
                  <a:pt x="1525039" y="2895360"/>
                  <a:pt x="1524041" y="2890688"/>
                </a:cubicBezTo>
                <a:cubicBezTo>
                  <a:pt x="1527714" y="2885020"/>
                  <a:pt x="1527714" y="2885020"/>
                  <a:pt x="1527714" y="2885020"/>
                </a:cubicBezTo>
                <a:cubicBezTo>
                  <a:pt x="1530708" y="2899032"/>
                  <a:pt x="1523363" y="2910371"/>
                  <a:pt x="1518010" y="2931050"/>
                </a:cubicBezTo>
                <a:cubicBezTo>
                  <a:pt x="1530708" y="2899032"/>
                  <a:pt x="1522684" y="2930053"/>
                  <a:pt x="1529349" y="2938396"/>
                </a:cubicBezTo>
                <a:cubicBezTo>
                  <a:pt x="1529349" y="2938396"/>
                  <a:pt x="1530348" y="2943068"/>
                  <a:pt x="1530348" y="2943068"/>
                </a:cubicBezTo>
                <a:cubicBezTo>
                  <a:pt x="1530348" y="2943068"/>
                  <a:pt x="1529349" y="2938396"/>
                  <a:pt x="1524678" y="2939395"/>
                </a:cubicBezTo>
                <a:cubicBezTo>
                  <a:pt x="1524678" y="2939395"/>
                  <a:pt x="1524678" y="2939395"/>
                  <a:pt x="1523680" y="2934724"/>
                </a:cubicBezTo>
                <a:cubicBezTo>
                  <a:pt x="1523680" y="2934724"/>
                  <a:pt x="1523680" y="2934724"/>
                  <a:pt x="1519008" y="2935721"/>
                </a:cubicBezTo>
                <a:cubicBezTo>
                  <a:pt x="1520006" y="2940394"/>
                  <a:pt x="1516334" y="2946061"/>
                  <a:pt x="1516334" y="2946061"/>
                </a:cubicBezTo>
                <a:cubicBezTo>
                  <a:pt x="1516334" y="2946061"/>
                  <a:pt x="1517333" y="2950732"/>
                  <a:pt x="1517333" y="2950732"/>
                </a:cubicBezTo>
                <a:cubicBezTo>
                  <a:pt x="1513659" y="2956402"/>
                  <a:pt x="1513659" y="2956402"/>
                  <a:pt x="1509986" y="2962070"/>
                </a:cubicBezTo>
                <a:cubicBezTo>
                  <a:pt x="1508989" y="2957400"/>
                  <a:pt x="1508989" y="2957400"/>
                  <a:pt x="1507991" y="2952728"/>
                </a:cubicBezTo>
                <a:cubicBezTo>
                  <a:pt x="1506991" y="2948057"/>
                  <a:pt x="1506991" y="2948057"/>
                  <a:pt x="1503320" y="2953726"/>
                </a:cubicBezTo>
                <a:cubicBezTo>
                  <a:pt x="1503320" y="2953726"/>
                  <a:pt x="1499646" y="2959396"/>
                  <a:pt x="1500643" y="2964066"/>
                </a:cubicBezTo>
                <a:cubicBezTo>
                  <a:pt x="1501642" y="2968737"/>
                  <a:pt x="1501642" y="2968737"/>
                  <a:pt x="1502641" y="2973409"/>
                </a:cubicBezTo>
                <a:cubicBezTo>
                  <a:pt x="1504636" y="2982750"/>
                  <a:pt x="1511303" y="2991095"/>
                  <a:pt x="1514976" y="2985426"/>
                </a:cubicBezTo>
                <a:cubicBezTo>
                  <a:pt x="1515974" y="2990096"/>
                  <a:pt x="1516970" y="2994767"/>
                  <a:pt x="1513299" y="3000436"/>
                </a:cubicBezTo>
                <a:cubicBezTo>
                  <a:pt x="1508946" y="3025786"/>
                  <a:pt x="1499923" y="3052136"/>
                  <a:pt x="1495570" y="3077486"/>
                </a:cubicBezTo>
                <a:cubicBezTo>
                  <a:pt x="1495570" y="3077486"/>
                  <a:pt x="1489902" y="3073814"/>
                  <a:pt x="1489902" y="3073814"/>
                </a:cubicBezTo>
                <a:cubicBezTo>
                  <a:pt x="1489902" y="3073814"/>
                  <a:pt x="1490900" y="3078485"/>
                  <a:pt x="1490900" y="3078485"/>
                </a:cubicBezTo>
                <a:cubicBezTo>
                  <a:pt x="1490900" y="3078485"/>
                  <a:pt x="1486228" y="3079482"/>
                  <a:pt x="1486228" y="3079482"/>
                </a:cubicBezTo>
                <a:cubicBezTo>
                  <a:pt x="1490582" y="3054132"/>
                  <a:pt x="1485230" y="3074812"/>
                  <a:pt x="1480559" y="3075811"/>
                </a:cubicBezTo>
                <a:cubicBezTo>
                  <a:pt x="1482237" y="3060798"/>
                  <a:pt x="1488585" y="3044791"/>
                  <a:pt x="1485591" y="3030777"/>
                </a:cubicBezTo>
                <a:cubicBezTo>
                  <a:pt x="1491260" y="3034450"/>
                  <a:pt x="1491260" y="3034450"/>
                  <a:pt x="1491260" y="3034450"/>
                </a:cubicBezTo>
                <a:cubicBezTo>
                  <a:pt x="1493935" y="3024111"/>
                  <a:pt x="1496610" y="3013770"/>
                  <a:pt x="1496610" y="3013770"/>
                </a:cubicBezTo>
                <a:cubicBezTo>
                  <a:pt x="1493935" y="3024111"/>
                  <a:pt x="1489264" y="3025108"/>
                  <a:pt x="1489264" y="3025108"/>
                </a:cubicBezTo>
                <a:cubicBezTo>
                  <a:pt x="1491939" y="3014767"/>
                  <a:pt x="1486270" y="3011096"/>
                  <a:pt x="1489944" y="3005426"/>
                </a:cubicBezTo>
                <a:cubicBezTo>
                  <a:pt x="1488945" y="3000755"/>
                  <a:pt x="1488945" y="3000755"/>
                  <a:pt x="1488945" y="3000755"/>
                </a:cubicBezTo>
                <a:cubicBezTo>
                  <a:pt x="1488945" y="3000755"/>
                  <a:pt x="1493617" y="2999757"/>
                  <a:pt x="1492619" y="2995087"/>
                </a:cubicBezTo>
                <a:cubicBezTo>
                  <a:pt x="1492619" y="2995087"/>
                  <a:pt x="1492619" y="2995087"/>
                  <a:pt x="1491621" y="2990414"/>
                </a:cubicBezTo>
                <a:cubicBezTo>
                  <a:pt x="1491621" y="2990414"/>
                  <a:pt x="1490623" y="2985745"/>
                  <a:pt x="1490623" y="2985745"/>
                </a:cubicBezTo>
                <a:cubicBezTo>
                  <a:pt x="1482279" y="2992412"/>
                  <a:pt x="1482279" y="2992412"/>
                  <a:pt x="1482279" y="2992412"/>
                </a:cubicBezTo>
                <a:cubicBezTo>
                  <a:pt x="1482279" y="2992412"/>
                  <a:pt x="1478607" y="2998081"/>
                  <a:pt x="1479604" y="3002751"/>
                </a:cubicBezTo>
                <a:lnTo>
                  <a:pt x="1480602" y="3007422"/>
                </a:lnTo>
                <a:cubicBezTo>
                  <a:pt x="1485271" y="3006424"/>
                  <a:pt x="1485271" y="3006424"/>
                  <a:pt x="1485271" y="3006424"/>
                </a:cubicBezTo>
                <a:cubicBezTo>
                  <a:pt x="1483597" y="3021434"/>
                  <a:pt x="1476568" y="3057127"/>
                  <a:pt x="1475889" y="3076809"/>
                </a:cubicBezTo>
                <a:cubicBezTo>
                  <a:pt x="1472215" y="3082477"/>
                  <a:pt x="1472215" y="3082477"/>
                  <a:pt x="1472215" y="3082477"/>
                </a:cubicBezTo>
                <a:cubicBezTo>
                  <a:pt x="1468541" y="3088146"/>
                  <a:pt x="1468541" y="3088146"/>
                  <a:pt x="1469540" y="3092817"/>
                </a:cubicBezTo>
                <a:cubicBezTo>
                  <a:pt x="1474211" y="3091818"/>
                  <a:pt x="1474211" y="3091818"/>
                  <a:pt x="1474211" y="3091818"/>
                </a:cubicBezTo>
                <a:cubicBezTo>
                  <a:pt x="1470538" y="3097487"/>
                  <a:pt x="1468860" y="3112498"/>
                  <a:pt x="1466185" y="3122840"/>
                </a:cubicBezTo>
                <a:cubicBezTo>
                  <a:pt x="1461514" y="3123837"/>
                  <a:pt x="1462511" y="3128508"/>
                  <a:pt x="1463510" y="3133178"/>
                </a:cubicBezTo>
                <a:cubicBezTo>
                  <a:pt x="1464509" y="3137850"/>
                  <a:pt x="1464509" y="3137850"/>
                  <a:pt x="1464509" y="3137850"/>
                </a:cubicBezTo>
                <a:cubicBezTo>
                  <a:pt x="1464509" y="3137850"/>
                  <a:pt x="1464509" y="3137850"/>
                  <a:pt x="1469179" y="3136851"/>
                </a:cubicBezTo>
                <a:cubicBezTo>
                  <a:pt x="1460474" y="3187554"/>
                  <a:pt x="1451452" y="3213902"/>
                  <a:pt x="1458437" y="3246598"/>
                </a:cubicBezTo>
                <a:cubicBezTo>
                  <a:pt x="1458437" y="3246598"/>
                  <a:pt x="1453765" y="3247597"/>
                  <a:pt x="1454763" y="3252269"/>
                </a:cubicBezTo>
                <a:cubicBezTo>
                  <a:pt x="1455762" y="3256940"/>
                  <a:pt x="1455762" y="3256940"/>
                  <a:pt x="1455762" y="3256940"/>
                </a:cubicBezTo>
                <a:cubicBezTo>
                  <a:pt x="1456759" y="3261610"/>
                  <a:pt x="1456759" y="3261610"/>
                  <a:pt x="1456759" y="3261610"/>
                </a:cubicBezTo>
                <a:cubicBezTo>
                  <a:pt x="1452090" y="3262609"/>
                  <a:pt x="1450411" y="3277620"/>
                  <a:pt x="1452407" y="3286961"/>
                </a:cubicBezTo>
                <a:cubicBezTo>
                  <a:pt x="1452407" y="3286961"/>
                  <a:pt x="1453405" y="3291634"/>
                  <a:pt x="1448735" y="3292631"/>
                </a:cubicBezTo>
                <a:cubicBezTo>
                  <a:pt x="1449733" y="3297301"/>
                  <a:pt x="1449733" y="3297301"/>
                  <a:pt x="1450729" y="3301973"/>
                </a:cubicBezTo>
                <a:cubicBezTo>
                  <a:pt x="1450729" y="3301973"/>
                  <a:pt x="1451728" y="3306644"/>
                  <a:pt x="1451728" y="3306644"/>
                </a:cubicBezTo>
                <a:cubicBezTo>
                  <a:pt x="1451728" y="3306644"/>
                  <a:pt x="1451728" y="3306644"/>
                  <a:pt x="1448054" y="3312312"/>
                </a:cubicBezTo>
                <a:cubicBezTo>
                  <a:pt x="1448054" y="3312312"/>
                  <a:pt x="1449053" y="3316984"/>
                  <a:pt x="1449053" y="3316984"/>
                </a:cubicBezTo>
                <a:cubicBezTo>
                  <a:pt x="1455719" y="3325326"/>
                  <a:pt x="1440030" y="3343331"/>
                  <a:pt x="1455040" y="3345009"/>
                </a:cubicBezTo>
                <a:cubicBezTo>
                  <a:pt x="1450369" y="3346008"/>
                  <a:pt x="1450369" y="3346008"/>
                  <a:pt x="1451367" y="3350678"/>
                </a:cubicBezTo>
                <a:cubicBezTo>
                  <a:pt x="1451367" y="3350678"/>
                  <a:pt x="1452366" y="3355351"/>
                  <a:pt x="1452366" y="3355351"/>
                </a:cubicBezTo>
                <a:cubicBezTo>
                  <a:pt x="1453364" y="3360020"/>
                  <a:pt x="1449691" y="3365689"/>
                  <a:pt x="1450688" y="3370360"/>
                </a:cubicBezTo>
                <a:cubicBezTo>
                  <a:pt x="1450688" y="3370360"/>
                  <a:pt x="1450688" y="3370360"/>
                  <a:pt x="1451686" y="3375030"/>
                </a:cubicBezTo>
                <a:cubicBezTo>
                  <a:pt x="1450009" y="3390042"/>
                  <a:pt x="1447334" y="3400383"/>
                  <a:pt x="1445656" y="3415393"/>
                </a:cubicBezTo>
                <a:cubicBezTo>
                  <a:pt x="1446653" y="3420063"/>
                  <a:pt x="1446653" y="3420063"/>
                  <a:pt x="1446653" y="3420063"/>
                </a:cubicBezTo>
                <a:cubicBezTo>
                  <a:pt x="1446653" y="3420063"/>
                  <a:pt x="1446653" y="3420063"/>
                  <a:pt x="1441983" y="3421062"/>
                </a:cubicBezTo>
                <a:cubicBezTo>
                  <a:pt x="1442981" y="3425733"/>
                  <a:pt x="1442981" y="3425733"/>
                  <a:pt x="1442981" y="3425733"/>
                </a:cubicBezTo>
                <a:cubicBezTo>
                  <a:pt x="1443979" y="3430404"/>
                  <a:pt x="1443979" y="3430404"/>
                  <a:pt x="1443979" y="3430404"/>
                </a:cubicBezTo>
                <a:cubicBezTo>
                  <a:pt x="1443979" y="3430404"/>
                  <a:pt x="1448650" y="3429407"/>
                  <a:pt x="1448650" y="3429407"/>
                </a:cubicBezTo>
                <a:cubicBezTo>
                  <a:pt x="1444977" y="3435075"/>
                  <a:pt x="1445976" y="3439745"/>
                  <a:pt x="1446973" y="3444417"/>
                </a:cubicBezTo>
                <a:cubicBezTo>
                  <a:pt x="1446973" y="3444417"/>
                  <a:pt x="1445976" y="3439745"/>
                  <a:pt x="1445976" y="3439745"/>
                </a:cubicBezTo>
                <a:cubicBezTo>
                  <a:pt x="1444296" y="3454757"/>
                  <a:pt x="1444296" y="3454757"/>
                  <a:pt x="1445295" y="3459428"/>
                </a:cubicBezTo>
                <a:cubicBezTo>
                  <a:pt x="1446294" y="3464099"/>
                  <a:pt x="1447291" y="3468769"/>
                  <a:pt x="1448290" y="3473441"/>
                </a:cubicBezTo>
                <a:cubicBezTo>
                  <a:pt x="1448290" y="3473441"/>
                  <a:pt x="1444616" y="3479111"/>
                  <a:pt x="1444616" y="3479111"/>
                </a:cubicBezTo>
                <a:cubicBezTo>
                  <a:pt x="1445615" y="3483781"/>
                  <a:pt x="1445615" y="3483781"/>
                  <a:pt x="1445615" y="3483781"/>
                </a:cubicBezTo>
                <a:cubicBezTo>
                  <a:pt x="1445615" y="3483781"/>
                  <a:pt x="1440943" y="3484778"/>
                  <a:pt x="1441943" y="3489449"/>
                </a:cubicBezTo>
                <a:cubicBezTo>
                  <a:pt x="1441943" y="3489449"/>
                  <a:pt x="1442939" y="3494121"/>
                  <a:pt x="1442939" y="3494121"/>
                </a:cubicBezTo>
                <a:cubicBezTo>
                  <a:pt x="1447611" y="3493123"/>
                  <a:pt x="1447611" y="3493123"/>
                  <a:pt x="1447611" y="3493123"/>
                </a:cubicBezTo>
                <a:cubicBezTo>
                  <a:pt x="1450603" y="3507136"/>
                  <a:pt x="1448928" y="3522147"/>
                  <a:pt x="1456592" y="3535162"/>
                </a:cubicBezTo>
                <a:cubicBezTo>
                  <a:pt x="1455594" y="3530490"/>
                  <a:pt x="1455594" y="3530490"/>
                  <a:pt x="1450922" y="3531488"/>
                </a:cubicBezTo>
                <a:cubicBezTo>
                  <a:pt x="1449926" y="3526818"/>
                  <a:pt x="1449926" y="3526818"/>
                  <a:pt x="1446252" y="3532487"/>
                </a:cubicBezTo>
                <a:cubicBezTo>
                  <a:pt x="1447250" y="3537157"/>
                  <a:pt x="1448249" y="3541828"/>
                  <a:pt x="1448249" y="3541828"/>
                </a:cubicBezTo>
                <a:cubicBezTo>
                  <a:pt x="1449247" y="3546500"/>
                  <a:pt x="1449247" y="3546500"/>
                  <a:pt x="1449247" y="3546500"/>
                </a:cubicBezTo>
                <a:cubicBezTo>
                  <a:pt x="1442897" y="3562510"/>
                  <a:pt x="1459904" y="3573529"/>
                  <a:pt x="1449883" y="3595205"/>
                </a:cubicBezTo>
                <a:cubicBezTo>
                  <a:pt x="1454554" y="3594207"/>
                  <a:pt x="1454554" y="3594207"/>
                  <a:pt x="1454554" y="3594207"/>
                </a:cubicBezTo>
                <a:cubicBezTo>
                  <a:pt x="1449883" y="3595205"/>
                  <a:pt x="1449883" y="3595205"/>
                  <a:pt x="1450880" y="3599876"/>
                </a:cubicBezTo>
                <a:cubicBezTo>
                  <a:pt x="1451878" y="3604549"/>
                  <a:pt x="1451878" y="3604549"/>
                  <a:pt x="1451878" y="3604549"/>
                </a:cubicBezTo>
                <a:cubicBezTo>
                  <a:pt x="1454873" y="3618561"/>
                  <a:pt x="1457866" y="3632574"/>
                  <a:pt x="1457866" y="3632574"/>
                </a:cubicBezTo>
                <a:cubicBezTo>
                  <a:pt x="1456608" y="3643833"/>
                  <a:pt x="1458742" y="3632388"/>
                  <a:pt x="1461993" y="3635813"/>
                </a:cubicBezTo>
                <a:lnTo>
                  <a:pt x="1465432" y="3645315"/>
                </a:lnTo>
                <a:lnTo>
                  <a:pt x="1464828" y="3645610"/>
                </a:lnTo>
                <a:lnTo>
                  <a:pt x="1458859" y="3645794"/>
                </a:lnTo>
                <a:cubicBezTo>
                  <a:pt x="1457357" y="3647335"/>
                  <a:pt x="1456688" y="3649919"/>
                  <a:pt x="1457188" y="3652257"/>
                </a:cubicBezTo>
                <a:cubicBezTo>
                  <a:pt x="1460022" y="3654092"/>
                  <a:pt x="1462528" y="3648673"/>
                  <a:pt x="1464365" y="3645838"/>
                </a:cubicBezTo>
                <a:lnTo>
                  <a:pt x="1464828" y="3645610"/>
                </a:lnTo>
                <a:lnTo>
                  <a:pt x="1465530" y="3645589"/>
                </a:lnTo>
                <a:lnTo>
                  <a:pt x="1465432" y="3645315"/>
                </a:lnTo>
                <a:lnTo>
                  <a:pt x="1466575" y="3644755"/>
                </a:lnTo>
                <a:cubicBezTo>
                  <a:pt x="1467116" y="3645862"/>
                  <a:pt x="1467447" y="3648843"/>
                  <a:pt x="1467526" y="3654930"/>
                </a:cubicBezTo>
                <a:cubicBezTo>
                  <a:pt x="1462856" y="3655929"/>
                  <a:pt x="1462856" y="3655929"/>
                  <a:pt x="1463852" y="3660600"/>
                </a:cubicBezTo>
                <a:cubicBezTo>
                  <a:pt x="1463852" y="3660600"/>
                  <a:pt x="1464851" y="3665270"/>
                  <a:pt x="1464851" y="3665270"/>
                </a:cubicBezTo>
                <a:cubicBezTo>
                  <a:pt x="1461179" y="3670939"/>
                  <a:pt x="1461179" y="3670939"/>
                  <a:pt x="1461179" y="3670939"/>
                </a:cubicBezTo>
                <a:cubicBezTo>
                  <a:pt x="1462178" y="3675610"/>
                  <a:pt x="1462178" y="3675610"/>
                  <a:pt x="1462178" y="3675610"/>
                </a:cubicBezTo>
                <a:cubicBezTo>
                  <a:pt x="1462178" y="3675610"/>
                  <a:pt x="1463175" y="3680282"/>
                  <a:pt x="1464173" y="3684953"/>
                </a:cubicBezTo>
                <a:cubicBezTo>
                  <a:pt x="1464173" y="3684953"/>
                  <a:pt x="1465171" y="3689624"/>
                  <a:pt x="1466168" y="3694296"/>
                </a:cubicBezTo>
                <a:cubicBezTo>
                  <a:pt x="1461498" y="3695293"/>
                  <a:pt x="1462496" y="3699964"/>
                  <a:pt x="1463494" y="3704634"/>
                </a:cubicBezTo>
                <a:cubicBezTo>
                  <a:pt x="1459821" y="3710304"/>
                  <a:pt x="1459821" y="3710304"/>
                  <a:pt x="1460818" y="3714976"/>
                </a:cubicBezTo>
                <a:cubicBezTo>
                  <a:pt x="1460818" y="3714976"/>
                  <a:pt x="1461815" y="3719645"/>
                  <a:pt x="1461815" y="3719645"/>
                </a:cubicBezTo>
                <a:cubicBezTo>
                  <a:pt x="1461815" y="3719645"/>
                  <a:pt x="1462814" y="3724317"/>
                  <a:pt x="1462814" y="3724317"/>
                </a:cubicBezTo>
                <a:cubicBezTo>
                  <a:pt x="1458143" y="3725314"/>
                  <a:pt x="1458143" y="3725314"/>
                  <a:pt x="1458143" y="3725314"/>
                </a:cubicBezTo>
                <a:cubicBezTo>
                  <a:pt x="1458143" y="3725314"/>
                  <a:pt x="1458143" y="3725314"/>
                  <a:pt x="1454470" y="3730983"/>
                </a:cubicBezTo>
                <a:cubicBezTo>
                  <a:pt x="1455467" y="3735654"/>
                  <a:pt x="1455467" y="3735654"/>
                  <a:pt x="1455467" y="3735654"/>
                </a:cubicBezTo>
                <a:cubicBezTo>
                  <a:pt x="1461137" y="3739328"/>
                  <a:pt x="1461137" y="3739328"/>
                  <a:pt x="1461137" y="3739328"/>
                </a:cubicBezTo>
                <a:cubicBezTo>
                  <a:pt x="1462135" y="3743998"/>
                  <a:pt x="1462135" y="3743998"/>
                  <a:pt x="1462135" y="3743998"/>
                </a:cubicBezTo>
                <a:cubicBezTo>
                  <a:pt x="1462135" y="3743998"/>
                  <a:pt x="1463132" y="3748671"/>
                  <a:pt x="1463132" y="3748671"/>
                </a:cubicBezTo>
                <a:cubicBezTo>
                  <a:pt x="1464130" y="3753341"/>
                  <a:pt x="1465128" y="3758012"/>
                  <a:pt x="1466126" y="3762683"/>
                </a:cubicBezTo>
                <a:cubicBezTo>
                  <a:pt x="1463452" y="3773022"/>
                  <a:pt x="1464449" y="3777695"/>
                  <a:pt x="1464449" y="3777695"/>
                </a:cubicBezTo>
                <a:cubicBezTo>
                  <a:pt x="1465447" y="3782365"/>
                  <a:pt x="1465447" y="3782365"/>
                  <a:pt x="1465447" y="3782365"/>
                </a:cubicBezTo>
                <a:cubicBezTo>
                  <a:pt x="1466445" y="3787036"/>
                  <a:pt x="1466445" y="3787036"/>
                  <a:pt x="1467443" y="3791707"/>
                </a:cubicBezTo>
                <a:cubicBezTo>
                  <a:pt x="1467443" y="3791707"/>
                  <a:pt x="1467443" y="3791707"/>
                  <a:pt x="1472113" y="3790710"/>
                </a:cubicBezTo>
                <a:cubicBezTo>
                  <a:pt x="1468442" y="3796379"/>
                  <a:pt x="1468442" y="3796379"/>
                  <a:pt x="1468442" y="3796379"/>
                </a:cubicBezTo>
                <a:cubicBezTo>
                  <a:pt x="1468442" y="3796379"/>
                  <a:pt x="1469439" y="3801048"/>
                  <a:pt x="1470437" y="3805720"/>
                </a:cubicBezTo>
                <a:cubicBezTo>
                  <a:pt x="1475427" y="3829075"/>
                  <a:pt x="1481096" y="3832748"/>
                  <a:pt x="1479418" y="3847759"/>
                </a:cubicBezTo>
                <a:cubicBezTo>
                  <a:pt x="1474748" y="3848756"/>
                  <a:pt x="1475745" y="3853428"/>
                  <a:pt x="1475745" y="3853428"/>
                </a:cubicBezTo>
                <a:cubicBezTo>
                  <a:pt x="1475745" y="3853428"/>
                  <a:pt x="1476743" y="3858097"/>
                  <a:pt x="1476743" y="3858097"/>
                </a:cubicBezTo>
                <a:cubicBezTo>
                  <a:pt x="1481415" y="3857100"/>
                  <a:pt x="1481415" y="3857100"/>
                  <a:pt x="1481415" y="3857100"/>
                </a:cubicBezTo>
                <a:cubicBezTo>
                  <a:pt x="1478739" y="3867441"/>
                  <a:pt x="1480735" y="3876783"/>
                  <a:pt x="1481734" y="3881454"/>
                </a:cubicBezTo>
                <a:cubicBezTo>
                  <a:pt x="1482731" y="3886125"/>
                  <a:pt x="1482731" y="3886125"/>
                  <a:pt x="1482731" y="3886125"/>
                </a:cubicBezTo>
                <a:cubicBezTo>
                  <a:pt x="1483728" y="3890795"/>
                  <a:pt x="1483728" y="3890795"/>
                  <a:pt x="1488400" y="3889796"/>
                </a:cubicBezTo>
                <a:cubicBezTo>
                  <a:pt x="1491393" y="3903810"/>
                  <a:pt x="1493389" y="3913153"/>
                  <a:pt x="1490714" y="3923492"/>
                </a:cubicBezTo>
                <a:cubicBezTo>
                  <a:pt x="1495385" y="3922494"/>
                  <a:pt x="1495385" y="3922494"/>
                  <a:pt x="1495385" y="3922494"/>
                </a:cubicBezTo>
                <a:cubicBezTo>
                  <a:pt x="1499376" y="3941178"/>
                  <a:pt x="1499376" y="3941178"/>
                  <a:pt x="1499376" y="3941178"/>
                </a:cubicBezTo>
                <a:cubicBezTo>
                  <a:pt x="1499376" y="3941178"/>
                  <a:pt x="1499376" y="3941178"/>
                  <a:pt x="1495705" y="3946848"/>
                </a:cubicBezTo>
                <a:cubicBezTo>
                  <a:pt x="1493708" y="3937506"/>
                  <a:pt x="1488039" y="3933833"/>
                  <a:pt x="1485365" y="3944173"/>
                </a:cubicBezTo>
                <a:cubicBezTo>
                  <a:pt x="1493708" y="3937506"/>
                  <a:pt x="1494026" y="3961858"/>
                  <a:pt x="1498697" y="3960861"/>
                </a:cubicBezTo>
                <a:cubicBezTo>
                  <a:pt x="1507679" y="4002900"/>
                  <a:pt x="1505683" y="3993557"/>
                  <a:pt x="1519336" y="4034599"/>
                </a:cubicBezTo>
                <a:cubicBezTo>
                  <a:pt x="1519336" y="4034599"/>
                  <a:pt x="1514664" y="4035598"/>
                  <a:pt x="1514664" y="4035598"/>
                </a:cubicBezTo>
                <a:cubicBezTo>
                  <a:pt x="1515663" y="4040268"/>
                  <a:pt x="1515663" y="4040268"/>
                  <a:pt x="1516661" y="4044938"/>
                </a:cubicBezTo>
                <a:cubicBezTo>
                  <a:pt x="1522649" y="4072964"/>
                  <a:pt x="1524644" y="4082307"/>
                  <a:pt x="1528636" y="4100992"/>
                </a:cubicBezTo>
                <a:cubicBezTo>
                  <a:pt x="1528636" y="4100992"/>
                  <a:pt x="1528636" y="4100992"/>
                  <a:pt x="1529635" y="4105662"/>
                </a:cubicBezTo>
                <a:cubicBezTo>
                  <a:pt x="1529635" y="4105662"/>
                  <a:pt x="1529635" y="4105662"/>
                  <a:pt x="1530632" y="4110333"/>
                </a:cubicBezTo>
                <a:cubicBezTo>
                  <a:pt x="1532945" y="4144028"/>
                  <a:pt x="1535303" y="4109335"/>
                  <a:pt x="1543966" y="4127021"/>
                </a:cubicBezTo>
                <a:cubicBezTo>
                  <a:pt x="1539294" y="4128018"/>
                  <a:pt x="1532945" y="4144028"/>
                  <a:pt x="1541290" y="4137361"/>
                </a:cubicBezTo>
                <a:cubicBezTo>
                  <a:pt x="1542289" y="4142032"/>
                  <a:pt x="1542289" y="4142032"/>
                  <a:pt x="1542289" y="4142032"/>
                </a:cubicBezTo>
                <a:cubicBezTo>
                  <a:pt x="1542289" y="4142032"/>
                  <a:pt x="1542289" y="4142032"/>
                  <a:pt x="1543286" y="4146702"/>
                </a:cubicBezTo>
                <a:cubicBezTo>
                  <a:pt x="1538615" y="4147700"/>
                  <a:pt x="1544284" y="4151374"/>
                  <a:pt x="1544284" y="4151374"/>
                </a:cubicBezTo>
                <a:cubicBezTo>
                  <a:pt x="1548276" y="4170059"/>
                  <a:pt x="1543605" y="4171056"/>
                  <a:pt x="1538933" y="4172054"/>
                </a:cubicBezTo>
                <a:cubicBezTo>
                  <a:pt x="1542925" y="4190739"/>
                  <a:pt x="1553266" y="4193413"/>
                  <a:pt x="1550590" y="4203753"/>
                </a:cubicBezTo>
                <a:cubicBezTo>
                  <a:pt x="1557258" y="4212097"/>
                  <a:pt x="1560251" y="4226111"/>
                  <a:pt x="1569592" y="4224113"/>
                </a:cubicBezTo>
                <a:cubicBezTo>
                  <a:pt x="1566917" y="4234454"/>
                  <a:pt x="1575581" y="4252141"/>
                  <a:pt x="1565241" y="4249466"/>
                </a:cubicBezTo>
                <a:cubicBezTo>
                  <a:pt x="1573903" y="4267151"/>
                  <a:pt x="1574584" y="4247470"/>
                  <a:pt x="1574902" y="4271822"/>
                </a:cubicBezTo>
                <a:cubicBezTo>
                  <a:pt x="1575900" y="4276494"/>
                  <a:pt x="1581569" y="4280167"/>
                  <a:pt x="1587238" y="4283840"/>
                </a:cubicBezTo>
                <a:cubicBezTo>
                  <a:pt x="1575900" y="4276494"/>
                  <a:pt x="1590549" y="4322205"/>
                  <a:pt x="1604882" y="4343564"/>
                </a:cubicBezTo>
                <a:cubicBezTo>
                  <a:pt x="1602208" y="4353904"/>
                  <a:pt x="1601209" y="4349234"/>
                  <a:pt x="1595539" y="4345560"/>
                </a:cubicBezTo>
                <a:cubicBezTo>
                  <a:pt x="1602208" y="4353904"/>
                  <a:pt x="1603205" y="4358574"/>
                  <a:pt x="1607875" y="4357577"/>
                </a:cubicBezTo>
                <a:cubicBezTo>
                  <a:pt x="1599531" y="4364244"/>
                  <a:pt x="1608874" y="4362248"/>
                  <a:pt x="1607196" y="4377259"/>
                </a:cubicBezTo>
                <a:cubicBezTo>
                  <a:pt x="1613863" y="4385603"/>
                  <a:pt x="1610870" y="4371589"/>
                  <a:pt x="1622525" y="4403290"/>
                </a:cubicBezTo>
                <a:lnTo>
                  <a:pt x="1618736" y="4400103"/>
                </a:lnTo>
                <a:lnTo>
                  <a:pt x="1614862" y="4390275"/>
                </a:lnTo>
                <a:cubicBezTo>
                  <a:pt x="1615361" y="4392610"/>
                  <a:pt x="1616110" y="4396114"/>
                  <a:pt x="1617316" y="4398908"/>
                </a:cubicBezTo>
                <a:lnTo>
                  <a:pt x="1618736" y="4400103"/>
                </a:lnTo>
                <a:lnTo>
                  <a:pt x="1625519" y="4417302"/>
                </a:lnTo>
                <a:cubicBezTo>
                  <a:pt x="1619850" y="4413630"/>
                  <a:pt x="1615180" y="4414629"/>
                  <a:pt x="1611506" y="4420296"/>
                </a:cubicBezTo>
                <a:cubicBezTo>
                  <a:pt x="1599849" y="4388597"/>
                  <a:pt x="1596856" y="4374584"/>
                  <a:pt x="1580528" y="4343884"/>
                </a:cubicBezTo>
                <a:cubicBezTo>
                  <a:pt x="1572185" y="4350550"/>
                  <a:pt x="1563522" y="4332863"/>
                  <a:pt x="1553861" y="4310507"/>
                </a:cubicBezTo>
                <a:cubicBezTo>
                  <a:pt x="1547194" y="4302163"/>
                  <a:pt x="1546194" y="4297492"/>
                  <a:pt x="1544200" y="4288151"/>
                </a:cubicBezTo>
                <a:cubicBezTo>
                  <a:pt x="1543202" y="4283479"/>
                  <a:pt x="1541206" y="4274137"/>
                  <a:pt x="1540208" y="4269467"/>
                </a:cubicBezTo>
                <a:cubicBezTo>
                  <a:pt x="1536536" y="4275134"/>
                  <a:pt x="1531226" y="4227428"/>
                  <a:pt x="1526874" y="4252779"/>
                </a:cubicBezTo>
                <a:lnTo>
                  <a:pt x="1519888" y="4220081"/>
                </a:lnTo>
                <a:cubicBezTo>
                  <a:pt x="1513902" y="4192054"/>
                  <a:pt x="1530228" y="4222756"/>
                  <a:pt x="1521566" y="4205070"/>
                </a:cubicBezTo>
                <a:cubicBezTo>
                  <a:pt x="1520568" y="4200398"/>
                  <a:pt x="1519571" y="4195728"/>
                  <a:pt x="1518573" y="4191057"/>
                </a:cubicBezTo>
                <a:cubicBezTo>
                  <a:pt x="1518573" y="4191057"/>
                  <a:pt x="1517576" y="4186384"/>
                  <a:pt x="1517576" y="4186384"/>
                </a:cubicBezTo>
                <a:cubicBezTo>
                  <a:pt x="1517576" y="4186384"/>
                  <a:pt x="1517576" y="4186384"/>
                  <a:pt x="1516577" y="4181714"/>
                </a:cubicBezTo>
                <a:cubicBezTo>
                  <a:pt x="1517576" y="4186384"/>
                  <a:pt x="1517576" y="4186384"/>
                  <a:pt x="1522245" y="4185387"/>
                </a:cubicBezTo>
                <a:cubicBezTo>
                  <a:pt x="1513583" y="4167702"/>
                  <a:pt x="1513583" y="4167702"/>
                  <a:pt x="1513583" y="4167702"/>
                </a:cubicBezTo>
                <a:cubicBezTo>
                  <a:pt x="1517256" y="4162033"/>
                  <a:pt x="1517256" y="4162033"/>
                  <a:pt x="1517256" y="4162033"/>
                </a:cubicBezTo>
                <a:cubicBezTo>
                  <a:pt x="1517256" y="4162033"/>
                  <a:pt x="1517256" y="4162033"/>
                  <a:pt x="1516257" y="4157362"/>
                </a:cubicBezTo>
                <a:cubicBezTo>
                  <a:pt x="1515260" y="4152691"/>
                  <a:pt x="1515260" y="4152691"/>
                  <a:pt x="1515260" y="4152691"/>
                </a:cubicBezTo>
                <a:cubicBezTo>
                  <a:pt x="1514261" y="4148019"/>
                  <a:pt x="1509591" y="4149018"/>
                  <a:pt x="1509591" y="4149018"/>
                </a:cubicBezTo>
                <a:cubicBezTo>
                  <a:pt x="1509271" y="4124666"/>
                  <a:pt x="1504602" y="4125663"/>
                  <a:pt x="1503605" y="4120992"/>
                </a:cubicBezTo>
                <a:cubicBezTo>
                  <a:pt x="1503605" y="4120992"/>
                  <a:pt x="1497934" y="4117319"/>
                  <a:pt x="1497934" y="4117319"/>
                </a:cubicBezTo>
                <a:cubicBezTo>
                  <a:pt x="1494941" y="4103305"/>
                  <a:pt x="1496618" y="4088295"/>
                  <a:pt x="1491948" y="4089292"/>
                </a:cubicBezTo>
                <a:cubicBezTo>
                  <a:pt x="1490948" y="4084621"/>
                  <a:pt x="1490948" y="4084621"/>
                  <a:pt x="1490948" y="4084621"/>
                </a:cubicBezTo>
                <a:cubicBezTo>
                  <a:pt x="1490948" y="4084621"/>
                  <a:pt x="1489951" y="4079950"/>
                  <a:pt x="1489951" y="4079950"/>
                </a:cubicBezTo>
                <a:cubicBezTo>
                  <a:pt x="1486277" y="4085620"/>
                  <a:pt x="1486277" y="4085620"/>
                  <a:pt x="1486277" y="4085620"/>
                </a:cubicBezTo>
                <a:cubicBezTo>
                  <a:pt x="1491629" y="4064938"/>
                  <a:pt x="1478973" y="4028571"/>
                  <a:pt x="1475301" y="4034238"/>
                </a:cubicBezTo>
                <a:cubicBezTo>
                  <a:pt x="1480970" y="4037911"/>
                  <a:pt x="1477297" y="4043581"/>
                  <a:pt x="1478294" y="4048252"/>
                </a:cubicBezTo>
                <a:cubicBezTo>
                  <a:pt x="1476299" y="4038909"/>
                  <a:pt x="1470629" y="4035237"/>
                  <a:pt x="1470629" y="4035237"/>
                </a:cubicBezTo>
                <a:cubicBezTo>
                  <a:pt x="1473623" y="4049251"/>
                  <a:pt x="1473623" y="4049251"/>
                  <a:pt x="1473623" y="4049251"/>
                </a:cubicBezTo>
                <a:cubicBezTo>
                  <a:pt x="1473623" y="4049251"/>
                  <a:pt x="1468953" y="4050248"/>
                  <a:pt x="1467954" y="4045576"/>
                </a:cubicBezTo>
                <a:cubicBezTo>
                  <a:pt x="1464282" y="4051246"/>
                  <a:pt x="1465279" y="4055915"/>
                  <a:pt x="1469951" y="4054918"/>
                </a:cubicBezTo>
                <a:cubicBezTo>
                  <a:pt x="1469951" y="4054918"/>
                  <a:pt x="1469951" y="4054918"/>
                  <a:pt x="1470949" y="4059589"/>
                </a:cubicBezTo>
                <a:cubicBezTo>
                  <a:pt x="1464600" y="4075598"/>
                  <a:pt x="1456256" y="4082266"/>
                  <a:pt x="1463242" y="4114962"/>
                </a:cubicBezTo>
                <a:cubicBezTo>
                  <a:pt x="1464239" y="4119633"/>
                  <a:pt x="1464239" y="4119633"/>
                  <a:pt x="1465238" y="4124305"/>
                </a:cubicBezTo>
                <a:cubicBezTo>
                  <a:pt x="1459568" y="4120631"/>
                  <a:pt x="1459568" y="4120631"/>
                  <a:pt x="1454896" y="4121629"/>
                </a:cubicBezTo>
                <a:cubicBezTo>
                  <a:pt x="1453899" y="4116958"/>
                  <a:pt x="1453899" y="4116958"/>
                  <a:pt x="1452901" y="4112288"/>
                </a:cubicBezTo>
                <a:cubicBezTo>
                  <a:pt x="1448230" y="4113286"/>
                  <a:pt x="1447233" y="4108614"/>
                  <a:pt x="1448230" y="4113286"/>
                </a:cubicBezTo>
                <a:cubicBezTo>
                  <a:pt x="1448230" y="4113286"/>
                  <a:pt x="1449228" y="4117957"/>
                  <a:pt x="1449228" y="4117957"/>
                </a:cubicBezTo>
                <a:cubicBezTo>
                  <a:pt x="1437573" y="4086258"/>
                  <a:pt x="1439250" y="4071246"/>
                  <a:pt x="1426595" y="4034876"/>
                </a:cubicBezTo>
                <a:cubicBezTo>
                  <a:pt x="1432264" y="4038549"/>
                  <a:pt x="1433262" y="4043220"/>
                  <a:pt x="1432264" y="4038549"/>
                </a:cubicBezTo>
                <a:cubicBezTo>
                  <a:pt x="1432264" y="4038549"/>
                  <a:pt x="1435937" y="4032880"/>
                  <a:pt x="1435937" y="4032880"/>
                </a:cubicBezTo>
                <a:lnTo>
                  <a:pt x="1437931" y="4042221"/>
                </a:lnTo>
                <a:cubicBezTo>
                  <a:pt x="1437613" y="4017869"/>
                  <a:pt x="1434620" y="4003856"/>
                  <a:pt x="1426954" y="3990842"/>
                </a:cubicBezTo>
                <a:cubicBezTo>
                  <a:pt x="1426954" y="3990842"/>
                  <a:pt x="1426954" y="3990842"/>
                  <a:pt x="1431626" y="3989844"/>
                </a:cubicBezTo>
                <a:lnTo>
                  <a:pt x="1430629" y="3985172"/>
                </a:lnTo>
                <a:cubicBezTo>
                  <a:pt x="1429630" y="3980499"/>
                  <a:pt x="1429630" y="3980499"/>
                  <a:pt x="1428631" y="3975830"/>
                </a:cubicBezTo>
                <a:cubicBezTo>
                  <a:pt x="1421965" y="3967486"/>
                  <a:pt x="1422644" y="3947804"/>
                  <a:pt x="1421646" y="3943133"/>
                </a:cubicBezTo>
                <a:cubicBezTo>
                  <a:pt x="1421646" y="3943133"/>
                  <a:pt x="1420648" y="3938462"/>
                  <a:pt x="1420648" y="3938462"/>
                </a:cubicBezTo>
                <a:cubicBezTo>
                  <a:pt x="1419652" y="3933790"/>
                  <a:pt x="1419652" y="3933790"/>
                  <a:pt x="1419652" y="3933790"/>
                </a:cubicBezTo>
                <a:cubicBezTo>
                  <a:pt x="1411985" y="3920775"/>
                  <a:pt x="1410669" y="3891751"/>
                  <a:pt x="1405000" y="3888080"/>
                </a:cubicBezTo>
                <a:cubicBezTo>
                  <a:pt x="1405000" y="3888080"/>
                  <a:pt x="1404002" y="3883408"/>
                  <a:pt x="1404002" y="3883408"/>
                </a:cubicBezTo>
                <a:cubicBezTo>
                  <a:pt x="1404002" y="3883408"/>
                  <a:pt x="1403004" y="3878736"/>
                  <a:pt x="1403004" y="3878736"/>
                </a:cubicBezTo>
                <a:cubicBezTo>
                  <a:pt x="1402006" y="3874066"/>
                  <a:pt x="1401007" y="3869395"/>
                  <a:pt x="1401007" y="3869395"/>
                </a:cubicBezTo>
                <a:cubicBezTo>
                  <a:pt x="1396337" y="3870392"/>
                  <a:pt x="1396337" y="3870392"/>
                  <a:pt x="1398335" y="3879735"/>
                </a:cubicBezTo>
                <a:cubicBezTo>
                  <a:pt x="1398335" y="3879735"/>
                  <a:pt x="1393662" y="3880734"/>
                  <a:pt x="1394660" y="3885404"/>
                </a:cubicBezTo>
                <a:cubicBezTo>
                  <a:pt x="1397336" y="3875064"/>
                  <a:pt x="1391667" y="3871391"/>
                  <a:pt x="1390668" y="3866720"/>
                </a:cubicBezTo>
                <a:cubicBezTo>
                  <a:pt x="1395340" y="3865721"/>
                  <a:pt x="1395340" y="3865721"/>
                  <a:pt x="1395340" y="3865721"/>
                </a:cubicBezTo>
                <a:cubicBezTo>
                  <a:pt x="1395340" y="3865721"/>
                  <a:pt x="1394342" y="3861051"/>
                  <a:pt x="1394342" y="3861051"/>
                </a:cubicBezTo>
                <a:cubicBezTo>
                  <a:pt x="1393344" y="3856381"/>
                  <a:pt x="1393344" y="3856381"/>
                  <a:pt x="1393344" y="3856381"/>
                </a:cubicBezTo>
                <a:cubicBezTo>
                  <a:pt x="1388672" y="3857379"/>
                  <a:pt x="1388672" y="3857379"/>
                  <a:pt x="1388672" y="3857379"/>
                </a:cubicBezTo>
                <a:cubicBezTo>
                  <a:pt x="1384681" y="3838693"/>
                  <a:pt x="1390351" y="3842367"/>
                  <a:pt x="1393024" y="3832027"/>
                </a:cubicBezTo>
                <a:cubicBezTo>
                  <a:pt x="1388354" y="3833025"/>
                  <a:pt x="1385361" y="3819012"/>
                  <a:pt x="1380689" y="3820009"/>
                </a:cubicBezTo>
                <a:cubicBezTo>
                  <a:pt x="1388354" y="3833025"/>
                  <a:pt x="1375339" y="3840689"/>
                  <a:pt x="1383004" y="3853705"/>
                </a:cubicBezTo>
                <a:cubicBezTo>
                  <a:pt x="1385679" y="3843366"/>
                  <a:pt x="1386677" y="3848036"/>
                  <a:pt x="1388672" y="3857379"/>
                </a:cubicBezTo>
                <a:cubicBezTo>
                  <a:pt x="1384002" y="3858376"/>
                  <a:pt x="1384002" y="3858376"/>
                  <a:pt x="1384002" y="3858376"/>
                </a:cubicBezTo>
                <a:cubicBezTo>
                  <a:pt x="1384002" y="3858376"/>
                  <a:pt x="1384002" y="3858376"/>
                  <a:pt x="1385000" y="3863047"/>
                </a:cubicBezTo>
                <a:cubicBezTo>
                  <a:pt x="1385000" y="3863047"/>
                  <a:pt x="1385998" y="3867719"/>
                  <a:pt x="1385998" y="3867719"/>
                </a:cubicBezTo>
                <a:cubicBezTo>
                  <a:pt x="1390668" y="3866720"/>
                  <a:pt x="1390668" y="3866720"/>
                  <a:pt x="1390668" y="3866720"/>
                </a:cubicBezTo>
                <a:cubicBezTo>
                  <a:pt x="1393503" y="3868555"/>
                  <a:pt x="1393334" y="3873478"/>
                  <a:pt x="1393163" y="3878397"/>
                </a:cubicBezTo>
                <a:lnTo>
                  <a:pt x="1394660" y="3885404"/>
                </a:lnTo>
                <a:lnTo>
                  <a:pt x="1395658" y="3890075"/>
                </a:lnTo>
                <a:cubicBezTo>
                  <a:pt x="1390987" y="3891074"/>
                  <a:pt x="1390987" y="3891074"/>
                  <a:pt x="1390987" y="3891074"/>
                </a:cubicBezTo>
                <a:cubicBezTo>
                  <a:pt x="1390987" y="3891074"/>
                  <a:pt x="1390987" y="3891074"/>
                  <a:pt x="1391984" y="3895744"/>
                </a:cubicBezTo>
                <a:cubicBezTo>
                  <a:pt x="1392983" y="3900415"/>
                  <a:pt x="1392983" y="3900415"/>
                  <a:pt x="1392983" y="3900415"/>
                </a:cubicBezTo>
                <a:cubicBezTo>
                  <a:pt x="1396296" y="3938780"/>
                  <a:pt x="1411944" y="3989163"/>
                  <a:pt x="1420606" y="4006850"/>
                </a:cubicBezTo>
                <a:cubicBezTo>
                  <a:pt x="1420606" y="4006850"/>
                  <a:pt x="1420606" y="4006850"/>
                  <a:pt x="1415936" y="4007847"/>
                </a:cubicBezTo>
                <a:cubicBezTo>
                  <a:pt x="1415936" y="4007847"/>
                  <a:pt x="1416933" y="4012520"/>
                  <a:pt x="1417931" y="4017190"/>
                </a:cubicBezTo>
                <a:cubicBezTo>
                  <a:pt x="1427591" y="4039547"/>
                  <a:pt x="1420924" y="4031202"/>
                  <a:pt x="1421923" y="4035875"/>
                </a:cubicBezTo>
                <a:cubicBezTo>
                  <a:pt x="1429588" y="4048889"/>
                  <a:pt x="1442562" y="4109612"/>
                  <a:pt x="1437890" y="4110609"/>
                </a:cubicBezTo>
                <a:cubicBezTo>
                  <a:pt x="1447551" y="4132968"/>
                  <a:pt x="1443877" y="4138635"/>
                  <a:pt x="1458528" y="4184349"/>
                </a:cubicBezTo>
                <a:cubicBezTo>
                  <a:pt x="1461522" y="4198361"/>
                  <a:pt x="1459845" y="4213371"/>
                  <a:pt x="1462839" y="4227385"/>
                </a:cubicBezTo>
                <a:cubicBezTo>
                  <a:pt x="1460164" y="4237725"/>
                  <a:pt x="1454494" y="4234052"/>
                  <a:pt x="1456490" y="4243395"/>
                </a:cubicBezTo>
                <a:cubicBezTo>
                  <a:pt x="1453136" y="4273416"/>
                  <a:pt x="1466788" y="4314457"/>
                  <a:pt x="1468105" y="4343482"/>
                </a:cubicBezTo>
                <a:cubicBezTo>
                  <a:pt x="1469102" y="4348152"/>
                  <a:pt x="1462436" y="4339808"/>
                  <a:pt x="1461439" y="4335137"/>
                </a:cubicBezTo>
                <a:cubicBezTo>
                  <a:pt x="1459761" y="4350148"/>
                  <a:pt x="1471736" y="4406199"/>
                  <a:pt x="1454730" y="4395182"/>
                </a:cubicBezTo>
                <a:cubicBezTo>
                  <a:pt x="1448063" y="4386836"/>
                  <a:pt x="1448063" y="4386836"/>
                  <a:pt x="1448063" y="4386836"/>
                </a:cubicBezTo>
                <a:cubicBezTo>
                  <a:pt x="1450058" y="4396179"/>
                  <a:pt x="1450058" y="4396179"/>
                  <a:pt x="1450058" y="4396179"/>
                </a:cubicBezTo>
                <a:cubicBezTo>
                  <a:pt x="1437723" y="4384161"/>
                  <a:pt x="1432733" y="4360806"/>
                  <a:pt x="1422075" y="4333778"/>
                </a:cubicBezTo>
                <a:cubicBezTo>
                  <a:pt x="1419080" y="4319766"/>
                  <a:pt x="1416086" y="4305753"/>
                  <a:pt x="1413412" y="4316093"/>
                </a:cubicBezTo>
                <a:cubicBezTo>
                  <a:pt x="1412414" y="4311422"/>
                  <a:pt x="1412414" y="4311422"/>
                  <a:pt x="1412414" y="4311422"/>
                </a:cubicBezTo>
                <a:cubicBezTo>
                  <a:pt x="1407741" y="4312421"/>
                  <a:pt x="1407741" y="4312421"/>
                  <a:pt x="1407741" y="4312421"/>
                </a:cubicBezTo>
                <a:cubicBezTo>
                  <a:pt x="1398400" y="4314415"/>
                  <a:pt x="1404748" y="4298407"/>
                  <a:pt x="1402752" y="4289064"/>
                </a:cubicBezTo>
                <a:cubicBezTo>
                  <a:pt x="1400078" y="4299405"/>
                  <a:pt x="1390415" y="4277046"/>
                  <a:pt x="1393410" y="4291060"/>
                </a:cubicBezTo>
                <a:cubicBezTo>
                  <a:pt x="1399079" y="4294733"/>
                  <a:pt x="1401076" y="4304075"/>
                  <a:pt x="1396404" y="4305073"/>
                </a:cubicBezTo>
                <a:cubicBezTo>
                  <a:pt x="1402074" y="4308745"/>
                  <a:pt x="1404069" y="4318088"/>
                  <a:pt x="1407063" y="4332102"/>
                </a:cubicBezTo>
                <a:cubicBezTo>
                  <a:pt x="1396043" y="4349108"/>
                  <a:pt x="1404346" y="4410830"/>
                  <a:pt x="1419993" y="4461213"/>
                </a:cubicBezTo>
                <a:cubicBezTo>
                  <a:pt x="1416321" y="4466881"/>
                  <a:pt x="1416321" y="4466881"/>
                  <a:pt x="1412648" y="4472550"/>
                </a:cubicBezTo>
                <a:cubicBezTo>
                  <a:pt x="1406978" y="4468877"/>
                  <a:pt x="1405981" y="4464205"/>
                  <a:pt x="1404983" y="4459535"/>
                </a:cubicBezTo>
                <a:cubicBezTo>
                  <a:pt x="1404983" y="4459535"/>
                  <a:pt x="1403985" y="4454865"/>
                  <a:pt x="1403985" y="4454865"/>
                </a:cubicBezTo>
                <a:cubicBezTo>
                  <a:pt x="1403985" y="4454865"/>
                  <a:pt x="1398316" y="4451189"/>
                  <a:pt x="1398316" y="4451189"/>
                </a:cubicBezTo>
                <a:cubicBezTo>
                  <a:pt x="1398316" y="4451189"/>
                  <a:pt x="1398316" y="4451189"/>
                  <a:pt x="1399315" y="4455862"/>
                </a:cubicBezTo>
                <a:cubicBezTo>
                  <a:pt x="1399315" y="4455862"/>
                  <a:pt x="1400312" y="4460533"/>
                  <a:pt x="1400312" y="4460533"/>
                </a:cubicBezTo>
                <a:cubicBezTo>
                  <a:pt x="1400312" y="4460533"/>
                  <a:pt x="1394644" y="4456859"/>
                  <a:pt x="1393645" y="4452188"/>
                </a:cubicBezTo>
                <a:cubicBezTo>
                  <a:pt x="1391649" y="4442847"/>
                  <a:pt x="1390651" y="4438176"/>
                  <a:pt x="1388655" y="4428834"/>
                </a:cubicBezTo>
                <a:lnTo>
                  <a:pt x="1396421" y="4442316"/>
                </a:lnTo>
                <a:lnTo>
                  <a:pt x="1397319" y="4446519"/>
                </a:lnTo>
                <a:cubicBezTo>
                  <a:pt x="1403485" y="4452529"/>
                  <a:pt x="1401820" y="4450442"/>
                  <a:pt x="1398362" y="4445687"/>
                </a:cubicBezTo>
                <a:lnTo>
                  <a:pt x="1396421" y="4442316"/>
                </a:lnTo>
                <a:lnTo>
                  <a:pt x="1394700" y="4434259"/>
                </a:lnTo>
                <a:cubicBezTo>
                  <a:pt x="1394325" y="4432507"/>
                  <a:pt x="1394325" y="4432507"/>
                  <a:pt x="1394325" y="4432507"/>
                </a:cubicBezTo>
                <a:cubicBezTo>
                  <a:pt x="1394325" y="4432507"/>
                  <a:pt x="1398995" y="4431508"/>
                  <a:pt x="1398995" y="4431508"/>
                </a:cubicBezTo>
                <a:cubicBezTo>
                  <a:pt x="1398995" y="4431508"/>
                  <a:pt x="1398995" y="4431508"/>
                  <a:pt x="1397996" y="4426838"/>
                </a:cubicBezTo>
                <a:cubicBezTo>
                  <a:pt x="1397996" y="4426838"/>
                  <a:pt x="1397000" y="4422167"/>
                  <a:pt x="1397000" y="4422167"/>
                </a:cubicBezTo>
                <a:cubicBezTo>
                  <a:pt x="1393327" y="4427837"/>
                  <a:pt x="1392329" y="4423164"/>
                  <a:pt x="1392329" y="4423164"/>
                </a:cubicBezTo>
                <a:cubicBezTo>
                  <a:pt x="1391330" y="4418493"/>
                  <a:pt x="1390333" y="4413823"/>
                  <a:pt x="1385662" y="4414822"/>
                </a:cubicBezTo>
                <a:cubicBezTo>
                  <a:pt x="1384664" y="4410150"/>
                  <a:pt x="1384664" y="4410150"/>
                  <a:pt x="1384664" y="4410150"/>
                </a:cubicBezTo>
                <a:cubicBezTo>
                  <a:pt x="1389336" y="4409152"/>
                  <a:pt x="1388338" y="4404480"/>
                  <a:pt x="1383666" y="4405478"/>
                </a:cubicBezTo>
                <a:cubicBezTo>
                  <a:pt x="1382668" y="4400808"/>
                  <a:pt x="1380424" y="4390299"/>
                  <a:pt x="1378801" y="4382708"/>
                </a:cubicBezTo>
                <a:lnTo>
                  <a:pt x="1377677" y="4377453"/>
                </a:lnTo>
                <a:cubicBezTo>
                  <a:pt x="1379673" y="4386795"/>
                  <a:pt x="1377996" y="4401807"/>
                  <a:pt x="1377996" y="4401807"/>
                </a:cubicBezTo>
                <a:cubicBezTo>
                  <a:pt x="1375004" y="4387793"/>
                  <a:pt x="1367339" y="4374777"/>
                  <a:pt x="1364344" y="4360763"/>
                </a:cubicBezTo>
                <a:cubicBezTo>
                  <a:pt x="1357100" y="4343998"/>
                  <a:pt x="1355467" y="4353504"/>
                  <a:pt x="1349899" y="4354235"/>
                </a:cubicBezTo>
                <a:lnTo>
                  <a:pt x="1345078" y="4351907"/>
                </a:lnTo>
                <a:lnTo>
                  <a:pt x="1348800" y="4372250"/>
                </a:lnTo>
                <a:cubicBezTo>
                  <a:pt x="1354182" y="4389739"/>
                  <a:pt x="1362927" y="4405884"/>
                  <a:pt x="1379072" y="4419338"/>
                </a:cubicBezTo>
                <a:cubicBezTo>
                  <a:pt x="1389836" y="4430100"/>
                  <a:pt x="1387145" y="4440864"/>
                  <a:pt x="1389836" y="4454318"/>
                </a:cubicBezTo>
                <a:cubicBezTo>
                  <a:pt x="1389836" y="4481225"/>
                  <a:pt x="1395218" y="4505441"/>
                  <a:pt x="1411363" y="4524275"/>
                </a:cubicBezTo>
                <a:cubicBezTo>
                  <a:pt x="1451727" y="4567327"/>
                  <a:pt x="1482001" y="4616433"/>
                  <a:pt x="1509583" y="4667558"/>
                </a:cubicBezTo>
                <a:lnTo>
                  <a:pt x="1577273" y="4795718"/>
                </a:lnTo>
                <a:lnTo>
                  <a:pt x="1579917" y="4798245"/>
                </a:lnTo>
                <a:cubicBezTo>
                  <a:pt x="1584587" y="4797247"/>
                  <a:pt x="1580594" y="4778563"/>
                  <a:pt x="1576604" y="4759879"/>
                </a:cubicBezTo>
                <a:cubicBezTo>
                  <a:pt x="1609577" y="4845636"/>
                  <a:pt x="1674569" y="4944085"/>
                  <a:pt x="1731897" y="5029523"/>
                </a:cubicBezTo>
                <a:lnTo>
                  <a:pt x="1728521" y="5034733"/>
                </a:lnTo>
                <a:lnTo>
                  <a:pt x="1864742" y="5210497"/>
                </a:lnTo>
                <a:lnTo>
                  <a:pt x="1960966" y="5314141"/>
                </a:lnTo>
                <a:lnTo>
                  <a:pt x="1964240" y="5316895"/>
                </a:lnTo>
                <a:lnTo>
                  <a:pt x="1966833" y="5320459"/>
                </a:lnTo>
                <a:lnTo>
                  <a:pt x="2003292" y="5359731"/>
                </a:lnTo>
                <a:lnTo>
                  <a:pt x="2005134" y="5358985"/>
                </a:lnTo>
                <a:cubicBezTo>
                  <a:pt x="2006603" y="5359434"/>
                  <a:pt x="2009083" y="5361041"/>
                  <a:pt x="2013584" y="5364962"/>
                </a:cubicBezTo>
                <a:cubicBezTo>
                  <a:pt x="2007915" y="5361289"/>
                  <a:pt x="2008414" y="5363625"/>
                  <a:pt x="2011996" y="5368965"/>
                </a:cubicBezTo>
                <a:lnTo>
                  <a:pt x="2012621" y="5369779"/>
                </a:lnTo>
                <a:lnTo>
                  <a:pt x="2021956" y="5379834"/>
                </a:lnTo>
                <a:lnTo>
                  <a:pt x="2059336" y="5413704"/>
                </a:lnTo>
                <a:lnTo>
                  <a:pt x="2059384" y="5410736"/>
                </a:lnTo>
                <a:cubicBezTo>
                  <a:pt x="2056760" y="5407022"/>
                  <a:pt x="2053427" y="5402851"/>
                  <a:pt x="2055262" y="5400017"/>
                </a:cubicBezTo>
                <a:cubicBezTo>
                  <a:pt x="2064764" y="5410196"/>
                  <a:pt x="2067179" y="5415787"/>
                  <a:pt x="2068636" y="5419749"/>
                </a:cubicBezTo>
                <a:lnTo>
                  <a:pt x="2074568" y="5427506"/>
                </a:lnTo>
                <a:lnTo>
                  <a:pt x="2093075" y="5444275"/>
                </a:lnTo>
                <a:lnTo>
                  <a:pt x="2096976" y="5446663"/>
                </a:lnTo>
                <a:lnTo>
                  <a:pt x="2101272" y="5451702"/>
                </a:lnTo>
                <a:lnTo>
                  <a:pt x="2190614" y="5532655"/>
                </a:lnTo>
                <a:lnTo>
                  <a:pt x="2190957" y="5532205"/>
                </a:lnTo>
                <a:lnTo>
                  <a:pt x="2192913" y="5534621"/>
                </a:lnTo>
                <a:lnTo>
                  <a:pt x="2345065" y="5651238"/>
                </a:lnTo>
                <a:lnTo>
                  <a:pt x="2345801" y="5651144"/>
                </a:lnTo>
                <a:cubicBezTo>
                  <a:pt x="2348510" y="5652397"/>
                  <a:pt x="2351344" y="5654233"/>
                  <a:pt x="2353680" y="5653734"/>
                </a:cubicBezTo>
                <a:cubicBezTo>
                  <a:pt x="2353680" y="5653734"/>
                  <a:pt x="2354677" y="5658406"/>
                  <a:pt x="2354677" y="5658406"/>
                </a:cubicBezTo>
                <a:lnTo>
                  <a:pt x="2354729" y="5658644"/>
                </a:lnTo>
                <a:lnTo>
                  <a:pt x="2365695" y="5667049"/>
                </a:lnTo>
                <a:lnTo>
                  <a:pt x="2371685" y="5669425"/>
                </a:lnTo>
                <a:cubicBezTo>
                  <a:pt x="2371685" y="5669425"/>
                  <a:pt x="2376356" y="5668427"/>
                  <a:pt x="2370688" y="5664753"/>
                </a:cubicBezTo>
                <a:cubicBezTo>
                  <a:pt x="2369689" y="5660084"/>
                  <a:pt x="2369689" y="5660084"/>
                  <a:pt x="2369689" y="5660084"/>
                </a:cubicBezTo>
                <a:cubicBezTo>
                  <a:pt x="2386696" y="5671101"/>
                  <a:pt x="2367015" y="5670422"/>
                  <a:pt x="2387695" y="5675773"/>
                </a:cubicBezTo>
                <a:cubicBezTo>
                  <a:pt x="2388692" y="5680444"/>
                  <a:pt x="2388692" y="5680444"/>
                  <a:pt x="2388692" y="5680444"/>
                </a:cubicBezTo>
                <a:cubicBezTo>
                  <a:pt x="2389690" y="5685115"/>
                  <a:pt x="2389690" y="5685115"/>
                  <a:pt x="2394361" y="5684116"/>
                </a:cubicBezTo>
                <a:cubicBezTo>
                  <a:pt x="2400030" y="5687790"/>
                  <a:pt x="2400030" y="5687790"/>
                  <a:pt x="2400030" y="5687790"/>
                </a:cubicBezTo>
                <a:cubicBezTo>
                  <a:pt x="2402865" y="5689627"/>
                  <a:pt x="2404282" y="5690545"/>
                  <a:pt x="2405825" y="5692047"/>
                </a:cubicBezTo>
                <a:lnTo>
                  <a:pt x="2409797" y="5696759"/>
                </a:lnTo>
                <a:lnTo>
                  <a:pt x="2414794" y="5700011"/>
                </a:lnTo>
                <a:lnTo>
                  <a:pt x="2432881" y="5701530"/>
                </a:lnTo>
                <a:cubicBezTo>
                  <a:pt x="2440053" y="5703661"/>
                  <a:pt x="2445223" y="5704998"/>
                  <a:pt x="2441390" y="5698491"/>
                </a:cubicBezTo>
                <a:cubicBezTo>
                  <a:pt x="2439054" y="5698990"/>
                  <a:pt x="2435053" y="5697402"/>
                  <a:pt x="2430801" y="5694648"/>
                </a:cubicBezTo>
                <a:lnTo>
                  <a:pt x="2423109" y="5687744"/>
                </a:lnTo>
                <a:lnTo>
                  <a:pt x="2429054" y="5686473"/>
                </a:lnTo>
                <a:cubicBezTo>
                  <a:pt x="2457400" y="5704839"/>
                  <a:pt x="2485743" y="5723205"/>
                  <a:pt x="2503749" y="5738894"/>
                </a:cubicBezTo>
                <a:cubicBezTo>
                  <a:pt x="2504747" y="5743565"/>
                  <a:pt x="2509419" y="5742568"/>
                  <a:pt x="2509419" y="5742568"/>
                </a:cubicBezTo>
                <a:cubicBezTo>
                  <a:pt x="2527423" y="5758257"/>
                  <a:pt x="2493408" y="5736220"/>
                  <a:pt x="2500075" y="5744562"/>
                </a:cubicBezTo>
                <a:cubicBezTo>
                  <a:pt x="2521754" y="5754584"/>
                  <a:pt x="2517083" y="5755583"/>
                  <a:pt x="2519077" y="5764924"/>
                </a:cubicBezTo>
                <a:cubicBezTo>
                  <a:pt x="2539757" y="5770275"/>
                  <a:pt x="2548422" y="5787961"/>
                  <a:pt x="2540756" y="5774946"/>
                </a:cubicBezTo>
                <a:cubicBezTo>
                  <a:pt x="2545427" y="5773948"/>
                  <a:pt x="2545427" y="5773948"/>
                  <a:pt x="2545427" y="5773948"/>
                </a:cubicBezTo>
                <a:cubicBezTo>
                  <a:pt x="2550097" y="5772950"/>
                  <a:pt x="2550097" y="5772950"/>
                  <a:pt x="2550097" y="5772950"/>
                </a:cubicBezTo>
                <a:cubicBezTo>
                  <a:pt x="2555767" y="5776622"/>
                  <a:pt x="2566107" y="5779297"/>
                  <a:pt x="2572773" y="5787641"/>
                </a:cubicBezTo>
                <a:cubicBezTo>
                  <a:pt x="2571776" y="5782971"/>
                  <a:pt x="2576447" y="5781973"/>
                  <a:pt x="2582118" y="5785645"/>
                </a:cubicBezTo>
                <a:cubicBezTo>
                  <a:pt x="2602796" y="5790996"/>
                  <a:pt x="2623796" y="5820700"/>
                  <a:pt x="2650143" y="5829723"/>
                </a:cubicBezTo>
                <a:cubicBezTo>
                  <a:pt x="2656810" y="5838067"/>
                  <a:pt x="2660484" y="5832397"/>
                  <a:pt x="2670824" y="5835072"/>
                </a:cubicBezTo>
                <a:cubicBezTo>
                  <a:pt x="2670824" y="5835072"/>
                  <a:pt x="2677490" y="5843417"/>
                  <a:pt x="2684158" y="5851761"/>
                </a:cubicBezTo>
                <a:cubicBezTo>
                  <a:pt x="2739850" y="5883820"/>
                  <a:pt x="2819895" y="5915562"/>
                  <a:pt x="2874588" y="5942950"/>
                </a:cubicBezTo>
                <a:cubicBezTo>
                  <a:pt x="2901935" y="5956644"/>
                  <a:pt x="2923613" y="5966665"/>
                  <a:pt x="2956629" y="5984033"/>
                </a:cubicBezTo>
                <a:cubicBezTo>
                  <a:pt x="2966969" y="5986708"/>
                  <a:pt x="2992320" y="5991060"/>
                  <a:pt x="3003657" y="5998405"/>
                </a:cubicBezTo>
                <a:cubicBezTo>
                  <a:pt x="3003657" y="5998405"/>
                  <a:pt x="3010325" y="6006750"/>
                  <a:pt x="3010325" y="6006750"/>
                </a:cubicBezTo>
                <a:cubicBezTo>
                  <a:pt x="3036674" y="6015773"/>
                  <a:pt x="3035676" y="6011102"/>
                  <a:pt x="3052682" y="6022121"/>
                </a:cubicBezTo>
                <a:cubicBezTo>
                  <a:pt x="3041345" y="6014776"/>
                  <a:pt x="3101709" y="6045837"/>
                  <a:pt x="3132727" y="6053863"/>
                </a:cubicBezTo>
                <a:cubicBezTo>
                  <a:pt x="3181752" y="6077579"/>
                  <a:pt x="3248465" y="6092630"/>
                  <a:pt x="3306831" y="6114351"/>
                </a:cubicBezTo>
                <a:cubicBezTo>
                  <a:pt x="3332182" y="6118703"/>
                  <a:pt x="3368871" y="6130401"/>
                  <a:pt x="3409233" y="6136431"/>
                </a:cubicBezTo>
                <a:cubicBezTo>
                  <a:pt x="3450593" y="6147132"/>
                  <a:pt x="3495627" y="6152162"/>
                  <a:pt x="3520977" y="6156515"/>
                </a:cubicBezTo>
                <a:cubicBezTo>
                  <a:pt x="3591361" y="6165899"/>
                  <a:pt x="3648729" y="6182948"/>
                  <a:pt x="3704103" y="6190654"/>
                </a:cubicBezTo>
                <a:cubicBezTo>
                  <a:pt x="3743467" y="6192014"/>
                  <a:pt x="3797843" y="6195048"/>
                  <a:pt x="3841878" y="6195409"/>
                </a:cubicBezTo>
                <a:cubicBezTo>
                  <a:pt x="3868226" y="6204433"/>
                  <a:pt x="3901921" y="6202118"/>
                  <a:pt x="3935617" y="6199803"/>
                </a:cubicBezTo>
                <a:cubicBezTo>
                  <a:pt x="3952624" y="6210822"/>
                  <a:pt x="4001331" y="6210186"/>
                  <a:pt x="4050037" y="6209548"/>
                </a:cubicBezTo>
                <a:cubicBezTo>
                  <a:pt x="4098742" y="6208910"/>
                  <a:pt x="4147449" y="6208274"/>
                  <a:pt x="4164456" y="6219291"/>
                </a:cubicBezTo>
                <a:cubicBezTo>
                  <a:pt x="4178470" y="6216298"/>
                  <a:pt x="4202823" y="6215980"/>
                  <a:pt x="4208491" y="6219652"/>
                </a:cubicBezTo>
                <a:cubicBezTo>
                  <a:pt x="4220508" y="6207318"/>
                  <a:pt x="4273885" y="6205681"/>
                  <a:pt x="4280553" y="6214026"/>
                </a:cubicBezTo>
                <a:cubicBezTo>
                  <a:pt x="4285225" y="6213027"/>
                  <a:pt x="4294565" y="6211031"/>
                  <a:pt x="4299237" y="6210033"/>
                </a:cubicBezTo>
                <a:cubicBezTo>
                  <a:pt x="4302232" y="6224047"/>
                  <a:pt x="4342273" y="6205722"/>
                  <a:pt x="4376966" y="6208079"/>
                </a:cubicBezTo>
                <a:cubicBezTo>
                  <a:pt x="4381639" y="6207082"/>
                  <a:pt x="4381639" y="6207082"/>
                  <a:pt x="4381639" y="6207082"/>
                </a:cubicBezTo>
                <a:cubicBezTo>
                  <a:pt x="4381639" y="6207082"/>
                  <a:pt x="4382636" y="6211752"/>
                  <a:pt x="4382636" y="6211752"/>
                </a:cubicBezTo>
                <a:cubicBezTo>
                  <a:pt x="4387307" y="6210754"/>
                  <a:pt x="4387307" y="6210754"/>
                  <a:pt x="4391979" y="6209755"/>
                </a:cubicBezTo>
                <a:cubicBezTo>
                  <a:pt x="4391979" y="6209755"/>
                  <a:pt x="4391979" y="6209755"/>
                  <a:pt x="4390980" y="6205086"/>
                </a:cubicBezTo>
                <a:cubicBezTo>
                  <a:pt x="4390980" y="6205086"/>
                  <a:pt x="4386310" y="6206084"/>
                  <a:pt x="4386310" y="6206084"/>
                </a:cubicBezTo>
                <a:cubicBezTo>
                  <a:pt x="4395651" y="6204087"/>
                  <a:pt x="4409664" y="6201093"/>
                  <a:pt x="4408667" y="6196422"/>
                </a:cubicBezTo>
                <a:cubicBezTo>
                  <a:pt x="4490071" y="6188798"/>
                  <a:pt x="4570475" y="6176505"/>
                  <a:pt x="4653556" y="6153870"/>
                </a:cubicBezTo>
                <a:cubicBezTo>
                  <a:pt x="4685257" y="6142215"/>
                  <a:pt x="4708611" y="6137225"/>
                  <a:pt x="4745978" y="6129242"/>
                </a:cubicBezTo>
                <a:cubicBezTo>
                  <a:pt x="4787019" y="6115589"/>
                  <a:pt x="4845748" y="6093274"/>
                  <a:pt x="4900802" y="6076627"/>
                </a:cubicBezTo>
                <a:cubicBezTo>
                  <a:pt x="4959529" y="6054313"/>
                  <a:pt x="5013586" y="6032994"/>
                  <a:pt x="5058301" y="6013674"/>
                </a:cubicBezTo>
                <a:cubicBezTo>
                  <a:pt x="5094672" y="6001018"/>
                  <a:pt x="5112357" y="5992356"/>
                  <a:pt x="5152401" y="5974033"/>
                </a:cubicBezTo>
                <a:cubicBezTo>
                  <a:pt x="5160745" y="5967365"/>
                  <a:pt x="5174758" y="5964372"/>
                  <a:pt x="5184101" y="5962374"/>
                </a:cubicBezTo>
                <a:cubicBezTo>
                  <a:pt x="5206457" y="5952716"/>
                  <a:pt x="5222147" y="5934711"/>
                  <a:pt x="5245504" y="5929720"/>
                </a:cubicBezTo>
                <a:cubicBezTo>
                  <a:pt x="5245504" y="5929720"/>
                  <a:pt x="5246501" y="5934392"/>
                  <a:pt x="5246501" y="5934392"/>
                </a:cubicBezTo>
                <a:cubicBezTo>
                  <a:pt x="5241830" y="5935389"/>
                  <a:pt x="5247499" y="5939063"/>
                  <a:pt x="5251173" y="5933393"/>
                </a:cubicBezTo>
                <a:cubicBezTo>
                  <a:pt x="5255843" y="5932396"/>
                  <a:pt x="5260514" y="5931398"/>
                  <a:pt x="5260514" y="5931398"/>
                </a:cubicBezTo>
                <a:cubicBezTo>
                  <a:pt x="5259517" y="5926727"/>
                  <a:pt x="5264188" y="5925730"/>
                  <a:pt x="5264188" y="5925730"/>
                </a:cubicBezTo>
                <a:cubicBezTo>
                  <a:pt x="5265185" y="5930400"/>
                  <a:pt x="5269857" y="5929401"/>
                  <a:pt x="5274527" y="5928403"/>
                </a:cubicBezTo>
                <a:cubicBezTo>
                  <a:pt x="5278201" y="5922735"/>
                  <a:pt x="5273529" y="5923733"/>
                  <a:pt x="5272531" y="5919062"/>
                </a:cubicBezTo>
                <a:cubicBezTo>
                  <a:pt x="5272531" y="5919062"/>
                  <a:pt x="5277203" y="5918063"/>
                  <a:pt x="5277203" y="5918063"/>
                </a:cubicBezTo>
                <a:cubicBezTo>
                  <a:pt x="5281873" y="5917066"/>
                  <a:pt x="5285546" y="5911397"/>
                  <a:pt x="5285546" y="5911397"/>
                </a:cubicBezTo>
                <a:cubicBezTo>
                  <a:pt x="5284549" y="5906727"/>
                  <a:pt x="5279879" y="5907725"/>
                  <a:pt x="5275207" y="5908722"/>
                </a:cubicBezTo>
                <a:cubicBezTo>
                  <a:pt x="5276205" y="5913393"/>
                  <a:pt x="5276205" y="5913393"/>
                  <a:pt x="5276205" y="5913393"/>
                </a:cubicBezTo>
                <a:cubicBezTo>
                  <a:pt x="5270536" y="5909721"/>
                  <a:pt x="5270536" y="5909721"/>
                  <a:pt x="5270536" y="5909721"/>
                </a:cubicBezTo>
                <a:cubicBezTo>
                  <a:pt x="5306907" y="5897065"/>
                  <a:pt x="5359965" y="5871077"/>
                  <a:pt x="5379329" y="5847404"/>
                </a:cubicBezTo>
                <a:cubicBezTo>
                  <a:pt x="5419372" y="5829081"/>
                  <a:pt x="5475105" y="5792750"/>
                  <a:pt x="5542857" y="5744086"/>
                </a:cubicBezTo>
                <a:cubicBezTo>
                  <a:pt x="5543855" y="5748759"/>
                  <a:pt x="5543855" y="5748759"/>
                  <a:pt x="5543855" y="5748759"/>
                </a:cubicBezTo>
                <a:cubicBezTo>
                  <a:pt x="5543855" y="5748759"/>
                  <a:pt x="5539183" y="5749756"/>
                  <a:pt x="5539183" y="5749756"/>
                </a:cubicBezTo>
                <a:cubicBezTo>
                  <a:pt x="5535510" y="5755425"/>
                  <a:pt x="5530840" y="5756424"/>
                  <a:pt x="5536507" y="5760095"/>
                </a:cubicBezTo>
                <a:cubicBezTo>
                  <a:pt x="5536507" y="5760095"/>
                  <a:pt x="5541179" y="5759098"/>
                  <a:pt x="5544853" y="5753429"/>
                </a:cubicBezTo>
                <a:cubicBezTo>
                  <a:pt x="5549523" y="5752432"/>
                  <a:pt x="5549523" y="5752432"/>
                  <a:pt x="5553195" y="5746762"/>
                </a:cubicBezTo>
                <a:cubicBezTo>
                  <a:pt x="5554194" y="5751434"/>
                  <a:pt x="5558865" y="5750436"/>
                  <a:pt x="5568208" y="5748439"/>
                </a:cubicBezTo>
                <a:cubicBezTo>
                  <a:pt x="5567709" y="5746105"/>
                  <a:pt x="5567209" y="5743768"/>
                  <a:pt x="5565793" y="5742849"/>
                </a:cubicBezTo>
                <a:lnTo>
                  <a:pt x="5563150" y="5743821"/>
                </a:lnTo>
                <a:lnTo>
                  <a:pt x="5569884" y="5733428"/>
                </a:lnTo>
                <a:cubicBezTo>
                  <a:pt x="5565213" y="5734427"/>
                  <a:pt x="5560543" y="5735424"/>
                  <a:pt x="5555871" y="5736423"/>
                </a:cubicBezTo>
                <a:cubicBezTo>
                  <a:pt x="5566891" y="5719416"/>
                  <a:pt x="5574237" y="5708077"/>
                  <a:pt x="5595597" y="5693746"/>
                </a:cubicBezTo>
                <a:cubicBezTo>
                  <a:pt x="5591923" y="5699415"/>
                  <a:pt x="5596594" y="5698416"/>
                  <a:pt x="5601265" y="5697419"/>
                </a:cubicBezTo>
                <a:cubicBezTo>
                  <a:pt x="5622624" y="5683088"/>
                  <a:pt x="5640990" y="5654743"/>
                  <a:pt x="5654005" y="5647078"/>
                </a:cubicBezTo>
                <a:cubicBezTo>
                  <a:pt x="5654005" y="5647078"/>
                  <a:pt x="5655003" y="5651750"/>
                  <a:pt x="5650333" y="5652747"/>
                </a:cubicBezTo>
                <a:cubicBezTo>
                  <a:pt x="5680037" y="5631749"/>
                  <a:pt x="5698401" y="5603403"/>
                  <a:pt x="5713411" y="5605080"/>
                </a:cubicBezTo>
                <a:cubicBezTo>
                  <a:pt x="5708741" y="5606079"/>
                  <a:pt x="5712413" y="5600409"/>
                  <a:pt x="5717085" y="5599412"/>
                </a:cubicBezTo>
                <a:cubicBezTo>
                  <a:pt x="5723434" y="5583402"/>
                  <a:pt x="5703073" y="5602405"/>
                  <a:pt x="5698401" y="5603403"/>
                </a:cubicBezTo>
                <a:cubicBezTo>
                  <a:pt x="5723434" y="5583402"/>
                  <a:pt x="5732775" y="5581407"/>
                  <a:pt x="5739123" y="5565397"/>
                </a:cubicBezTo>
                <a:cubicBezTo>
                  <a:pt x="5744793" y="5569071"/>
                  <a:pt x="5737447" y="5580410"/>
                  <a:pt x="5749465" y="5568074"/>
                </a:cubicBezTo>
                <a:cubicBezTo>
                  <a:pt x="5752140" y="5557732"/>
                  <a:pt x="5748466" y="5563402"/>
                  <a:pt x="5755813" y="5552065"/>
                </a:cubicBezTo>
                <a:cubicBezTo>
                  <a:pt x="5754813" y="5547394"/>
                  <a:pt x="5759485" y="5546395"/>
                  <a:pt x="5759485" y="5546395"/>
                </a:cubicBezTo>
                <a:cubicBezTo>
                  <a:pt x="5763159" y="5540726"/>
                  <a:pt x="5767829" y="5539729"/>
                  <a:pt x="5766831" y="5535057"/>
                </a:cubicBezTo>
                <a:cubicBezTo>
                  <a:pt x="5765834" y="5530386"/>
                  <a:pt x="5761163" y="5531383"/>
                  <a:pt x="5757489" y="5537052"/>
                </a:cubicBezTo>
                <a:cubicBezTo>
                  <a:pt x="5757489" y="5537052"/>
                  <a:pt x="5757489" y="5537052"/>
                  <a:pt x="5752817" y="5538051"/>
                </a:cubicBezTo>
                <a:cubicBezTo>
                  <a:pt x="5789869" y="5505714"/>
                  <a:pt x="5796216" y="5489707"/>
                  <a:pt x="5840612" y="5446031"/>
                </a:cubicBezTo>
                <a:cubicBezTo>
                  <a:pt x="5861292" y="5451381"/>
                  <a:pt x="5844285" y="5440361"/>
                  <a:pt x="5875984" y="5428705"/>
                </a:cubicBezTo>
                <a:cubicBezTo>
                  <a:pt x="5876981" y="5433377"/>
                  <a:pt x="5876981" y="5433377"/>
                  <a:pt x="5876981" y="5433377"/>
                </a:cubicBezTo>
                <a:cubicBezTo>
                  <a:pt x="5873309" y="5439045"/>
                  <a:pt x="5877980" y="5438048"/>
                  <a:pt x="5881654" y="5432378"/>
                </a:cubicBezTo>
                <a:cubicBezTo>
                  <a:pt x="5886325" y="5431380"/>
                  <a:pt x="5889997" y="5425712"/>
                  <a:pt x="5888999" y="5421040"/>
                </a:cubicBezTo>
                <a:cubicBezTo>
                  <a:pt x="5892673" y="5415372"/>
                  <a:pt x="5892673" y="5415372"/>
                  <a:pt x="5892673" y="5415372"/>
                </a:cubicBezTo>
                <a:cubicBezTo>
                  <a:pt x="5901015" y="5408706"/>
                  <a:pt x="5900018" y="5404034"/>
                  <a:pt x="5894349" y="5400360"/>
                </a:cubicBezTo>
                <a:cubicBezTo>
                  <a:pt x="5903692" y="5398364"/>
                  <a:pt x="5906367" y="5388024"/>
                  <a:pt x="5910040" y="5382356"/>
                </a:cubicBezTo>
                <a:cubicBezTo>
                  <a:pt x="5901696" y="5389023"/>
                  <a:pt x="5893352" y="5395689"/>
                  <a:pt x="5885009" y="5402357"/>
                </a:cubicBezTo>
                <a:cubicBezTo>
                  <a:pt x="5886005" y="5407028"/>
                  <a:pt x="5887003" y="5411699"/>
                  <a:pt x="5887003" y="5411699"/>
                </a:cubicBezTo>
                <a:cubicBezTo>
                  <a:pt x="5887003" y="5411699"/>
                  <a:pt x="5882333" y="5412697"/>
                  <a:pt x="5883331" y="5417368"/>
                </a:cubicBezTo>
                <a:cubicBezTo>
                  <a:pt x="5883331" y="5417368"/>
                  <a:pt x="5878661" y="5418365"/>
                  <a:pt x="5878661" y="5418365"/>
                </a:cubicBezTo>
                <a:cubicBezTo>
                  <a:pt x="5873988" y="5419363"/>
                  <a:pt x="5874987" y="5424035"/>
                  <a:pt x="5875984" y="5428705"/>
                </a:cubicBezTo>
                <a:cubicBezTo>
                  <a:pt x="5850633" y="5424354"/>
                  <a:pt x="5823605" y="5435012"/>
                  <a:pt x="5797893" y="5474694"/>
                </a:cubicBezTo>
                <a:cubicBezTo>
                  <a:pt x="5793223" y="5475693"/>
                  <a:pt x="5789550" y="5481361"/>
                  <a:pt x="5788553" y="5476691"/>
                </a:cubicBezTo>
                <a:cubicBezTo>
                  <a:pt x="5793223" y="5475693"/>
                  <a:pt x="5792224" y="5471021"/>
                  <a:pt x="5787554" y="5472019"/>
                </a:cubicBezTo>
                <a:cubicBezTo>
                  <a:pt x="5787554" y="5472019"/>
                  <a:pt x="5787554" y="5472019"/>
                  <a:pt x="5783880" y="5477689"/>
                </a:cubicBezTo>
                <a:cubicBezTo>
                  <a:pt x="5783880" y="5477689"/>
                  <a:pt x="5779209" y="5478686"/>
                  <a:pt x="5779209" y="5478686"/>
                </a:cubicBezTo>
                <a:cubicBezTo>
                  <a:pt x="5787893" y="5462179"/>
                  <a:pt x="5797326" y="5449175"/>
                  <a:pt x="5809467" y="5437421"/>
                </a:cubicBezTo>
                <a:lnTo>
                  <a:pt x="5851753" y="5406742"/>
                </a:lnTo>
                <a:lnTo>
                  <a:pt x="5852311" y="5409342"/>
                </a:lnTo>
                <a:cubicBezTo>
                  <a:pt x="5856982" y="5408343"/>
                  <a:pt x="5856982" y="5408343"/>
                  <a:pt x="5855983" y="5403674"/>
                </a:cubicBezTo>
                <a:cubicBezTo>
                  <a:pt x="5865325" y="5401676"/>
                  <a:pt x="5864329" y="5397006"/>
                  <a:pt x="5872672" y="5390339"/>
                </a:cubicBezTo>
                <a:cubicBezTo>
                  <a:pt x="5872672" y="5390339"/>
                  <a:pt x="5873671" y="5395010"/>
                  <a:pt x="5868998" y="5396009"/>
                </a:cubicBezTo>
                <a:cubicBezTo>
                  <a:pt x="5868998" y="5396009"/>
                  <a:pt x="5873671" y="5395010"/>
                  <a:pt x="5873671" y="5395010"/>
                </a:cubicBezTo>
                <a:cubicBezTo>
                  <a:pt x="5873671" y="5395010"/>
                  <a:pt x="5877343" y="5389341"/>
                  <a:pt x="5877343" y="5389341"/>
                </a:cubicBezTo>
                <a:cubicBezTo>
                  <a:pt x="5902375" y="5369340"/>
                  <a:pt x="5925731" y="5364351"/>
                  <a:pt x="5944096" y="5336008"/>
                </a:cubicBezTo>
                <a:cubicBezTo>
                  <a:pt x="5936751" y="5347345"/>
                  <a:pt x="5945093" y="5340677"/>
                  <a:pt x="5954436" y="5338681"/>
                </a:cubicBezTo>
                <a:cubicBezTo>
                  <a:pt x="5943417" y="5355687"/>
                  <a:pt x="5929403" y="5358682"/>
                  <a:pt x="5936071" y="5367026"/>
                </a:cubicBezTo>
                <a:cubicBezTo>
                  <a:pt x="5959106" y="5337683"/>
                  <a:pt x="5974798" y="5319679"/>
                  <a:pt x="6011847" y="5287342"/>
                </a:cubicBezTo>
                <a:cubicBezTo>
                  <a:pt x="6012845" y="5292014"/>
                  <a:pt x="6016519" y="5286345"/>
                  <a:pt x="6021190" y="5285346"/>
                </a:cubicBezTo>
                <a:cubicBezTo>
                  <a:pt x="6024863" y="5279677"/>
                  <a:pt x="6028537" y="5274009"/>
                  <a:pt x="6023863" y="5275006"/>
                </a:cubicBezTo>
                <a:cubicBezTo>
                  <a:pt x="6032207" y="5268340"/>
                  <a:pt x="6034884" y="5257999"/>
                  <a:pt x="6041233" y="5241991"/>
                </a:cubicBezTo>
                <a:cubicBezTo>
                  <a:pt x="6046901" y="5245664"/>
                  <a:pt x="6039554" y="5257001"/>
                  <a:pt x="6047899" y="5250335"/>
                </a:cubicBezTo>
                <a:cubicBezTo>
                  <a:pt x="6046901" y="5245664"/>
                  <a:pt x="6055246" y="5238997"/>
                  <a:pt x="6054247" y="5234325"/>
                </a:cubicBezTo>
                <a:cubicBezTo>
                  <a:pt x="6054247" y="5234325"/>
                  <a:pt x="6058919" y="5233328"/>
                  <a:pt x="6057920" y="5228658"/>
                </a:cubicBezTo>
                <a:cubicBezTo>
                  <a:pt x="6062591" y="5227659"/>
                  <a:pt x="6062591" y="5227659"/>
                  <a:pt x="6062591" y="5227659"/>
                </a:cubicBezTo>
                <a:cubicBezTo>
                  <a:pt x="6061593" y="5222988"/>
                  <a:pt x="6061593" y="5222988"/>
                  <a:pt x="6061593" y="5222988"/>
                </a:cubicBezTo>
                <a:cubicBezTo>
                  <a:pt x="6057920" y="5228658"/>
                  <a:pt x="6057920" y="5228658"/>
                  <a:pt x="6057920" y="5228658"/>
                </a:cubicBezTo>
                <a:cubicBezTo>
                  <a:pt x="6053250" y="5229655"/>
                  <a:pt x="6053250" y="5229655"/>
                  <a:pt x="6053250" y="5229655"/>
                </a:cubicBezTo>
                <a:cubicBezTo>
                  <a:pt x="6068941" y="5211651"/>
                  <a:pt x="6068941" y="5211651"/>
                  <a:pt x="6068941" y="5211651"/>
                </a:cubicBezTo>
                <a:cubicBezTo>
                  <a:pt x="6065267" y="5217319"/>
                  <a:pt x="6066265" y="5221991"/>
                  <a:pt x="6069937" y="5216321"/>
                </a:cubicBezTo>
                <a:cubicBezTo>
                  <a:pt x="6103993" y="5169972"/>
                  <a:pt x="6125712" y="5111605"/>
                  <a:pt x="6153103" y="5056910"/>
                </a:cubicBezTo>
                <a:cubicBezTo>
                  <a:pt x="6174822" y="4998546"/>
                  <a:pt x="6197539" y="4944849"/>
                  <a:pt x="6220259" y="4891153"/>
                </a:cubicBezTo>
                <a:cubicBezTo>
                  <a:pt x="6229601" y="4889157"/>
                  <a:pt x="6230598" y="4893829"/>
                  <a:pt x="6232593" y="4903170"/>
                </a:cubicBezTo>
                <a:cubicBezTo>
                  <a:pt x="6246968" y="4856141"/>
                  <a:pt x="6259665" y="4824124"/>
                  <a:pt x="6266691" y="4788433"/>
                </a:cubicBezTo>
                <a:cubicBezTo>
                  <a:pt x="6272541" y="4770088"/>
                  <a:pt x="6277222" y="4751993"/>
                  <a:pt x="6282822" y="4732481"/>
                </a:cubicBezTo>
                <a:lnTo>
                  <a:pt x="6302855" y="4672815"/>
                </a:lnTo>
                <a:lnTo>
                  <a:pt x="6305460" y="4672697"/>
                </a:lnTo>
                <a:cubicBezTo>
                  <a:pt x="6305460" y="4672697"/>
                  <a:pt x="6310131" y="4671699"/>
                  <a:pt x="6313804" y="4666031"/>
                </a:cubicBezTo>
                <a:cubicBezTo>
                  <a:pt x="6318475" y="4665033"/>
                  <a:pt x="6318475" y="4665033"/>
                  <a:pt x="6318475" y="4665033"/>
                </a:cubicBezTo>
                <a:cubicBezTo>
                  <a:pt x="6321151" y="4654692"/>
                  <a:pt x="6328497" y="4643354"/>
                  <a:pt x="6322827" y="4639682"/>
                </a:cubicBezTo>
                <a:cubicBezTo>
                  <a:pt x="6327499" y="4638683"/>
                  <a:pt x="6331173" y="4633014"/>
                  <a:pt x="6330175" y="4628345"/>
                </a:cubicBezTo>
                <a:cubicBezTo>
                  <a:pt x="6333847" y="4622674"/>
                  <a:pt x="6329177" y="4623672"/>
                  <a:pt x="6329177" y="4623672"/>
                </a:cubicBezTo>
                <a:cubicBezTo>
                  <a:pt x="6324505" y="4624671"/>
                  <a:pt x="6324505" y="4624671"/>
                  <a:pt x="6324505" y="4624671"/>
                </a:cubicBezTo>
                <a:cubicBezTo>
                  <a:pt x="6338199" y="4597325"/>
                  <a:pt x="6335206" y="4583312"/>
                  <a:pt x="6348900" y="4555965"/>
                </a:cubicBezTo>
                <a:cubicBezTo>
                  <a:pt x="6334887" y="4558958"/>
                  <a:pt x="6346904" y="4546622"/>
                  <a:pt x="6345907" y="4541951"/>
                </a:cubicBezTo>
                <a:cubicBezTo>
                  <a:pt x="6339557" y="4557959"/>
                  <a:pt x="6337561" y="4548618"/>
                  <a:pt x="6330216" y="4559955"/>
                </a:cubicBezTo>
                <a:cubicBezTo>
                  <a:pt x="6327541" y="4570295"/>
                  <a:pt x="6338559" y="4553288"/>
                  <a:pt x="6336883" y="4568299"/>
                </a:cubicBezTo>
                <a:cubicBezTo>
                  <a:pt x="6324866" y="4580635"/>
                  <a:pt x="6323189" y="4595647"/>
                  <a:pt x="6314844" y="4602314"/>
                </a:cubicBezTo>
                <a:cubicBezTo>
                  <a:pt x="6318517" y="4596645"/>
                  <a:pt x="6322191" y="4590975"/>
                  <a:pt x="6321192" y="4586304"/>
                </a:cubicBezTo>
                <a:cubicBezTo>
                  <a:pt x="6307497" y="4613651"/>
                  <a:pt x="6290131" y="4646668"/>
                  <a:pt x="6273761" y="4684354"/>
                </a:cubicBezTo>
                <a:cubicBezTo>
                  <a:pt x="6257391" y="4722041"/>
                  <a:pt x="6241021" y="4759728"/>
                  <a:pt x="6228327" y="4791746"/>
                </a:cubicBezTo>
                <a:cubicBezTo>
                  <a:pt x="6227328" y="4787073"/>
                  <a:pt x="6222657" y="4788072"/>
                  <a:pt x="6218983" y="4793740"/>
                </a:cubicBezTo>
                <a:cubicBezTo>
                  <a:pt x="6201617" y="4826756"/>
                  <a:pt x="6187921" y="4854104"/>
                  <a:pt x="6164885" y="4883446"/>
                </a:cubicBezTo>
                <a:cubicBezTo>
                  <a:pt x="6171551" y="4891790"/>
                  <a:pt x="6150193" y="4906124"/>
                  <a:pt x="6142846" y="4917459"/>
                </a:cubicBezTo>
                <a:cubicBezTo>
                  <a:pt x="6139172" y="4923130"/>
                  <a:pt x="6144842" y="4926804"/>
                  <a:pt x="6136497" y="4933470"/>
                </a:cubicBezTo>
                <a:cubicBezTo>
                  <a:pt x="6137495" y="4938141"/>
                  <a:pt x="6124481" y="4945806"/>
                  <a:pt x="6117135" y="4957143"/>
                </a:cubicBezTo>
                <a:cubicBezTo>
                  <a:pt x="6106115" y="4974149"/>
                  <a:pt x="6096093" y="4995828"/>
                  <a:pt x="6085074" y="5012834"/>
                </a:cubicBezTo>
                <a:cubicBezTo>
                  <a:pt x="6070383" y="5035511"/>
                  <a:pt x="6071379" y="5040181"/>
                  <a:pt x="6052017" y="5063855"/>
                </a:cubicBezTo>
                <a:cubicBezTo>
                  <a:pt x="6019957" y="5119547"/>
                  <a:pt x="5963543" y="5175556"/>
                  <a:pt x="5949849" y="5202903"/>
                </a:cubicBezTo>
                <a:cubicBezTo>
                  <a:pt x="5935836" y="5205898"/>
                  <a:pt x="5926811" y="5232245"/>
                  <a:pt x="5919467" y="5243586"/>
                </a:cubicBezTo>
                <a:cubicBezTo>
                  <a:pt x="5922141" y="5233244"/>
                  <a:pt x="5918469" y="5238913"/>
                  <a:pt x="5913797" y="5239912"/>
                </a:cubicBezTo>
                <a:cubicBezTo>
                  <a:pt x="5888085" y="5279594"/>
                  <a:pt x="5840696" y="5309255"/>
                  <a:pt x="5798296" y="5362272"/>
                </a:cubicBezTo>
                <a:cubicBezTo>
                  <a:pt x="5783605" y="5384947"/>
                  <a:pt x="5795621" y="5372612"/>
                  <a:pt x="5770589" y="5392612"/>
                </a:cubicBezTo>
                <a:cubicBezTo>
                  <a:pt x="5753900" y="5405947"/>
                  <a:pt x="5742883" y="5422953"/>
                  <a:pt x="5726193" y="5436286"/>
                </a:cubicBezTo>
                <a:cubicBezTo>
                  <a:pt x="5668782" y="5487625"/>
                  <a:pt x="5610372" y="5534294"/>
                  <a:pt x="5560309" y="5574296"/>
                </a:cubicBezTo>
                <a:cubicBezTo>
                  <a:pt x="5539947" y="5593298"/>
                  <a:pt x="5522261" y="5601962"/>
                  <a:pt x="5511241" y="5618968"/>
                </a:cubicBezTo>
                <a:cubicBezTo>
                  <a:pt x="5506569" y="5619967"/>
                  <a:pt x="5506569" y="5619967"/>
                  <a:pt x="5501899" y="5620964"/>
                </a:cubicBezTo>
                <a:cubicBezTo>
                  <a:pt x="5497229" y="5621963"/>
                  <a:pt x="5483216" y="5624956"/>
                  <a:pt x="5462853" y="5643958"/>
                </a:cubicBezTo>
                <a:cubicBezTo>
                  <a:pt x="5454509" y="5650624"/>
                  <a:pt x="5442491" y="5662962"/>
                  <a:pt x="5434147" y="5669628"/>
                </a:cubicBezTo>
                <a:cubicBezTo>
                  <a:pt x="5395101" y="5692624"/>
                  <a:pt x="5346715" y="5717613"/>
                  <a:pt x="5335695" y="5734620"/>
                </a:cubicBezTo>
                <a:cubicBezTo>
                  <a:pt x="5342043" y="5718611"/>
                  <a:pt x="5291979" y="5758613"/>
                  <a:pt x="5279961" y="5770948"/>
                </a:cubicBezTo>
                <a:cubicBezTo>
                  <a:pt x="5260279" y="5770269"/>
                  <a:pt x="5232571" y="5800610"/>
                  <a:pt x="5196201" y="5813264"/>
                </a:cubicBezTo>
                <a:cubicBezTo>
                  <a:pt x="5191531" y="5814263"/>
                  <a:pt x="5198197" y="5822607"/>
                  <a:pt x="5184185" y="5825600"/>
                </a:cubicBezTo>
                <a:cubicBezTo>
                  <a:pt x="5173845" y="5822925"/>
                  <a:pt x="5143143" y="5839253"/>
                  <a:pt x="5148811" y="5842926"/>
                </a:cubicBezTo>
                <a:cubicBezTo>
                  <a:pt x="5132803" y="5836578"/>
                  <a:pt x="5108769" y="5861249"/>
                  <a:pt x="5098429" y="5858574"/>
                </a:cubicBezTo>
                <a:cubicBezTo>
                  <a:pt x="5100425" y="5867915"/>
                  <a:pt x="5096752" y="5873584"/>
                  <a:pt x="5093078" y="5879254"/>
                </a:cubicBezTo>
                <a:cubicBezTo>
                  <a:pt x="5084733" y="5885921"/>
                  <a:pt x="5080063" y="5886918"/>
                  <a:pt x="5071717" y="5893584"/>
                </a:cubicBezTo>
                <a:cubicBezTo>
                  <a:pt x="5041017" y="5909914"/>
                  <a:pt x="4999977" y="5923566"/>
                  <a:pt x="4963607" y="5936220"/>
                </a:cubicBezTo>
                <a:cubicBezTo>
                  <a:pt x="4954263" y="5938216"/>
                  <a:pt x="4943924" y="5935541"/>
                  <a:pt x="4943924" y="5935541"/>
                </a:cubicBezTo>
                <a:cubicBezTo>
                  <a:pt x="4940250" y="5941210"/>
                  <a:pt x="4935579" y="5942209"/>
                  <a:pt x="4931907" y="5947877"/>
                </a:cubicBezTo>
                <a:cubicBezTo>
                  <a:pt x="4927236" y="5948876"/>
                  <a:pt x="4927236" y="5948876"/>
                  <a:pt x="4927236" y="5948876"/>
                </a:cubicBezTo>
                <a:cubicBezTo>
                  <a:pt x="4892542" y="5946518"/>
                  <a:pt x="4848827" y="5970511"/>
                  <a:pt x="4813453" y="5987836"/>
                </a:cubicBezTo>
                <a:cubicBezTo>
                  <a:pt x="4812455" y="5983165"/>
                  <a:pt x="4812455" y="5983165"/>
                  <a:pt x="4812455" y="5983165"/>
                </a:cubicBezTo>
                <a:cubicBezTo>
                  <a:pt x="4797445" y="5981489"/>
                  <a:pt x="4796766" y="6001171"/>
                  <a:pt x="4789099" y="5988156"/>
                </a:cubicBezTo>
                <a:cubicBezTo>
                  <a:pt x="4765746" y="5993144"/>
                  <a:pt x="4781755" y="5999492"/>
                  <a:pt x="4763071" y="6003484"/>
                </a:cubicBezTo>
                <a:cubicBezTo>
                  <a:pt x="4762072" y="5998814"/>
                  <a:pt x="4752731" y="6000810"/>
                  <a:pt x="4747061" y="5997136"/>
                </a:cubicBezTo>
                <a:cubicBezTo>
                  <a:pt x="4730373" y="6010470"/>
                  <a:pt x="4711689" y="6014462"/>
                  <a:pt x="4687335" y="6014782"/>
                </a:cubicBezTo>
                <a:cubicBezTo>
                  <a:pt x="4680987" y="6030790"/>
                  <a:pt x="4650965" y="6027436"/>
                  <a:pt x="4642621" y="6034102"/>
                </a:cubicBezTo>
                <a:cubicBezTo>
                  <a:pt x="4641623" y="6029431"/>
                  <a:pt x="4636952" y="6030429"/>
                  <a:pt x="4636952" y="6030429"/>
                </a:cubicBezTo>
                <a:cubicBezTo>
                  <a:pt x="4610921" y="6045759"/>
                  <a:pt x="4586569" y="6046077"/>
                  <a:pt x="4563214" y="6051067"/>
                </a:cubicBezTo>
                <a:cubicBezTo>
                  <a:pt x="4558541" y="6052066"/>
                  <a:pt x="4553871" y="6053063"/>
                  <a:pt x="4553871" y="6053063"/>
                </a:cubicBezTo>
                <a:cubicBezTo>
                  <a:pt x="4552873" y="6048393"/>
                  <a:pt x="4552873" y="6048393"/>
                  <a:pt x="4552873" y="6048393"/>
                </a:cubicBezTo>
                <a:cubicBezTo>
                  <a:pt x="4551875" y="6043722"/>
                  <a:pt x="4547205" y="6044719"/>
                  <a:pt x="4547205" y="6044719"/>
                </a:cubicBezTo>
                <a:cubicBezTo>
                  <a:pt x="4542534" y="6045718"/>
                  <a:pt x="4543531" y="6050388"/>
                  <a:pt x="4543531" y="6050388"/>
                </a:cubicBezTo>
                <a:cubicBezTo>
                  <a:pt x="4528521" y="6048711"/>
                  <a:pt x="4517502" y="6065717"/>
                  <a:pt x="4494145" y="6070708"/>
                </a:cubicBezTo>
                <a:cubicBezTo>
                  <a:pt x="4511832" y="6062045"/>
                  <a:pt x="4481809" y="6058690"/>
                  <a:pt x="4478137" y="6064359"/>
                </a:cubicBezTo>
                <a:cubicBezTo>
                  <a:pt x="4487478" y="6062363"/>
                  <a:pt x="4488477" y="6067034"/>
                  <a:pt x="4479134" y="6069030"/>
                </a:cubicBezTo>
                <a:cubicBezTo>
                  <a:pt x="4482808" y="6063362"/>
                  <a:pt x="4464125" y="6067353"/>
                  <a:pt x="4459453" y="6068351"/>
                </a:cubicBezTo>
                <a:cubicBezTo>
                  <a:pt x="4461447" y="6077694"/>
                  <a:pt x="4450111" y="6070346"/>
                  <a:pt x="4432425" y="6079010"/>
                </a:cubicBezTo>
                <a:cubicBezTo>
                  <a:pt x="4444441" y="6066673"/>
                  <a:pt x="4417414" y="6077333"/>
                  <a:pt x="4404399" y="6084998"/>
                </a:cubicBezTo>
                <a:cubicBezTo>
                  <a:pt x="4399727" y="6085995"/>
                  <a:pt x="4399727" y="6085995"/>
                  <a:pt x="4394059" y="6082323"/>
                </a:cubicBezTo>
                <a:cubicBezTo>
                  <a:pt x="4389386" y="6083320"/>
                  <a:pt x="4384716" y="6084319"/>
                  <a:pt x="4379047" y="6080645"/>
                </a:cubicBezTo>
                <a:cubicBezTo>
                  <a:pt x="4379047" y="6080645"/>
                  <a:pt x="4374376" y="6081644"/>
                  <a:pt x="4374376" y="6081644"/>
                </a:cubicBezTo>
                <a:cubicBezTo>
                  <a:pt x="4345352" y="6082961"/>
                  <a:pt x="4318323" y="6093619"/>
                  <a:pt x="4292971" y="6089266"/>
                </a:cubicBezTo>
                <a:cubicBezTo>
                  <a:pt x="4266943" y="6104597"/>
                  <a:pt x="4215243" y="6091221"/>
                  <a:pt x="4193882" y="6105553"/>
                </a:cubicBezTo>
                <a:cubicBezTo>
                  <a:pt x="4189212" y="6106550"/>
                  <a:pt x="4189212" y="6106550"/>
                  <a:pt x="4184541" y="6107549"/>
                </a:cubicBezTo>
                <a:cubicBezTo>
                  <a:pt x="4183543" y="6102876"/>
                  <a:pt x="4183543" y="6102876"/>
                  <a:pt x="4178872" y="6103875"/>
                </a:cubicBezTo>
                <a:cubicBezTo>
                  <a:pt x="4178872" y="6103875"/>
                  <a:pt x="4174201" y="6104874"/>
                  <a:pt x="4174201" y="6104874"/>
                </a:cubicBezTo>
                <a:cubicBezTo>
                  <a:pt x="4168532" y="6101200"/>
                  <a:pt x="4149847" y="6105192"/>
                  <a:pt x="4146175" y="6110861"/>
                </a:cubicBezTo>
                <a:cubicBezTo>
                  <a:pt x="4146175" y="6110861"/>
                  <a:pt x="4141503" y="6111859"/>
                  <a:pt x="4141503" y="6111859"/>
                </a:cubicBezTo>
                <a:cubicBezTo>
                  <a:pt x="4135835" y="6108185"/>
                  <a:pt x="4135835" y="6108185"/>
                  <a:pt x="4135835" y="6108185"/>
                </a:cubicBezTo>
                <a:cubicBezTo>
                  <a:pt x="4131163" y="6109183"/>
                  <a:pt x="4131163" y="6109183"/>
                  <a:pt x="4131163" y="6109183"/>
                </a:cubicBezTo>
                <a:cubicBezTo>
                  <a:pt x="4117151" y="6112178"/>
                  <a:pt x="4102139" y="6110500"/>
                  <a:pt x="4092798" y="6112497"/>
                </a:cubicBezTo>
                <a:cubicBezTo>
                  <a:pt x="4092798" y="6112497"/>
                  <a:pt x="4087129" y="6108823"/>
                  <a:pt x="4082458" y="6109821"/>
                </a:cubicBezTo>
                <a:cubicBezTo>
                  <a:pt x="4083455" y="6114492"/>
                  <a:pt x="4058104" y="6110139"/>
                  <a:pt x="4052435" y="6106468"/>
                </a:cubicBezTo>
                <a:cubicBezTo>
                  <a:pt x="4053433" y="6111138"/>
                  <a:pt x="4053433" y="6111138"/>
                  <a:pt x="4053433" y="6111138"/>
                </a:cubicBezTo>
                <a:cubicBezTo>
                  <a:pt x="4048763" y="6112135"/>
                  <a:pt x="4048763" y="6112135"/>
                  <a:pt x="4043093" y="6108462"/>
                </a:cubicBezTo>
                <a:cubicBezTo>
                  <a:pt x="4050100" y="6106966"/>
                  <a:pt x="4051017" y="6105549"/>
                  <a:pt x="4049935" y="6103338"/>
                </a:cubicBezTo>
                <a:lnTo>
                  <a:pt x="4045742" y="6095312"/>
                </a:lnTo>
                <a:lnTo>
                  <a:pt x="4059782" y="6095129"/>
                </a:lnTo>
                <a:cubicBezTo>
                  <a:pt x="4093477" y="6092815"/>
                  <a:pt x="4160866" y="6088185"/>
                  <a:pt x="4208575" y="6082877"/>
                </a:cubicBezTo>
                <a:cubicBezTo>
                  <a:pt x="4337687" y="6069945"/>
                  <a:pt x="4461129" y="6053340"/>
                  <a:pt x="4574233" y="6034059"/>
                </a:cubicBezTo>
                <a:cubicBezTo>
                  <a:pt x="4590921" y="6020727"/>
                  <a:pt x="4639627" y="6020089"/>
                  <a:pt x="4653639" y="6017096"/>
                </a:cubicBezTo>
                <a:cubicBezTo>
                  <a:pt x="4653639" y="6017096"/>
                  <a:pt x="4661985" y="6010429"/>
                  <a:pt x="4666657" y="6009430"/>
                </a:cubicBezTo>
                <a:cubicBezTo>
                  <a:pt x="4666657" y="6009430"/>
                  <a:pt x="4666657" y="6009430"/>
                  <a:pt x="4671326" y="6008432"/>
                </a:cubicBezTo>
                <a:cubicBezTo>
                  <a:pt x="4671326" y="6008432"/>
                  <a:pt x="4671326" y="6008432"/>
                  <a:pt x="4680669" y="6006436"/>
                </a:cubicBezTo>
                <a:cubicBezTo>
                  <a:pt x="4707697" y="5995778"/>
                  <a:pt x="4741392" y="5993462"/>
                  <a:pt x="4777762" y="5980809"/>
                </a:cubicBezTo>
                <a:cubicBezTo>
                  <a:pt x="4810460" y="5973824"/>
                  <a:pt x="4872861" y="5945840"/>
                  <a:pt x="4917575" y="5926517"/>
                </a:cubicBezTo>
                <a:cubicBezTo>
                  <a:pt x="4957619" y="5908194"/>
                  <a:pt x="5003331" y="5893543"/>
                  <a:pt x="5024691" y="5879212"/>
                </a:cubicBezTo>
                <a:cubicBezTo>
                  <a:pt x="5042377" y="5870549"/>
                  <a:pt x="5031038" y="5863204"/>
                  <a:pt x="5063735" y="5856218"/>
                </a:cubicBezTo>
                <a:cubicBezTo>
                  <a:pt x="5064733" y="5860888"/>
                  <a:pt x="5069405" y="5859891"/>
                  <a:pt x="5078746" y="5857895"/>
                </a:cubicBezTo>
                <a:cubicBezTo>
                  <a:pt x="5082420" y="5852226"/>
                  <a:pt x="5081423" y="5847555"/>
                  <a:pt x="5094437" y="5839890"/>
                </a:cubicBezTo>
                <a:cubicBezTo>
                  <a:pt x="5103779" y="5837894"/>
                  <a:pt x="5117791" y="5834899"/>
                  <a:pt x="5130807" y="5827235"/>
                </a:cubicBezTo>
                <a:cubicBezTo>
                  <a:pt x="5174523" y="5803242"/>
                  <a:pt x="5227582" y="5777255"/>
                  <a:pt x="5253613" y="5761925"/>
                </a:cubicBezTo>
                <a:cubicBezTo>
                  <a:pt x="5266627" y="5754260"/>
                  <a:pt x="5265629" y="5749589"/>
                  <a:pt x="5273974" y="5742921"/>
                </a:cubicBezTo>
                <a:cubicBezTo>
                  <a:pt x="5310345" y="5730267"/>
                  <a:pt x="5356737" y="5695935"/>
                  <a:pt x="5398457" y="5662600"/>
                </a:cubicBezTo>
                <a:cubicBezTo>
                  <a:pt x="5441175" y="5633938"/>
                  <a:pt x="5478225" y="5601601"/>
                  <a:pt x="5508927" y="5585273"/>
                </a:cubicBezTo>
                <a:cubicBezTo>
                  <a:pt x="5503258" y="5581600"/>
                  <a:pt x="5507928" y="5580601"/>
                  <a:pt x="5516272" y="5573935"/>
                </a:cubicBezTo>
                <a:cubicBezTo>
                  <a:pt x="5512598" y="5579604"/>
                  <a:pt x="5513597" y="5584275"/>
                  <a:pt x="5517271" y="5578605"/>
                </a:cubicBezTo>
                <a:cubicBezTo>
                  <a:pt x="5520943" y="5572937"/>
                  <a:pt x="5576677" y="5536610"/>
                  <a:pt x="5566338" y="5533934"/>
                </a:cubicBezTo>
                <a:cubicBezTo>
                  <a:pt x="5586699" y="5514930"/>
                  <a:pt x="5597039" y="5517607"/>
                  <a:pt x="5597039" y="5517607"/>
                </a:cubicBezTo>
                <a:cubicBezTo>
                  <a:pt x="5612731" y="5499602"/>
                  <a:pt x="5596041" y="5512935"/>
                  <a:pt x="5590371" y="5509261"/>
                </a:cubicBezTo>
                <a:cubicBezTo>
                  <a:pt x="5610733" y="5490259"/>
                  <a:pt x="5610733" y="5490259"/>
                  <a:pt x="5610733" y="5490259"/>
                </a:cubicBezTo>
                <a:cubicBezTo>
                  <a:pt x="5604385" y="5506268"/>
                  <a:pt x="5621073" y="5492935"/>
                  <a:pt x="5625744" y="5491937"/>
                </a:cubicBezTo>
                <a:cubicBezTo>
                  <a:pt x="5639440" y="5464590"/>
                  <a:pt x="5687825" y="5439599"/>
                  <a:pt x="5718210" y="5398918"/>
                </a:cubicBezTo>
                <a:cubicBezTo>
                  <a:pt x="5722880" y="5397921"/>
                  <a:pt x="5721883" y="5393250"/>
                  <a:pt x="5726553" y="5392252"/>
                </a:cubicBezTo>
                <a:cubicBezTo>
                  <a:pt x="5731224" y="5391254"/>
                  <a:pt x="5730227" y="5386582"/>
                  <a:pt x="5730227" y="5386582"/>
                </a:cubicBezTo>
                <a:cubicBezTo>
                  <a:pt x="5733899" y="5380915"/>
                  <a:pt x="5729229" y="5381912"/>
                  <a:pt x="5725555" y="5387581"/>
                </a:cubicBezTo>
                <a:cubicBezTo>
                  <a:pt x="5725555" y="5387581"/>
                  <a:pt x="5725555" y="5387581"/>
                  <a:pt x="5720884" y="5388578"/>
                </a:cubicBezTo>
                <a:cubicBezTo>
                  <a:pt x="5760609" y="5345901"/>
                  <a:pt x="5786639" y="5330572"/>
                  <a:pt x="5821693" y="5288895"/>
                </a:cubicBezTo>
                <a:cubicBezTo>
                  <a:pt x="5827363" y="5292568"/>
                  <a:pt x="5831035" y="5286898"/>
                  <a:pt x="5836704" y="5290572"/>
                </a:cubicBezTo>
                <a:cubicBezTo>
                  <a:pt x="5883775" y="5236557"/>
                  <a:pt x="5935517" y="5181544"/>
                  <a:pt x="5981591" y="5122858"/>
                </a:cubicBezTo>
                <a:cubicBezTo>
                  <a:pt x="6032334" y="5063177"/>
                  <a:pt x="6077409" y="4999820"/>
                  <a:pt x="6118812" y="4942132"/>
                </a:cubicBezTo>
                <a:cubicBezTo>
                  <a:pt x="6104798" y="4945127"/>
                  <a:pt x="6093101" y="4981814"/>
                  <a:pt x="6076412" y="4995149"/>
                </a:cubicBezTo>
                <a:cubicBezTo>
                  <a:pt x="6077409" y="4999820"/>
                  <a:pt x="6068067" y="5001815"/>
                  <a:pt x="6063397" y="5002813"/>
                </a:cubicBezTo>
                <a:cubicBezTo>
                  <a:pt x="6036685" y="5037826"/>
                  <a:pt x="6002631" y="5084175"/>
                  <a:pt x="5966579" y="5121182"/>
                </a:cubicBezTo>
                <a:cubicBezTo>
                  <a:pt x="5927851" y="5168529"/>
                  <a:pt x="5885453" y="5221546"/>
                  <a:pt x="5844729" y="5259552"/>
                </a:cubicBezTo>
                <a:cubicBezTo>
                  <a:pt x="5840058" y="5260549"/>
                  <a:pt x="5827043" y="5268214"/>
                  <a:pt x="5827043" y="5268214"/>
                </a:cubicBezTo>
                <a:cubicBezTo>
                  <a:pt x="5803009" y="5292886"/>
                  <a:pt x="5779973" y="5322229"/>
                  <a:pt x="5759611" y="5341232"/>
                </a:cubicBezTo>
                <a:cubicBezTo>
                  <a:pt x="5754940" y="5342230"/>
                  <a:pt x="5758613" y="5336560"/>
                  <a:pt x="5750269" y="5343228"/>
                </a:cubicBezTo>
                <a:cubicBezTo>
                  <a:pt x="5754940" y="5342230"/>
                  <a:pt x="5751266" y="5347898"/>
                  <a:pt x="5752265" y="5352569"/>
                </a:cubicBezTo>
                <a:cubicBezTo>
                  <a:pt x="5719885" y="5383909"/>
                  <a:pt x="5685513" y="5405904"/>
                  <a:pt x="5656807" y="5431574"/>
                </a:cubicBezTo>
                <a:cubicBezTo>
                  <a:pt x="5660479" y="5425905"/>
                  <a:pt x="5665151" y="5424908"/>
                  <a:pt x="5668823" y="5419239"/>
                </a:cubicBezTo>
                <a:cubicBezTo>
                  <a:pt x="5688186" y="5395564"/>
                  <a:pt x="5708548" y="5376562"/>
                  <a:pt x="5700204" y="5383229"/>
                </a:cubicBezTo>
                <a:cubicBezTo>
                  <a:pt x="5720565" y="5364226"/>
                  <a:pt x="5743601" y="5334884"/>
                  <a:pt x="5759291" y="5316879"/>
                </a:cubicBezTo>
                <a:cubicBezTo>
                  <a:pt x="5762965" y="5311210"/>
                  <a:pt x="5762965" y="5311210"/>
                  <a:pt x="5767637" y="5310212"/>
                </a:cubicBezTo>
                <a:cubicBezTo>
                  <a:pt x="5764961" y="5320552"/>
                  <a:pt x="5774982" y="5298873"/>
                  <a:pt x="5776978" y="5308215"/>
                </a:cubicBezTo>
                <a:cubicBezTo>
                  <a:pt x="5784325" y="5296878"/>
                  <a:pt x="5791671" y="5285539"/>
                  <a:pt x="5795344" y="5279871"/>
                </a:cubicBezTo>
                <a:cubicBezTo>
                  <a:pt x="5807361" y="5267535"/>
                  <a:pt x="5815704" y="5260867"/>
                  <a:pt x="5823052" y="5249530"/>
                </a:cubicBezTo>
                <a:cubicBezTo>
                  <a:pt x="5843414" y="5230528"/>
                  <a:pt x="5868445" y="5210527"/>
                  <a:pt x="5876789" y="5203859"/>
                </a:cubicBezTo>
                <a:cubicBezTo>
                  <a:pt x="5872119" y="5204858"/>
                  <a:pt x="5875791" y="5199189"/>
                  <a:pt x="5875791" y="5199189"/>
                </a:cubicBezTo>
                <a:cubicBezTo>
                  <a:pt x="5879465" y="5193519"/>
                  <a:pt x="5883139" y="5187851"/>
                  <a:pt x="5891483" y="5181185"/>
                </a:cubicBezTo>
                <a:cubicBezTo>
                  <a:pt x="5891483" y="5181185"/>
                  <a:pt x="5896154" y="5180186"/>
                  <a:pt x="5895155" y="5175515"/>
                </a:cubicBezTo>
                <a:cubicBezTo>
                  <a:pt x="5907171" y="5163179"/>
                  <a:pt x="5919189" y="5150844"/>
                  <a:pt x="5926536" y="5139505"/>
                </a:cubicBezTo>
                <a:cubicBezTo>
                  <a:pt x="5938553" y="5127170"/>
                  <a:pt x="5951567" y="5119504"/>
                  <a:pt x="5942227" y="5121500"/>
                </a:cubicBezTo>
                <a:cubicBezTo>
                  <a:pt x="5953245" y="5104494"/>
                  <a:pt x="5968936" y="5086488"/>
                  <a:pt x="5989296" y="5067486"/>
                </a:cubicBezTo>
                <a:cubicBezTo>
                  <a:pt x="5992970" y="5061817"/>
                  <a:pt x="6000317" y="5050480"/>
                  <a:pt x="6008661" y="5043813"/>
                </a:cubicBezTo>
                <a:cubicBezTo>
                  <a:pt x="6008661" y="5043813"/>
                  <a:pt x="6013332" y="5042815"/>
                  <a:pt x="6013332" y="5042815"/>
                </a:cubicBezTo>
                <a:cubicBezTo>
                  <a:pt x="6012333" y="5038142"/>
                  <a:pt x="6017005" y="5037145"/>
                  <a:pt x="6017005" y="5037145"/>
                </a:cubicBezTo>
                <a:cubicBezTo>
                  <a:pt x="6016007" y="5032475"/>
                  <a:pt x="6016007" y="5032475"/>
                  <a:pt x="6016007" y="5032475"/>
                </a:cubicBezTo>
                <a:cubicBezTo>
                  <a:pt x="6016007" y="5032475"/>
                  <a:pt x="6016007" y="5032475"/>
                  <a:pt x="6020679" y="5031478"/>
                </a:cubicBezTo>
                <a:cubicBezTo>
                  <a:pt x="6047387" y="4996466"/>
                  <a:pt x="6074096" y="4961453"/>
                  <a:pt x="6092463" y="4933109"/>
                </a:cubicBezTo>
                <a:cubicBezTo>
                  <a:pt x="6097135" y="4932111"/>
                  <a:pt x="6101805" y="4931113"/>
                  <a:pt x="6100805" y="4926443"/>
                </a:cubicBezTo>
                <a:cubicBezTo>
                  <a:pt x="6105477" y="4925444"/>
                  <a:pt x="6105477" y="4925444"/>
                  <a:pt x="6105477" y="4925444"/>
                </a:cubicBezTo>
                <a:cubicBezTo>
                  <a:pt x="6105477" y="4925444"/>
                  <a:pt x="6110149" y="4924445"/>
                  <a:pt x="6109151" y="4919775"/>
                </a:cubicBezTo>
                <a:cubicBezTo>
                  <a:pt x="6108152" y="4915104"/>
                  <a:pt x="6108152" y="4915104"/>
                  <a:pt x="6108152" y="4915104"/>
                </a:cubicBezTo>
                <a:cubicBezTo>
                  <a:pt x="6119173" y="4898096"/>
                  <a:pt x="6145882" y="4863086"/>
                  <a:pt x="6132867" y="4870749"/>
                </a:cubicBezTo>
                <a:cubicBezTo>
                  <a:pt x="6132867" y="4870749"/>
                  <a:pt x="6132867" y="4870749"/>
                  <a:pt x="6136541" y="4865082"/>
                </a:cubicBezTo>
                <a:cubicBezTo>
                  <a:pt x="6141211" y="4864083"/>
                  <a:pt x="6139215" y="4854742"/>
                  <a:pt x="6139215" y="4854742"/>
                </a:cubicBezTo>
                <a:lnTo>
                  <a:pt x="6130068" y="4856695"/>
                </a:lnTo>
                <a:lnTo>
                  <a:pt x="6137803" y="4845276"/>
                </a:lnTo>
                <a:lnTo>
                  <a:pt x="6138892" y="4830440"/>
                </a:lnTo>
                <a:lnTo>
                  <a:pt x="6138972" y="4830325"/>
                </a:lnTo>
                <a:lnTo>
                  <a:pt x="6153373" y="4818137"/>
                </a:lnTo>
                <a:cubicBezTo>
                  <a:pt x="6156921" y="4811884"/>
                  <a:pt x="6160097" y="4803880"/>
                  <a:pt x="6165606" y="4795377"/>
                </a:cubicBezTo>
                <a:cubicBezTo>
                  <a:pt x="6165606" y="4795377"/>
                  <a:pt x="6170277" y="4794378"/>
                  <a:pt x="6170277" y="4794378"/>
                </a:cubicBezTo>
                <a:cubicBezTo>
                  <a:pt x="6169280" y="4789708"/>
                  <a:pt x="6173950" y="4788710"/>
                  <a:pt x="6169280" y="4789708"/>
                </a:cubicBezTo>
                <a:cubicBezTo>
                  <a:pt x="6169280" y="4789708"/>
                  <a:pt x="6169280" y="4789708"/>
                  <a:pt x="6168281" y="4785037"/>
                </a:cubicBezTo>
                <a:cubicBezTo>
                  <a:pt x="6171954" y="4779368"/>
                  <a:pt x="6176625" y="4778371"/>
                  <a:pt x="6181297" y="4777372"/>
                </a:cubicBezTo>
                <a:cubicBezTo>
                  <a:pt x="6177623" y="4783041"/>
                  <a:pt x="6177623" y="4783041"/>
                  <a:pt x="6177623" y="4783041"/>
                </a:cubicBezTo>
                <a:cubicBezTo>
                  <a:pt x="6173950" y="4788710"/>
                  <a:pt x="6174949" y="4793381"/>
                  <a:pt x="6174949" y="4793381"/>
                </a:cubicBezTo>
                <a:cubicBezTo>
                  <a:pt x="6179619" y="4792384"/>
                  <a:pt x="6184290" y="4791385"/>
                  <a:pt x="6183293" y="4786714"/>
                </a:cubicBezTo>
                <a:cubicBezTo>
                  <a:pt x="6187964" y="4785716"/>
                  <a:pt x="6187964" y="4785716"/>
                  <a:pt x="6187964" y="4785716"/>
                </a:cubicBezTo>
                <a:cubicBezTo>
                  <a:pt x="6188961" y="4790387"/>
                  <a:pt x="6168599" y="4809391"/>
                  <a:pt x="6174269" y="4813062"/>
                </a:cubicBezTo>
                <a:cubicBezTo>
                  <a:pt x="6206328" y="4757371"/>
                  <a:pt x="6251403" y="4694016"/>
                  <a:pt x="6287136" y="4632654"/>
                </a:cubicBezTo>
                <a:cubicBezTo>
                  <a:pt x="6290809" y="4626985"/>
                  <a:pt x="6293485" y="4616645"/>
                  <a:pt x="6297159" y="4610975"/>
                </a:cubicBezTo>
                <a:cubicBezTo>
                  <a:pt x="6296160" y="4606305"/>
                  <a:pt x="6297159" y="4610975"/>
                  <a:pt x="6300830" y="4605308"/>
                </a:cubicBezTo>
                <a:cubicBezTo>
                  <a:pt x="6329219" y="4555284"/>
                  <a:pt x="6359283" y="4490251"/>
                  <a:pt x="6383677" y="4421545"/>
                </a:cubicBezTo>
                <a:cubicBezTo>
                  <a:pt x="6387351" y="4415875"/>
                  <a:pt x="6392021" y="4414877"/>
                  <a:pt x="6391023" y="4410207"/>
                </a:cubicBezTo>
                <a:cubicBezTo>
                  <a:pt x="6392021" y="4414877"/>
                  <a:pt x="6393019" y="4419549"/>
                  <a:pt x="6384674" y="4426216"/>
                </a:cubicBezTo>
                <a:cubicBezTo>
                  <a:pt x="6389347" y="4425217"/>
                  <a:pt x="6390344" y="4429887"/>
                  <a:pt x="6386671" y="4435557"/>
                </a:cubicBezTo>
                <a:cubicBezTo>
                  <a:pt x="6381003" y="4431885"/>
                  <a:pt x="6380323" y="4451566"/>
                  <a:pt x="6381321" y="4456237"/>
                </a:cubicBezTo>
                <a:cubicBezTo>
                  <a:pt x="6381321" y="4456237"/>
                  <a:pt x="6376649" y="4457235"/>
                  <a:pt x="6377647" y="4461907"/>
                </a:cubicBezTo>
                <a:cubicBezTo>
                  <a:pt x="6377647" y="4461907"/>
                  <a:pt x="6378645" y="4466577"/>
                  <a:pt x="6378645" y="4466577"/>
                </a:cubicBezTo>
                <a:cubicBezTo>
                  <a:pt x="6376968" y="4481587"/>
                  <a:pt x="6365269" y="4518277"/>
                  <a:pt x="6368942" y="4512608"/>
                </a:cubicBezTo>
                <a:cubicBezTo>
                  <a:pt x="6367945" y="4507937"/>
                  <a:pt x="6372616" y="4506940"/>
                  <a:pt x="6371617" y="4502267"/>
                </a:cubicBezTo>
                <a:cubicBezTo>
                  <a:pt x="6372616" y="4506940"/>
                  <a:pt x="6373613" y="4511611"/>
                  <a:pt x="6373613" y="4511611"/>
                </a:cubicBezTo>
                <a:cubicBezTo>
                  <a:pt x="6373613" y="4511611"/>
                  <a:pt x="6378285" y="4510612"/>
                  <a:pt x="6381957" y="4504944"/>
                </a:cubicBezTo>
                <a:cubicBezTo>
                  <a:pt x="6381957" y="4504944"/>
                  <a:pt x="6381957" y="4504944"/>
                  <a:pt x="6382956" y="4509615"/>
                </a:cubicBezTo>
                <a:cubicBezTo>
                  <a:pt x="6382956" y="4509615"/>
                  <a:pt x="6378285" y="4510612"/>
                  <a:pt x="6379282" y="4515282"/>
                </a:cubicBezTo>
                <a:cubicBezTo>
                  <a:pt x="6379282" y="4515282"/>
                  <a:pt x="6379282" y="4515282"/>
                  <a:pt x="6380281" y="4519954"/>
                </a:cubicBezTo>
                <a:cubicBezTo>
                  <a:pt x="6373933" y="4535964"/>
                  <a:pt x="6371258" y="4546302"/>
                  <a:pt x="6372255" y="4550974"/>
                </a:cubicBezTo>
                <a:cubicBezTo>
                  <a:pt x="6373253" y="4555646"/>
                  <a:pt x="6373253" y="4555646"/>
                  <a:pt x="6373253" y="4555646"/>
                </a:cubicBezTo>
                <a:cubicBezTo>
                  <a:pt x="6373253" y="4555646"/>
                  <a:pt x="6373253" y="4555646"/>
                  <a:pt x="6376927" y="4549976"/>
                </a:cubicBezTo>
                <a:cubicBezTo>
                  <a:pt x="6373253" y="4555646"/>
                  <a:pt x="6377924" y="4554648"/>
                  <a:pt x="6381598" y="4548979"/>
                </a:cubicBezTo>
                <a:cubicBezTo>
                  <a:pt x="6365227" y="4586665"/>
                  <a:pt x="6360875" y="4612016"/>
                  <a:pt x="6352849" y="4643036"/>
                </a:cubicBezTo>
                <a:cubicBezTo>
                  <a:pt x="6343827" y="4669385"/>
                  <a:pt x="6334803" y="4695734"/>
                  <a:pt x="6318434" y="4733420"/>
                </a:cubicBezTo>
                <a:cubicBezTo>
                  <a:pt x="6322107" y="4727751"/>
                  <a:pt x="6323104" y="4732422"/>
                  <a:pt x="6319431" y="4738091"/>
                </a:cubicBezTo>
                <a:cubicBezTo>
                  <a:pt x="6319431" y="4738091"/>
                  <a:pt x="6319431" y="4738091"/>
                  <a:pt x="6314760" y="4739090"/>
                </a:cubicBezTo>
                <a:cubicBezTo>
                  <a:pt x="6314760" y="4739090"/>
                  <a:pt x="6315757" y="4743761"/>
                  <a:pt x="6315757" y="4743761"/>
                </a:cubicBezTo>
                <a:cubicBezTo>
                  <a:pt x="6312085" y="4749430"/>
                  <a:pt x="6312085" y="4749430"/>
                  <a:pt x="6312085" y="4749430"/>
                </a:cubicBezTo>
                <a:cubicBezTo>
                  <a:pt x="6305737" y="4765438"/>
                  <a:pt x="6305737" y="4765438"/>
                  <a:pt x="6305737" y="4765438"/>
                </a:cubicBezTo>
                <a:cubicBezTo>
                  <a:pt x="6310409" y="4764441"/>
                  <a:pt x="6306735" y="4770110"/>
                  <a:pt x="6307733" y="4774781"/>
                </a:cubicBezTo>
                <a:cubicBezTo>
                  <a:pt x="6315079" y="4763444"/>
                  <a:pt x="6310409" y="4764441"/>
                  <a:pt x="6313083" y="4754099"/>
                </a:cubicBezTo>
                <a:cubicBezTo>
                  <a:pt x="6313083" y="4754099"/>
                  <a:pt x="6317755" y="4753102"/>
                  <a:pt x="6317755" y="4753102"/>
                </a:cubicBezTo>
                <a:cubicBezTo>
                  <a:pt x="6317755" y="4753102"/>
                  <a:pt x="6317755" y="4753102"/>
                  <a:pt x="6318753" y="4757773"/>
                </a:cubicBezTo>
                <a:cubicBezTo>
                  <a:pt x="6323424" y="4756776"/>
                  <a:pt x="6322425" y="4752103"/>
                  <a:pt x="6322425" y="4752103"/>
                </a:cubicBezTo>
                <a:cubicBezTo>
                  <a:pt x="6322425" y="4752103"/>
                  <a:pt x="6321427" y="4747433"/>
                  <a:pt x="6321427" y="4747433"/>
                </a:cubicBezTo>
                <a:cubicBezTo>
                  <a:pt x="6325101" y="4741765"/>
                  <a:pt x="6325101" y="4741765"/>
                  <a:pt x="6325101" y="4741765"/>
                </a:cubicBezTo>
                <a:cubicBezTo>
                  <a:pt x="6328773" y="4736096"/>
                  <a:pt x="6325779" y="4722082"/>
                  <a:pt x="6331449" y="4725756"/>
                </a:cubicBezTo>
                <a:cubicBezTo>
                  <a:pt x="6339792" y="4719089"/>
                  <a:pt x="6325779" y="4722082"/>
                  <a:pt x="6329453" y="4716413"/>
                </a:cubicBezTo>
                <a:cubicBezTo>
                  <a:pt x="6333126" y="4710745"/>
                  <a:pt x="6334123" y="4715415"/>
                  <a:pt x="6338795" y="4714417"/>
                </a:cubicBezTo>
                <a:cubicBezTo>
                  <a:pt x="6341470" y="4704079"/>
                  <a:pt x="6345823" y="4678727"/>
                  <a:pt x="6345823" y="4678727"/>
                </a:cubicBezTo>
                <a:cubicBezTo>
                  <a:pt x="6351173" y="4658048"/>
                  <a:pt x="6368540" y="4625031"/>
                  <a:pt x="6371215" y="4614691"/>
                </a:cubicBezTo>
                <a:cubicBezTo>
                  <a:pt x="6374889" y="4609023"/>
                  <a:pt x="6371215" y="4614691"/>
                  <a:pt x="6366544" y="4615689"/>
                </a:cubicBezTo>
                <a:cubicBezTo>
                  <a:pt x="6371215" y="4614691"/>
                  <a:pt x="6373891" y="4604351"/>
                  <a:pt x="6373891" y="4604351"/>
                </a:cubicBezTo>
                <a:cubicBezTo>
                  <a:pt x="6373891" y="4604351"/>
                  <a:pt x="6371895" y="4595009"/>
                  <a:pt x="6371895" y="4595009"/>
                </a:cubicBezTo>
                <a:cubicBezTo>
                  <a:pt x="6375569" y="4589342"/>
                  <a:pt x="6377565" y="4598681"/>
                  <a:pt x="6376566" y="4594011"/>
                </a:cubicBezTo>
                <a:cubicBezTo>
                  <a:pt x="6384909" y="4587344"/>
                  <a:pt x="6373573" y="4579997"/>
                  <a:pt x="6383911" y="4582674"/>
                </a:cubicBezTo>
                <a:cubicBezTo>
                  <a:pt x="6384591" y="4562991"/>
                  <a:pt x="6390621" y="4522630"/>
                  <a:pt x="6402637" y="4510294"/>
                </a:cubicBezTo>
                <a:cubicBezTo>
                  <a:pt x="6403635" y="4514964"/>
                  <a:pt x="6398965" y="4515963"/>
                  <a:pt x="6393296" y="4512289"/>
                </a:cubicBezTo>
                <a:cubicBezTo>
                  <a:pt x="6409665" y="4474603"/>
                  <a:pt x="6426715" y="4417234"/>
                  <a:pt x="6427395" y="4397552"/>
                </a:cubicBezTo>
                <a:cubicBezTo>
                  <a:pt x="6430069" y="4387213"/>
                  <a:pt x="6456460" y="4327847"/>
                  <a:pt x="6451471" y="4304493"/>
                </a:cubicBezTo>
                <a:cubicBezTo>
                  <a:pt x="6454145" y="4294152"/>
                  <a:pt x="6451471" y="4304493"/>
                  <a:pt x="6456141" y="4303494"/>
                </a:cubicBezTo>
                <a:cubicBezTo>
                  <a:pt x="6453148" y="4289482"/>
                  <a:pt x="6465844" y="4257463"/>
                  <a:pt x="6472191" y="4241454"/>
                </a:cubicBezTo>
                <a:cubicBezTo>
                  <a:pt x="6472191" y="4241454"/>
                  <a:pt x="6469517" y="4251796"/>
                  <a:pt x="6475185" y="4255467"/>
                </a:cubicBezTo>
                <a:cubicBezTo>
                  <a:pt x="6477543" y="4220774"/>
                  <a:pt x="6474867" y="4231114"/>
                  <a:pt x="6466523" y="4237782"/>
                </a:cubicBezTo>
                <a:cubicBezTo>
                  <a:pt x="6477223" y="4196422"/>
                  <a:pt x="6476227" y="4191750"/>
                  <a:pt x="6490918" y="4169076"/>
                </a:cubicBezTo>
                <a:cubicBezTo>
                  <a:pt x="6490918" y="4169076"/>
                  <a:pt x="6494591" y="4163407"/>
                  <a:pt x="6494591" y="4163407"/>
                </a:cubicBezTo>
                <a:cubicBezTo>
                  <a:pt x="6494591" y="4163407"/>
                  <a:pt x="6494591" y="4163407"/>
                  <a:pt x="6493593" y="4158734"/>
                </a:cubicBezTo>
                <a:cubicBezTo>
                  <a:pt x="6493593" y="4158734"/>
                  <a:pt x="6488922" y="4159733"/>
                  <a:pt x="6488922" y="4159733"/>
                </a:cubicBezTo>
                <a:cubicBezTo>
                  <a:pt x="6488922" y="4159733"/>
                  <a:pt x="6487925" y="4155062"/>
                  <a:pt x="6491597" y="4149395"/>
                </a:cubicBezTo>
                <a:cubicBezTo>
                  <a:pt x="6491597" y="4149395"/>
                  <a:pt x="6491597" y="4149395"/>
                  <a:pt x="6492596" y="4154064"/>
                </a:cubicBezTo>
                <a:cubicBezTo>
                  <a:pt x="6492596" y="4154064"/>
                  <a:pt x="6492596" y="4154064"/>
                  <a:pt x="6497267" y="4153066"/>
                </a:cubicBezTo>
                <a:cubicBezTo>
                  <a:pt x="6496270" y="4148396"/>
                  <a:pt x="6496270" y="4148396"/>
                  <a:pt x="6495271" y="4143724"/>
                </a:cubicBezTo>
                <a:cubicBezTo>
                  <a:pt x="6498943" y="4138054"/>
                  <a:pt x="6498943" y="4138054"/>
                  <a:pt x="6498943" y="4138054"/>
                </a:cubicBezTo>
                <a:cubicBezTo>
                  <a:pt x="6502617" y="4132387"/>
                  <a:pt x="6506969" y="4107034"/>
                  <a:pt x="6495950" y="4124042"/>
                </a:cubicBezTo>
                <a:cubicBezTo>
                  <a:pt x="6499623" y="4118375"/>
                  <a:pt x="6499623" y="4118375"/>
                  <a:pt x="6498625" y="4113702"/>
                </a:cubicBezTo>
                <a:cubicBezTo>
                  <a:pt x="6498625" y="4113702"/>
                  <a:pt x="6493954" y="4114701"/>
                  <a:pt x="6494951" y="4119372"/>
                </a:cubicBezTo>
                <a:cubicBezTo>
                  <a:pt x="6494951" y="4119372"/>
                  <a:pt x="6490281" y="4120369"/>
                  <a:pt x="6491279" y="4125039"/>
                </a:cubicBezTo>
                <a:cubicBezTo>
                  <a:pt x="6490281" y="4120369"/>
                  <a:pt x="6489284" y="4115698"/>
                  <a:pt x="6489284" y="4115698"/>
                </a:cubicBezTo>
                <a:cubicBezTo>
                  <a:pt x="6492955" y="4110029"/>
                  <a:pt x="6495632" y="4099689"/>
                  <a:pt x="6497309" y="4084679"/>
                </a:cubicBezTo>
                <a:cubicBezTo>
                  <a:pt x="6502659" y="4063998"/>
                  <a:pt x="6508009" y="4043318"/>
                  <a:pt x="6509686" y="4028308"/>
                </a:cubicBezTo>
                <a:cubicBezTo>
                  <a:pt x="6508689" y="4023635"/>
                  <a:pt x="6513359" y="4022638"/>
                  <a:pt x="6513359" y="4022638"/>
                </a:cubicBezTo>
                <a:cubicBezTo>
                  <a:pt x="6513359" y="4022638"/>
                  <a:pt x="6512361" y="4017968"/>
                  <a:pt x="6512361" y="4017968"/>
                </a:cubicBezTo>
                <a:cubicBezTo>
                  <a:pt x="6510365" y="4008625"/>
                  <a:pt x="6513040" y="3998285"/>
                  <a:pt x="6516714" y="3992617"/>
                </a:cubicBezTo>
                <a:cubicBezTo>
                  <a:pt x="6515717" y="3987947"/>
                  <a:pt x="6518391" y="3977605"/>
                  <a:pt x="6517393" y="3972936"/>
                </a:cubicBezTo>
                <a:cubicBezTo>
                  <a:pt x="6520069" y="3962596"/>
                  <a:pt x="6526416" y="3946585"/>
                  <a:pt x="6529091" y="3936247"/>
                </a:cubicBezTo>
                <a:lnTo>
                  <a:pt x="6530564" y="3935932"/>
                </a:lnTo>
                <a:lnTo>
                  <a:pt x="6530564" y="4704434"/>
                </a:lnTo>
                <a:lnTo>
                  <a:pt x="6484646" y="4808415"/>
                </a:lnTo>
                <a:cubicBezTo>
                  <a:pt x="6268425" y="5225199"/>
                  <a:pt x="5948779" y="5586542"/>
                  <a:pt x="5551795" y="5854513"/>
                </a:cubicBezTo>
                <a:cubicBezTo>
                  <a:pt x="5551795" y="5854513"/>
                  <a:pt x="5551795" y="5854513"/>
                  <a:pt x="5547125" y="5855512"/>
                </a:cubicBezTo>
                <a:cubicBezTo>
                  <a:pt x="5547125" y="5855512"/>
                  <a:pt x="5542455" y="5856509"/>
                  <a:pt x="5542455" y="5856509"/>
                </a:cubicBezTo>
                <a:cubicBezTo>
                  <a:pt x="5550799" y="5849843"/>
                  <a:pt x="5545129" y="5846171"/>
                  <a:pt x="5536785" y="5852838"/>
                </a:cubicBezTo>
                <a:cubicBezTo>
                  <a:pt x="5545129" y="5846171"/>
                  <a:pt x="5545129" y="5846171"/>
                  <a:pt x="5545129" y="5846171"/>
                </a:cubicBezTo>
                <a:cubicBezTo>
                  <a:pt x="5548802" y="5840501"/>
                  <a:pt x="5548802" y="5840501"/>
                  <a:pt x="5543133" y="5836827"/>
                </a:cubicBezTo>
                <a:cubicBezTo>
                  <a:pt x="5543133" y="5836827"/>
                  <a:pt x="5538462" y="5837825"/>
                  <a:pt x="5534788" y="5843494"/>
                </a:cubicBezTo>
                <a:cubicBezTo>
                  <a:pt x="5531117" y="5849164"/>
                  <a:pt x="5531117" y="5849164"/>
                  <a:pt x="5531117" y="5849164"/>
                </a:cubicBezTo>
                <a:cubicBezTo>
                  <a:pt x="5526445" y="5850162"/>
                  <a:pt x="5526445" y="5850162"/>
                  <a:pt x="5526445" y="5850162"/>
                </a:cubicBezTo>
                <a:cubicBezTo>
                  <a:pt x="5524449" y="5840819"/>
                  <a:pt x="5519777" y="5841818"/>
                  <a:pt x="5511435" y="5848485"/>
                </a:cubicBezTo>
                <a:cubicBezTo>
                  <a:pt x="5504088" y="5859824"/>
                  <a:pt x="5512432" y="5853156"/>
                  <a:pt x="5509757" y="5863495"/>
                </a:cubicBezTo>
                <a:cubicBezTo>
                  <a:pt x="5518102" y="5856829"/>
                  <a:pt x="5518102" y="5856829"/>
                  <a:pt x="5518102" y="5856829"/>
                </a:cubicBezTo>
                <a:cubicBezTo>
                  <a:pt x="5514428" y="5862498"/>
                  <a:pt x="5509757" y="5863495"/>
                  <a:pt x="5515425" y="5867169"/>
                </a:cubicBezTo>
                <a:cubicBezTo>
                  <a:pt x="5520097" y="5866172"/>
                  <a:pt x="5524768" y="5865173"/>
                  <a:pt x="5528441" y="5859504"/>
                </a:cubicBezTo>
                <a:cubicBezTo>
                  <a:pt x="5532115" y="5853836"/>
                  <a:pt x="5532115" y="5853836"/>
                  <a:pt x="5532115" y="5853836"/>
                </a:cubicBezTo>
                <a:cubicBezTo>
                  <a:pt x="5533112" y="5858505"/>
                  <a:pt x="5528441" y="5859504"/>
                  <a:pt x="5529439" y="5864176"/>
                </a:cubicBezTo>
                <a:cubicBezTo>
                  <a:pt x="5524768" y="5865173"/>
                  <a:pt x="5524768" y="5865173"/>
                  <a:pt x="5524768" y="5865173"/>
                </a:cubicBezTo>
                <a:cubicBezTo>
                  <a:pt x="5521095" y="5870842"/>
                  <a:pt x="5521095" y="5870842"/>
                  <a:pt x="5521095" y="5870842"/>
                </a:cubicBezTo>
                <a:cubicBezTo>
                  <a:pt x="5522093" y="5875511"/>
                  <a:pt x="5522093" y="5875511"/>
                  <a:pt x="5522093" y="5875511"/>
                </a:cubicBezTo>
                <a:lnTo>
                  <a:pt x="5336527" y="5986393"/>
                </a:lnTo>
                <a:lnTo>
                  <a:pt x="5474406" y="5921652"/>
                </a:lnTo>
                <a:cubicBezTo>
                  <a:pt x="5567705" y="5872762"/>
                  <a:pt x="5657473" y="5820388"/>
                  <a:pt x="5743583" y="5764408"/>
                </a:cubicBezTo>
                <a:lnTo>
                  <a:pt x="5973095" y="5598350"/>
                </a:lnTo>
                <a:lnTo>
                  <a:pt x="5987645" y="5585565"/>
                </a:lnTo>
                <a:cubicBezTo>
                  <a:pt x="6143280" y="5433873"/>
                  <a:pt x="6280077" y="5265447"/>
                  <a:pt x="6396010" y="5084383"/>
                </a:cubicBezTo>
                <a:lnTo>
                  <a:pt x="6530564" y="4845456"/>
                </a:lnTo>
                <a:lnTo>
                  <a:pt x="6530564" y="6858000"/>
                </a:lnTo>
                <a:lnTo>
                  <a:pt x="1733020" y="6858000"/>
                </a:lnTo>
                <a:lnTo>
                  <a:pt x="1622264" y="6769480"/>
                </a:lnTo>
                <a:cubicBezTo>
                  <a:pt x="1563232" y="6720248"/>
                  <a:pt x="1504873" y="6670133"/>
                  <a:pt x="1446345" y="6620355"/>
                </a:cubicBezTo>
                <a:cubicBezTo>
                  <a:pt x="1298344" y="6493891"/>
                  <a:pt x="1150344" y="6370116"/>
                  <a:pt x="1021180" y="6222127"/>
                </a:cubicBezTo>
                <a:cubicBezTo>
                  <a:pt x="1013107" y="6211364"/>
                  <a:pt x="1002343" y="6200600"/>
                  <a:pt x="994270" y="6189838"/>
                </a:cubicBezTo>
                <a:cubicBezTo>
                  <a:pt x="978124" y="6171003"/>
                  <a:pt x="986197" y="6152168"/>
                  <a:pt x="1002343" y="6138714"/>
                </a:cubicBezTo>
                <a:cubicBezTo>
                  <a:pt x="1021180" y="6125260"/>
                  <a:pt x="1029252" y="6141405"/>
                  <a:pt x="1040015" y="6154859"/>
                </a:cubicBezTo>
                <a:cubicBezTo>
                  <a:pt x="1104598" y="6232889"/>
                  <a:pt x="1174562" y="6308230"/>
                  <a:pt x="1255290" y="6372807"/>
                </a:cubicBezTo>
                <a:cubicBezTo>
                  <a:pt x="1268744" y="6383571"/>
                  <a:pt x="1282199" y="6397023"/>
                  <a:pt x="1301035" y="6399714"/>
                </a:cubicBezTo>
                <a:cubicBezTo>
                  <a:pt x="1303727" y="6399714"/>
                  <a:pt x="1311799" y="6402405"/>
                  <a:pt x="1311799" y="6399714"/>
                </a:cubicBezTo>
                <a:cubicBezTo>
                  <a:pt x="1317181" y="6394332"/>
                  <a:pt x="1311799" y="6391643"/>
                  <a:pt x="1306417" y="6391643"/>
                </a:cubicBezTo>
                <a:cubicBezTo>
                  <a:pt x="1179943" y="6249034"/>
                  <a:pt x="1045399" y="6114498"/>
                  <a:pt x="924306" y="5969198"/>
                </a:cubicBezTo>
                <a:cubicBezTo>
                  <a:pt x="886633" y="5923455"/>
                  <a:pt x="851652" y="5877714"/>
                  <a:pt x="811288" y="5831971"/>
                </a:cubicBezTo>
                <a:cubicBezTo>
                  <a:pt x="803214" y="5821207"/>
                  <a:pt x="797832" y="5805064"/>
                  <a:pt x="770924" y="5805064"/>
                </a:cubicBezTo>
                <a:cubicBezTo>
                  <a:pt x="819360" y="5893857"/>
                  <a:pt x="908161" y="5955744"/>
                  <a:pt x="894705" y="6068755"/>
                </a:cubicBezTo>
                <a:cubicBezTo>
                  <a:pt x="620231" y="5756630"/>
                  <a:pt x="413030" y="5409527"/>
                  <a:pt x="267721" y="5019370"/>
                </a:cubicBezTo>
                <a:cubicBezTo>
                  <a:pt x="305392" y="5027443"/>
                  <a:pt x="313466" y="5059732"/>
                  <a:pt x="326921" y="5086639"/>
                </a:cubicBezTo>
                <a:cubicBezTo>
                  <a:pt x="340375" y="5116237"/>
                  <a:pt x="353829" y="5143144"/>
                  <a:pt x="375357" y="5167361"/>
                </a:cubicBezTo>
                <a:cubicBezTo>
                  <a:pt x="407649" y="5245391"/>
                  <a:pt x="445320" y="5320732"/>
                  <a:pt x="493757" y="5385309"/>
                </a:cubicBezTo>
                <a:cubicBezTo>
                  <a:pt x="499140" y="5382619"/>
                  <a:pt x="504522" y="5379928"/>
                  <a:pt x="509903" y="5377237"/>
                </a:cubicBezTo>
                <a:cubicBezTo>
                  <a:pt x="469539" y="5304588"/>
                  <a:pt x="429175" y="5231938"/>
                  <a:pt x="386121" y="5159289"/>
                </a:cubicBezTo>
                <a:cubicBezTo>
                  <a:pt x="270411" y="4863307"/>
                  <a:pt x="154701" y="4567327"/>
                  <a:pt x="87429" y="4255203"/>
                </a:cubicBezTo>
                <a:cubicBezTo>
                  <a:pt x="-47118" y="3606738"/>
                  <a:pt x="-25592" y="2966343"/>
                  <a:pt x="146628" y="2328641"/>
                </a:cubicBezTo>
                <a:cubicBezTo>
                  <a:pt x="178920" y="2207559"/>
                  <a:pt x="197757" y="2086475"/>
                  <a:pt x="251574" y="1973465"/>
                </a:cubicBezTo>
                <a:cubicBezTo>
                  <a:pt x="256956" y="1962702"/>
                  <a:pt x="256956" y="1949248"/>
                  <a:pt x="273102" y="1946557"/>
                </a:cubicBezTo>
                <a:cubicBezTo>
                  <a:pt x="286557" y="1949248"/>
                  <a:pt x="283866" y="1960011"/>
                  <a:pt x="281175" y="1965393"/>
                </a:cubicBezTo>
                <a:cubicBezTo>
                  <a:pt x="152011" y="2344786"/>
                  <a:pt x="103574" y="2737632"/>
                  <a:pt x="65900" y="3133169"/>
                </a:cubicBezTo>
                <a:cubicBezTo>
                  <a:pt x="44375" y="3340355"/>
                  <a:pt x="65900" y="3547541"/>
                  <a:pt x="76665" y="3754727"/>
                </a:cubicBezTo>
                <a:cubicBezTo>
                  <a:pt x="79356" y="3778943"/>
                  <a:pt x="79356" y="3805852"/>
                  <a:pt x="79356" y="3830068"/>
                </a:cubicBezTo>
                <a:cubicBezTo>
                  <a:pt x="82047" y="3843522"/>
                  <a:pt x="71283" y="3862357"/>
                  <a:pt x="95501" y="3862357"/>
                </a:cubicBezTo>
                <a:cubicBezTo>
                  <a:pt x="119719" y="3862357"/>
                  <a:pt x="117029" y="3846212"/>
                  <a:pt x="117029" y="3827377"/>
                </a:cubicBezTo>
                <a:cubicBezTo>
                  <a:pt x="106264" y="3730511"/>
                  <a:pt x="98192" y="3630954"/>
                  <a:pt x="95501" y="3534088"/>
                </a:cubicBezTo>
                <a:cubicBezTo>
                  <a:pt x="79356" y="2724179"/>
                  <a:pt x="256956" y="1968083"/>
                  <a:pt x="711722" y="1290020"/>
                </a:cubicBezTo>
                <a:cubicBezTo>
                  <a:pt x="714413" y="1284638"/>
                  <a:pt x="717104" y="1276565"/>
                  <a:pt x="722486" y="1273875"/>
                </a:cubicBezTo>
                <a:cubicBezTo>
                  <a:pt x="725177" y="1271184"/>
                  <a:pt x="730558" y="1271184"/>
                  <a:pt x="741323" y="1268493"/>
                </a:cubicBezTo>
                <a:cubicBezTo>
                  <a:pt x="717104" y="1319618"/>
                  <a:pt x="698268" y="1365360"/>
                  <a:pt x="671359" y="1411102"/>
                </a:cubicBezTo>
                <a:cubicBezTo>
                  <a:pt x="472230" y="1752825"/>
                  <a:pt x="356520" y="2129527"/>
                  <a:pt x="238121" y="2506229"/>
                </a:cubicBezTo>
                <a:cubicBezTo>
                  <a:pt x="224666" y="2549281"/>
                  <a:pt x="224666" y="2595023"/>
                  <a:pt x="219284" y="2638075"/>
                </a:cubicBezTo>
                <a:cubicBezTo>
                  <a:pt x="219284" y="2648838"/>
                  <a:pt x="211210" y="2664982"/>
                  <a:pt x="230049" y="2667673"/>
                </a:cubicBezTo>
                <a:cubicBezTo>
                  <a:pt x="243502" y="2670363"/>
                  <a:pt x="251574" y="2659600"/>
                  <a:pt x="259647" y="2648838"/>
                </a:cubicBezTo>
                <a:cubicBezTo>
                  <a:pt x="267721" y="2635384"/>
                  <a:pt x="278485" y="2619240"/>
                  <a:pt x="289247" y="2608477"/>
                </a:cubicBezTo>
                <a:cubicBezTo>
                  <a:pt x="251574" y="2915220"/>
                  <a:pt x="216594" y="3219272"/>
                  <a:pt x="240811" y="3528707"/>
                </a:cubicBezTo>
                <a:cubicBezTo>
                  <a:pt x="238121" y="3577139"/>
                  <a:pt x="243502" y="3625573"/>
                  <a:pt x="256956" y="3674006"/>
                </a:cubicBezTo>
                <a:cubicBezTo>
                  <a:pt x="256956" y="3625573"/>
                  <a:pt x="265030" y="3577139"/>
                  <a:pt x="251574" y="3528707"/>
                </a:cubicBezTo>
                <a:cubicBezTo>
                  <a:pt x="248883" y="3273087"/>
                  <a:pt x="262337" y="3017468"/>
                  <a:pt x="302703" y="2764539"/>
                </a:cubicBezTo>
                <a:cubicBezTo>
                  <a:pt x="378048" y="2285589"/>
                  <a:pt x="542194" y="1841620"/>
                  <a:pt x="789760" y="1427247"/>
                </a:cubicBezTo>
                <a:cubicBezTo>
                  <a:pt x="795141" y="1419174"/>
                  <a:pt x="800523" y="1416484"/>
                  <a:pt x="811288" y="1411102"/>
                </a:cubicBezTo>
                <a:cubicBezTo>
                  <a:pt x="512594" y="1994990"/>
                  <a:pt x="308084" y="2603095"/>
                  <a:pt x="329611" y="3267706"/>
                </a:cubicBezTo>
                <a:cubicBezTo>
                  <a:pt x="351139" y="3184293"/>
                  <a:pt x="348447" y="3100880"/>
                  <a:pt x="353829" y="3017468"/>
                </a:cubicBezTo>
                <a:cubicBezTo>
                  <a:pt x="372667" y="2799518"/>
                  <a:pt x="410340" y="2584261"/>
                  <a:pt x="480303" y="2377074"/>
                </a:cubicBezTo>
                <a:cubicBezTo>
                  <a:pt x="504522" y="2301734"/>
                  <a:pt x="509903" y="2221011"/>
                  <a:pt x="536812" y="2148363"/>
                </a:cubicBezTo>
                <a:cubicBezTo>
                  <a:pt x="542194" y="2132218"/>
                  <a:pt x="542194" y="2091856"/>
                  <a:pt x="579867" y="2126836"/>
                </a:cubicBezTo>
                <a:cubicBezTo>
                  <a:pt x="596013" y="2140290"/>
                  <a:pt x="598704" y="2118763"/>
                  <a:pt x="604086" y="2108002"/>
                </a:cubicBezTo>
                <a:cubicBezTo>
                  <a:pt x="674049" y="1900815"/>
                  <a:pt x="778996" y="1709773"/>
                  <a:pt x="878561" y="1516040"/>
                </a:cubicBezTo>
                <a:cubicBezTo>
                  <a:pt x="886633" y="1499897"/>
                  <a:pt x="886633" y="1472988"/>
                  <a:pt x="916234" y="1486443"/>
                </a:cubicBezTo>
                <a:cubicBezTo>
                  <a:pt x="943142" y="1499897"/>
                  <a:pt x="929688" y="1521422"/>
                  <a:pt x="921615" y="1537567"/>
                </a:cubicBezTo>
                <a:cubicBezTo>
                  <a:pt x="883942" y="1607525"/>
                  <a:pt x="840887" y="1672104"/>
                  <a:pt x="813979" y="1747443"/>
                </a:cubicBezTo>
                <a:cubicBezTo>
                  <a:pt x="811288" y="1752825"/>
                  <a:pt x="803214" y="1758206"/>
                  <a:pt x="811288" y="1763588"/>
                </a:cubicBezTo>
                <a:cubicBezTo>
                  <a:pt x="819360" y="1771660"/>
                  <a:pt x="819360" y="1760897"/>
                  <a:pt x="822051" y="1755515"/>
                </a:cubicBezTo>
                <a:cubicBezTo>
                  <a:pt x="867797" y="1739372"/>
                  <a:pt x="892015" y="1701701"/>
                  <a:pt x="916234" y="1664031"/>
                </a:cubicBezTo>
                <a:cubicBezTo>
                  <a:pt x="1056161" y="1413793"/>
                  <a:pt x="1214926" y="1174318"/>
                  <a:pt x="1408672" y="961751"/>
                </a:cubicBezTo>
                <a:cubicBezTo>
                  <a:pt x="1543218" y="819142"/>
                  <a:pt x="1688528" y="687297"/>
                  <a:pt x="1849984" y="576976"/>
                </a:cubicBezTo>
                <a:cubicBezTo>
                  <a:pt x="1858057" y="571595"/>
                  <a:pt x="1868820" y="566213"/>
                  <a:pt x="1876892" y="560831"/>
                </a:cubicBezTo>
                <a:close/>
                <a:moveTo>
                  <a:pt x="3989439" y="394434"/>
                </a:moveTo>
                <a:lnTo>
                  <a:pt x="4081738" y="396538"/>
                </a:lnTo>
                <a:lnTo>
                  <a:pt x="4080500" y="396329"/>
                </a:lnTo>
                <a:lnTo>
                  <a:pt x="4071877" y="395619"/>
                </a:lnTo>
                <a:close/>
                <a:moveTo>
                  <a:pt x="3502109" y="0"/>
                </a:moveTo>
                <a:lnTo>
                  <a:pt x="4589616" y="0"/>
                </a:lnTo>
                <a:lnTo>
                  <a:pt x="4634080" y="6163"/>
                </a:lnTo>
                <a:cubicBezTo>
                  <a:pt x="4763917" y="27562"/>
                  <a:pt x="4893418" y="55647"/>
                  <a:pt x="5022582" y="89954"/>
                </a:cubicBezTo>
                <a:cubicBezTo>
                  <a:pt x="5157129" y="127624"/>
                  <a:pt x="5286293" y="173367"/>
                  <a:pt x="5418149" y="216418"/>
                </a:cubicBezTo>
                <a:cubicBezTo>
                  <a:pt x="5455822" y="227181"/>
                  <a:pt x="5488112" y="248706"/>
                  <a:pt x="5515022" y="278306"/>
                </a:cubicBezTo>
                <a:cubicBezTo>
                  <a:pt x="5560767" y="324047"/>
                  <a:pt x="5614586" y="348265"/>
                  <a:pt x="5679169" y="353645"/>
                </a:cubicBezTo>
                <a:cubicBezTo>
                  <a:pt x="5778733" y="361717"/>
                  <a:pt x="5859459" y="402079"/>
                  <a:pt x="5910587" y="496254"/>
                </a:cubicBezTo>
                <a:cubicBezTo>
                  <a:pt x="5915970" y="509708"/>
                  <a:pt x="5926733" y="523161"/>
                  <a:pt x="5940187" y="531233"/>
                </a:cubicBezTo>
                <a:cubicBezTo>
                  <a:pt x="6074734" y="622718"/>
                  <a:pt x="6185061" y="741111"/>
                  <a:pt x="6314226" y="835286"/>
                </a:cubicBezTo>
                <a:cubicBezTo>
                  <a:pt x="6341136" y="854122"/>
                  <a:pt x="6362663" y="872956"/>
                  <a:pt x="6400336" y="878338"/>
                </a:cubicBezTo>
                <a:cubicBezTo>
                  <a:pt x="6386881" y="837977"/>
                  <a:pt x="6357281" y="813761"/>
                  <a:pt x="6330373" y="786854"/>
                </a:cubicBezTo>
                <a:cubicBezTo>
                  <a:pt x="6265789" y="730347"/>
                  <a:pt x="6209281" y="684606"/>
                  <a:pt x="6136625" y="638863"/>
                </a:cubicBezTo>
                <a:cubicBezTo>
                  <a:pt x="6120479" y="628100"/>
                  <a:pt x="6125861" y="633481"/>
                  <a:pt x="6096262" y="593120"/>
                </a:cubicBezTo>
                <a:cubicBezTo>
                  <a:pt x="6107025" y="579667"/>
                  <a:pt x="6088188" y="566213"/>
                  <a:pt x="6077425" y="555450"/>
                </a:cubicBezTo>
                <a:cubicBezTo>
                  <a:pt x="5985933" y="477420"/>
                  <a:pt x="5894442" y="399388"/>
                  <a:pt x="5800259" y="321356"/>
                </a:cubicBezTo>
                <a:cubicBezTo>
                  <a:pt x="5730296" y="262161"/>
                  <a:pt x="5649568" y="224490"/>
                  <a:pt x="5560767" y="197583"/>
                </a:cubicBezTo>
                <a:cubicBezTo>
                  <a:pt x="5367021" y="146459"/>
                  <a:pt x="5184038" y="68429"/>
                  <a:pt x="4990292" y="25376"/>
                </a:cubicBezTo>
                <a:lnTo>
                  <a:pt x="4858639" y="0"/>
                </a:lnTo>
                <a:lnTo>
                  <a:pt x="5574004" y="0"/>
                </a:lnTo>
                <a:lnTo>
                  <a:pt x="5574348" y="150"/>
                </a:lnTo>
                <a:cubicBezTo>
                  <a:pt x="5595749" y="7886"/>
                  <a:pt x="5617949" y="13940"/>
                  <a:pt x="5641495" y="17304"/>
                </a:cubicBezTo>
                <a:cubicBezTo>
                  <a:pt x="5659658" y="19322"/>
                  <a:pt x="5680850" y="27395"/>
                  <a:pt x="5693716" y="15413"/>
                </a:cubicBezTo>
                <a:lnTo>
                  <a:pt x="5701308" y="0"/>
                </a:lnTo>
                <a:lnTo>
                  <a:pt x="5893094" y="0"/>
                </a:lnTo>
                <a:lnTo>
                  <a:pt x="5928120" y="15497"/>
                </a:lnTo>
                <a:cubicBezTo>
                  <a:pt x="5964574" y="32440"/>
                  <a:pt x="6000734" y="49593"/>
                  <a:pt x="6037061" y="65738"/>
                </a:cubicBezTo>
                <a:cubicBezTo>
                  <a:pt x="6123171" y="111479"/>
                  <a:pt x="6195826" y="176056"/>
                  <a:pt x="6287317" y="211037"/>
                </a:cubicBezTo>
                <a:cubicBezTo>
                  <a:pt x="6217353" y="143769"/>
                  <a:pt x="6133934" y="103408"/>
                  <a:pt x="6050517" y="54974"/>
                </a:cubicBezTo>
                <a:cubicBezTo>
                  <a:pt x="6022935" y="36139"/>
                  <a:pt x="5994343" y="18986"/>
                  <a:pt x="5964995" y="3094"/>
                </a:cubicBezTo>
                <a:lnTo>
                  <a:pt x="5958708" y="0"/>
                </a:lnTo>
                <a:lnTo>
                  <a:pt x="6034737" y="0"/>
                </a:lnTo>
                <a:lnTo>
                  <a:pt x="6100298" y="33785"/>
                </a:lnTo>
                <a:cubicBezTo>
                  <a:pt x="6179007" y="78518"/>
                  <a:pt x="6256371" y="126279"/>
                  <a:pt x="6333063" y="176056"/>
                </a:cubicBezTo>
                <a:cubicBezTo>
                  <a:pt x="6335754" y="178747"/>
                  <a:pt x="6341136" y="178747"/>
                  <a:pt x="6349209" y="178747"/>
                </a:cubicBezTo>
                <a:cubicBezTo>
                  <a:pt x="6362663" y="143769"/>
                  <a:pt x="6354590" y="122243"/>
                  <a:pt x="6319607" y="100717"/>
                </a:cubicBezTo>
                <a:lnTo>
                  <a:pt x="6159296" y="0"/>
                </a:lnTo>
                <a:lnTo>
                  <a:pt x="6494412" y="0"/>
                </a:lnTo>
                <a:lnTo>
                  <a:pt x="6530564" y="24963"/>
                </a:lnTo>
                <a:lnTo>
                  <a:pt x="6530564" y="2283869"/>
                </a:lnTo>
                <a:lnTo>
                  <a:pt x="6452592" y="2135053"/>
                </a:lnTo>
                <a:cubicBezTo>
                  <a:pt x="6368738" y="1991179"/>
                  <a:pt x="6272827" y="1856596"/>
                  <a:pt x="6165817" y="1732932"/>
                </a:cubicBezTo>
                <a:cubicBezTo>
                  <a:pt x="6052481" y="1591083"/>
                  <a:pt x="5916785" y="1458895"/>
                  <a:pt x="5773745" y="1338044"/>
                </a:cubicBezTo>
                <a:cubicBezTo>
                  <a:pt x="5779413" y="1341717"/>
                  <a:pt x="5779413" y="1341717"/>
                  <a:pt x="5784085" y="1340719"/>
                </a:cubicBezTo>
                <a:cubicBezTo>
                  <a:pt x="5771750" y="1328702"/>
                  <a:pt x="5742407" y="1305666"/>
                  <a:pt x="5718731" y="1286303"/>
                </a:cubicBezTo>
                <a:cubicBezTo>
                  <a:pt x="5701725" y="1275284"/>
                  <a:pt x="5689388" y="1263266"/>
                  <a:pt x="5679049" y="1260591"/>
                </a:cubicBezTo>
                <a:cubicBezTo>
                  <a:pt x="5639367" y="1234880"/>
                  <a:pt x="5598685" y="1204498"/>
                  <a:pt x="5559003" y="1178786"/>
                </a:cubicBezTo>
                <a:cubicBezTo>
                  <a:pt x="5546667" y="1166769"/>
                  <a:pt x="5529659" y="1155750"/>
                  <a:pt x="5513651" y="1149403"/>
                </a:cubicBezTo>
                <a:cubicBezTo>
                  <a:pt x="5382265" y="1060250"/>
                  <a:pt x="5239864" y="988106"/>
                  <a:pt x="5089115" y="922629"/>
                </a:cubicBezTo>
                <a:cubicBezTo>
                  <a:pt x="5136145" y="937001"/>
                  <a:pt x="5183173" y="951374"/>
                  <a:pt x="5219861" y="963072"/>
                </a:cubicBezTo>
                <a:cubicBezTo>
                  <a:pt x="5221858" y="972417"/>
                  <a:pt x="5242538" y="977766"/>
                  <a:pt x="5243535" y="982437"/>
                </a:cubicBezTo>
                <a:cubicBezTo>
                  <a:pt x="5285894" y="997808"/>
                  <a:pt x="5335917" y="1026195"/>
                  <a:pt x="5376279" y="1032223"/>
                </a:cubicBezTo>
                <a:cubicBezTo>
                  <a:pt x="5359273" y="1021205"/>
                  <a:pt x="5336597" y="1006512"/>
                  <a:pt x="5339271" y="996174"/>
                </a:cubicBezTo>
                <a:cubicBezTo>
                  <a:pt x="5311925" y="982478"/>
                  <a:pt x="5246891" y="952416"/>
                  <a:pt x="5227209" y="951735"/>
                </a:cubicBezTo>
                <a:cubicBezTo>
                  <a:pt x="5215871" y="944390"/>
                  <a:pt x="5209205" y="936045"/>
                  <a:pt x="5203535" y="932372"/>
                </a:cubicBezTo>
                <a:cubicBezTo>
                  <a:pt x="5171517" y="919677"/>
                  <a:pt x="5146165" y="915324"/>
                  <a:pt x="5115146" y="907298"/>
                </a:cubicBezTo>
                <a:cubicBezTo>
                  <a:pt x="5093467" y="897276"/>
                  <a:pt x="5054783" y="876237"/>
                  <a:pt x="5028434" y="867212"/>
                </a:cubicBezTo>
                <a:cubicBezTo>
                  <a:pt x="5018094" y="864537"/>
                  <a:pt x="5014421" y="870207"/>
                  <a:pt x="5004080" y="867531"/>
                </a:cubicBezTo>
                <a:cubicBezTo>
                  <a:pt x="4993741" y="864858"/>
                  <a:pt x="4975737" y="849166"/>
                  <a:pt x="4965395" y="846491"/>
                </a:cubicBezTo>
                <a:cubicBezTo>
                  <a:pt x="4933378" y="833794"/>
                  <a:pt x="4919364" y="836789"/>
                  <a:pt x="4917369" y="827446"/>
                </a:cubicBezTo>
                <a:cubicBezTo>
                  <a:pt x="4897687" y="826767"/>
                  <a:pt x="4866667" y="818742"/>
                  <a:pt x="4859320" y="830080"/>
                </a:cubicBezTo>
                <a:cubicBezTo>
                  <a:pt x="4879003" y="830759"/>
                  <a:pt x="4875330" y="836428"/>
                  <a:pt x="4876327" y="841099"/>
                </a:cubicBezTo>
                <a:cubicBezTo>
                  <a:pt x="4413385" y="686027"/>
                  <a:pt x="3907001" y="647686"/>
                  <a:pt x="3393185" y="757460"/>
                </a:cubicBezTo>
                <a:lnTo>
                  <a:pt x="3342975" y="770687"/>
                </a:lnTo>
                <a:lnTo>
                  <a:pt x="3291917" y="780409"/>
                </a:lnTo>
                <a:cubicBezTo>
                  <a:pt x="2973092" y="853467"/>
                  <a:pt x="2679548" y="994128"/>
                  <a:pt x="2400079" y="1173988"/>
                </a:cubicBezTo>
                <a:cubicBezTo>
                  <a:pt x="2357675" y="1203326"/>
                  <a:pt x="2312502" y="1229200"/>
                  <a:pt x="2269683" y="1256599"/>
                </a:cubicBezTo>
                <a:cubicBezTo>
                  <a:pt x="2262754" y="1262135"/>
                  <a:pt x="2257068" y="1273490"/>
                  <a:pt x="2246824" y="1263510"/>
                </a:cubicBezTo>
                <a:cubicBezTo>
                  <a:pt x="2236994" y="1255472"/>
                  <a:pt x="2238801" y="1244946"/>
                  <a:pt x="2244901" y="1235531"/>
                </a:cubicBezTo>
                <a:cubicBezTo>
                  <a:pt x="2258628" y="1214348"/>
                  <a:pt x="2277477" y="1198153"/>
                  <a:pt x="2297569" y="1187778"/>
                </a:cubicBezTo>
                <a:cubicBezTo>
                  <a:pt x="2412582" y="1118591"/>
                  <a:pt x="2522339" y="1034306"/>
                  <a:pt x="2654790" y="989786"/>
                </a:cubicBezTo>
                <a:cubicBezTo>
                  <a:pt x="2640950" y="972465"/>
                  <a:pt x="2621271" y="984780"/>
                  <a:pt x="2604795" y="974104"/>
                </a:cubicBezTo>
                <a:cubicBezTo>
                  <a:pt x="2642906" y="943655"/>
                  <a:pt x="2685444" y="924427"/>
                  <a:pt x="2728393" y="907142"/>
                </a:cubicBezTo>
                <a:cubicBezTo>
                  <a:pt x="3024345" y="783076"/>
                  <a:pt x="3326509" y="688101"/>
                  <a:pt x="3647056" y="660175"/>
                </a:cubicBezTo>
                <a:cubicBezTo>
                  <a:pt x="3872435" y="642443"/>
                  <a:pt x="4096551" y="647286"/>
                  <a:pt x="4318016" y="687170"/>
                </a:cubicBezTo>
                <a:cubicBezTo>
                  <a:pt x="4385465" y="699121"/>
                  <a:pt x="4446533" y="728661"/>
                  <a:pt x="4516487" y="723856"/>
                </a:cubicBezTo>
                <a:cubicBezTo>
                  <a:pt x="4534357" y="722064"/>
                  <a:pt x="4557763" y="727203"/>
                  <a:pt x="4557781" y="698810"/>
                </a:cubicBezTo>
                <a:cubicBezTo>
                  <a:pt x="4559739" y="670001"/>
                  <a:pt x="4535353" y="679267"/>
                  <a:pt x="4518180" y="674824"/>
                </a:cubicBezTo>
                <a:cubicBezTo>
                  <a:pt x="4497541" y="673149"/>
                  <a:pt x="4471499" y="674658"/>
                  <a:pt x="4454063" y="649993"/>
                </a:cubicBezTo>
                <a:cubicBezTo>
                  <a:pt x="4579151" y="637464"/>
                  <a:pt x="4694375" y="673682"/>
                  <a:pt x="4809052" y="697851"/>
                </a:cubicBezTo>
                <a:cubicBezTo>
                  <a:pt x="4878159" y="717561"/>
                  <a:pt x="4940470" y="752918"/>
                  <a:pt x="5011799" y="764041"/>
                </a:cubicBezTo>
                <a:cubicBezTo>
                  <a:pt x="4951013" y="726331"/>
                  <a:pt x="4884674" y="710086"/>
                  <a:pt x="4817092" y="688021"/>
                </a:cubicBezTo>
                <a:cubicBezTo>
                  <a:pt x="4725971" y="650709"/>
                  <a:pt x="4627357" y="635277"/>
                  <a:pt x="4528741" y="619842"/>
                </a:cubicBezTo>
                <a:cubicBezTo>
                  <a:pt x="4260185" y="577853"/>
                  <a:pt x="3989536" y="554560"/>
                  <a:pt x="3716648" y="568249"/>
                </a:cubicBezTo>
                <a:cubicBezTo>
                  <a:pt x="3682848" y="571413"/>
                  <a:pt x="3645865" y="569175"/>
                  <a:pt x="3612199" y="582452"/>
                </a:cubicBezTo>
                <a:cubicBezTo>
                  <a:pt x="3616756" y="603785"/>
                  <a:pt x="3633383" y="596177"/>
                  <a:pt x="3645435" y="595629"/>
                </a:cubicBezTo>
                <a:cubicBezTo>
                  <a:pt x="3875105" y="579008"/>
                  <a:pt x="4105457" y="584547"/>
                  <a:pt x="4335789" y="618481"/>
                </a:cubicBezTo>
                <a:cubicBezTo>
                  <a:pt x="4348253" y="619874"/>
                  <a:pt x="4371114" y="612962"/>
                  <a:pt x="4369439" y="633599"/>
                </a:cubicBezTo>
                <a:cubicBezTo>
                  <a:pt x="4367764" y="654235"/>
                  <a:pt x="4345187" y="652975"/>
                  <a:pt x="4330367" y="650057"/>
                </a:cubicBezTo>
                <a:cubicBezTo>
                  <a:pt x="4257512" y="641288"/>
                  <a:pt x="4184940" y="624346"/>
                  <a:pt x="4109450" y="622223"/>
                </a:cubicBezTo>
                <a:cubicBezTo>
                  <a:pt x="3783385" y="614827"/>
                  <a:pt x="3459524" y="627237"/>
                  <a:pt x="3144894" y="720819"/>
                </a:cubicBezTo>
                <a:cubicBezTo>
                  <a:pt x="2900781" y="793251"/>
                  <a:pt x="2670360" y="901288"/>
                  <a:pt x="2449900" y="1027476"/>
                </a:cubicBezTo>
                <a:cubicBezTo>
                  <a:pt x="2404727" y="1053349"/>
                  <a:pt x="2357614" y="1079638"/>
                  <a:pt x="2308845" y="1098169"/>
                </a:cubicBezTo>
                <a:cubicBezTo>
                  <a:pt x="2636030" y="864009"/>
                  <a:pt x="2999184" y="703280"/>
                  <a:pt x="3399136" y="619861"/>
                </a:cubicBezTo>
                <a:cubicBezTo>
                  <a:pt x="3380587" y="599489"/>
                  <a:pt x="3359384" y="614158"/>
                  <a:pt x="3330855" y="604030"/>
                </a:cubicBezTo>
                <a:cubicBezTo>
                  <a:pt x="3400677" y="589112"/>
                  <a:pt x="3460803" y="576266"/>
                  <a:pt x="3520230" y="569654"/>
                </a:cubicBezTo>
                <a:cubicBezTo>
                  <a:pt x="3609580" y="560703"/>
                  <a:pt x="3699343" y="553695"/>
                  <a:pt x="3790217" y="542392"/>
                </a:cubicBezTo>
                <a:cubicBezTo>
                  <a:pt x="3796450" y="543088"/>
                  <a:pt x="3811685" y="547944"/>
                  <a:pt x="3810723" y="533954"/>
                </a:cubicBezTo>
                <a:cubicBezTo>
                  <a:pt x="3812117" y="521489"/>
                  <a:pt x="3798540" y="524390"/>
                  <a:pt x="3790368" y="524109"/>
                </a:cubicBezTo>
                <a:cubicBezTo>
                  <a:pt x="3677198" y="525980"/>
                  <a:pt x="3566249" y="519265"/>
                  <a:pt x="3455830" y="552995"/>
                </a:cubicBezTo>
                <a:cubicBezTo>
                  <a:pt x="3431446" y="562261"/>
                  <a:pt x="3401392" y="554486"/>
                  <a:pt x="3373410" y="556409"/>
                </a:cubicBezTo>
                <a:cubicBezTo>
                  <a:pt x="3256777" y="561047"/>
                  <a:pt x="3151198" y="607938"/>
                  <a:pt x="3041191" y="643608"/>
                </a:cubicBezTo>
                <a:cubicBezTo>
                  <a:pt x="2797211" y="726152"/>
                  <a:pt x="2563608" y="828785"/>
                  <a:pt x="2341622" y="957326"/>
                </a:cubicBezTo>
                <a:cubicBezTo>
                  <a:pt x="2202226" y="1035776"/>
                  <a:pt x="2083448" y="1144297"/>
                  <a:pt x="1953599" y="1238958"/>
                </a:cubicBezTo>
                <a:cubicBezTo>
                  <a:pt x="1942791" y="1245322"/>
                  <a:pt x="1930456" y="1254041"/>
                  <a:pt x="1914658" y="1265528"/>
                </a:cubicBezTo>
                <a:cubicBezTo>
                  <a:pt x="1915373" y="1230902"/>
                  <a:pt x="1930211" y="1205424"/>
                  <a:pt x="1953768" y="1192281"/>
                </a:cubicBezTo>
                <a:cubicBezTo>
                  <a:pt x="2070022" y="1128914"/>
                  <a:pt x="2162889" y="1032014"/>
                  <a:pt x="2273195" y="959778"/>
                </a:cubicBezTo>
                <a:cubicBezTo>
                  <a:pt x="2628081" y="731867"/>
                  <a:pt x="3011588" y="580986"/>
                  <a:pt x="3429259" y="514058"/>
                </a:cubicBezTo>
                <a:cubicBezTo>
                  <a:pt x="3602008" y="487291"/>
                  <a:pt x="3774041" y="495152"/>
                  <a:pt x="3947467" y="490544"/>
                </a:cubicBezTo>
                <a:cubicBezTo>
                  <a:pt x="4168684" y="481812"/>
                  <a:pt x="4386005" y="502302"/>
                  <a:pt x="4596509" y="566835"/>
                </a:cubicBezTo>
                <a:cubicBezTo>
                  <a:pt x="4616037" y="572801"/>
                  <a:pt x="4636260" y="572538"/>
                  <a:pt x="4640121" y="600103"/>
                </a:cubicBezTo>
                <a:cubicBezTo>
                  <a:pt x="4639840" y="608275"/>
                  <a:pt x="4648842" y="612435"/>
                  <a:pt x="4657014" y="612717"/>
                </a:cubicBezTo>
                <a:cubicBezTo>
                  <a:pt x="4786923" y="641743"/>
                  <a:pt x="4913502" y="683647"/>
                  <a:pt x="5039385" y="731785"/>
                </a:cubicBezTo>
                <a:cubicBezTo>
                  <a:pt x="5041737" y="733309"/>
                  <a:pt x="5045617" y="732481"/>
                  <a:pt x="5051435" y="731238"/>
                </a:cubicBezTo>
                <a:cubicBezTo>
                  <a:pt x="5055747" y="703956"/>
                  <a:pt x="5046613" y="689683"/>
                  <a:pt x="5018085" y="679555"/>
                </a:cubicBezTo>
                <a:cubicBezTo>
                  <a:pt x="4824207" y="607415"/>
                  <a:pt x="4631439" y="530982"/>
                  <a:pt x="4427845" y="489308"/>
                </a:cubicBezTo>
                <a:lnTo>
                  <a:pt x="4310509" y="471335"/>
                </a:lnTo>
                <a:lnTo>
                  <a:pt x="4176892" y="462604"/>
                </a:lnTo>
                <a:cubicBezTo>
                  <a:pt x="4103169" y="460013"/>
                  <a:pt x="4028959" y="459592"/>
                  <a:pt x="3954287" y="461274"/>
                </a:cubicBezTo>
                <a:cubicBezTo>
                  <a:pt x="3873558" y="461274"/>
                  <a:pt x="3790139" y="463965"/>
                  <a:pt x="3706721" y="469347"/>
                </a:cubicBezTo>
                <a:lnTo>
                  <a:pt x="3819638" y="441228"/>
                </a:lnTo>
                <a:lnTo>
                  <a:pt x="3678438" y="446944"/>
                </a:lnTo>
                <a:cubicBezTo>
                  <a:pt x="3595111" y="454417"/>
                  <a:pt x="3511778" y="466010"/>
                  <a:pt x="3428450" y="481785"/>
                </a:cubicBezTo>
                <a:cubicBezTo>
                  <a:pt x="3241428" y="517687"/>
                  <a:pt x="3054409" y="553586"/>
                  <a:pt x="2876370" y="622042"/>
                </a:cubicBezTo>
                <a:cubicBezTo>
                  <a:pt x="2807509" y="650949"/>
                  <a:pt x="2731736" y="656997"/>
                  <a:pt x="2659974" y="672328"/>
                </a:cubicBezTo>
                <a:cubicBezTo>
                  <a:pt x="2772757" y="625926"/>
                  <a:pt x="2886957" y="583784"/>
                  <a:pt x="3002779" y="546873"/>
                </a:cubicBezTo>
                <a:lnTo>
                  <a:pt x="3243522" y="482631"/>
                </a:lnTo>
                <a:lnTo>
                  <a:pt x="3245900" y="478428"/>
                </a:lnTo>
                <a:cubicBezTo>
                  <a:pt x="3251955" y="475401"/>
                  <a:pt x="3258682" y="473383"/>
                  <a:pt x="3260028" y="466656"/>
                </a:cubicBezTo>
                <a:cubicBezTo>
                  <a:pt x="3257337" y="463965"/>
                  <a:pt x="3254646" y="461274"/>
                  <a:pt x="3251955" y="461274"/>
                </a:cubicBezTo>
                <a:cubicBezTo>
                  <a:pt x="3198135" y="461274"/>
                  <a:pt x="3149699" y="474729"/>
                  <a:pt x="3098571" y="490872"/>
                </a:cubicBezTo>
                <a:cubicBezTo>
                  <a:pt x="2945189" y="541997"/>
                  <a:pt x="2797189" y="601193"/>
                  <a:pt x="2651879" y="673842"/>
                </a:cubicBezTo>
                <a:cubicBezTo>
                  <a:pt x="2619588" y="689986"/>
                  <a:pt x="2587296" y="700749"/>
                  <a:pt x="2549624" y="692677"/>
                </a:cubicBezTo>
                <a:cubicBezTo>
                  <a:pt x="2514642" y="687297"/>
                  <a:pt x="2485041" y="711513"/>
                  <a:pt x="2455442" y="727656"/>
                </a:cubicBezTo>
                <a:cubicBezTo>
                  <a:pt x="2404315" y="754563"/>
                  <a:pt x="2353186" y="768018"/>
                  <a:pt x="2291295" y="751874"/>
                </a:cubicBezTo>
                <a:cubicBezTo>
                  <a:pt x="2751443" y="469347"/>
                  <a:pt x="3235809" y="278306"/>
                  <a:pt x="3763231" y="200274"/>
                </a:cubicBezTo>
                <a:cubicBezTo>
                  <a:pt x="3354210" y="248706"/>
                  <a:pt x="2947880" y="307904"/>
                  <a:pt x="2579224" y="507017"/>
                </a:cubicBezTo>
                <a:cubicBezTo>
                  <a:pt x="2888680" y="294449"/>
                  <a:pt x="3243881" y="211037"/>
                  <a:pt x="3604465" y="146459"/>
                </a:cubicBezTo>
                <a:cubicBezTo>
                  <a:pt x="3967741" y="81881"/>
                  <a:pt x="4331015" y="111479"/>
                  <a:pt x="4702363" y="165295"/>
                </a:cubicBezTo>
                <a:cubicBezTo>
                  <a:pt x="4680835" y="135697"/>
                  <a:pt x="4653927" y="135697"/>
                  <a:pt x="4632399" y="133006"/>
                </a:cubicBezTo>
                <a:cubicBezTo>
                  <a:pt x="4374071" y="95336"/>
                  <a:pt x="4115741" y="71119"/>
                  <a:pt x="3854723" y="89954"/>
                </a:cubicBezTo>
                <a:cubicBezTo>
                  <a:pt x="3822431" y="92645"/>
                  <a:pt x="3790139" y="95336"/>
                  <a:pt x="3763231" y="76501"/>
                </a:cubicBezTo>
                <a:cubicBezTo>
                  <a:pt x="3749775" y="68429"/>
                  <a:pt x="3739012" y="68429"/>
                  <a:pt x="3728249" y="73810"/>
                </a:cubicBezTo>
                <a:cubicBezTo>
                  <a:pt x="3609847" y="124933"/>
                  <a:pt x="3480684" y="133006"/>
                  <a:pt x="3356901" y="157222"/>
                </a:cubicBezTo>
                <a:cubicBezTo>
                  <a:pt x="3106645" y="205656"/>
                  <a:pt x="2867152" y="283686"/>
                  <a:pt x="2633042" y="383243"/>
                </a:cubicBezTo>
                <a:cubicBezTo>
                  <a:pt x="2614206" y="391315"/>
                  <a:pt x="2595370" y="404770"/>
                  <a:pt x="2565769" y="396697"/>
                </a:cubicBezTo>
                <a:cubicBezTo>
                  <a:pt x="2748752" y="283686"/>
                  <a:pt x="2950571" y="229872"/>
                  <a:pt x="3141627" y="151840"/>
                </a:cubicBezTo>
                <a:cubicBezTo>
                  <a:pt x="3012463" y="165295"/>
                  <a:pt x="2896753" y="237944"/>
                  <a:pt x="2756825" y="229872"/>
                </a:cubicBezTo>
                <a:cubicBezTo>
                  <a:pt x="2789116" y="192202"/>
                  <a:pt x="2824099" y="178747"/>
                  <a:pt x="2861770" y="170676"/>
                </a:cubicBezTo>
                <a:cubicBezTo>
                  <a:pt x="2950571" y="154531"/>
                  <a:pt x="3036681" y="135697"/>
                  <a:pt x="3120100" y="103408"/>
                </a:cubicBezTo>
                <a:cubicBezTo>
                  <a:pt x="3184681" y="76501"/>
                  <a:pt x="3251955" y="89954"/>
                  <a:pt x="3319228" y="76501"/>
                </a:cubicBezTo>
                <a:cubicBezTo>
                  <a:pt x="3351519" y="71119"/>
                  <a:pt x="3381119" y="65738"/>
                  <a:pt x="3399956" y="33449"/>
                </a:cubicBezTo>
                <a:cubicBezTo>
                  <a:pt x="3413410" y="14613"/>
                  <a:pt x="3434938" y="11922"/>
                  <a:pt x="3456465" y="6542"/>
                </a:cubicBezTo>
                <a:close/>
                <a:moveTo>
                  <a:pt x="2942330" y="0"/>
                </a:moveTo>
                <a:lnTo>
                  <a:pt x="3174123" y="0"/>
                </a:lnTo>
                <a:lnTo>
                  <a:pt x="3100717" y="23190"/>
                </a:lnTo>
                <a:cubicBezTo>
                  <a:pt x="3070822" y="34458"/>
                  <a:pt x="3041390" y="47575"/>
                  <a:pt x="3012463" y="63047"/>
                </a:cubicBezTo>
                <a:cubicBezTo>
                  <a:pt x="2829480" y="157222"/>
                  <a:pt x="2624969" y="205656"/>
                  <a:pt x="2439295" y="291759"/>
                </a:cubicBezTo>
                <a:cubicBezTo>
                  <a:pt x="2420460" y="299831"/>
                  <a:pt x="2393550" y="310594"/>
                  <a:pt x="2380096" y="291759"/>
                </a:cubicBezTo>
                <a:cubicBezTo>
                  <a:pt x="2366641" y="272924"/>
                  <a:pt x="2382786" y="248706"/>
                  <a:pt x="2396241" y="229872"/>
                </a:cubicBezTo>
                <a:cubicBezTo>
                  <a:pt x="2409696" y="211037"/>
                  <a:pt x="2431223" y="197583"/>
                  <a:pt x="2452751" y="189511"/>
                </a:cubicBezTo>
                <a:cubicBezTo>
                  <a:pt x="2580570" y="142423"/>
                  <a:pt x="2707043" y="89281"/>
                  <a:pt x="2834861" y="39503"/>
                </a:cubicBezTo>
                <a:close/>
                <a:moveTo>
                  <a:pt x="2576296" y="0"/>
                </a:moveTo>
                <a:lnTo>
                  <a:pt x="2746997" y="0"/>
                </a:lnTo>
                <a:lnTo>
                  <a:pt x="2705697" y="14613"/>
                </a:lnTo>
                <a:cubicBezTo>
                  <a:pt x="2641116" y="41521"/>
                  <a:pt x="2573842" y="63047"/>
                  <a:pt x="2509260" y="87263"/>
                </a:cubicBezTo>
                <a:cubicBezTo>
                  <a:pt x="2498497" y="92645"/>
                  <a:pt x="2487732" y="106099"/>
                  <a:pt x="2476969" y="89954"/>
                </a:cubicBezTo>
                <a:cubicBezTo>
                  <a:pt x="2466205" y="76501"/>
                  <a:pt x="2471587" y="63047"/>
                  <a:pt x="2482350" y="52283"/>
                </a:cubicBezTo>
                <a:cubicBezTo>
                  <a:pt x="2506569" y="28067"/>
                  <a:pt x="2536169" y="11922"/>
                  <a:pt x="2565769" y="3850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5652244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E9A4936D-555F-1C7C-04D1-565166B2A1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2" name="Rectangle 151">
            <a:extLst>
              <a:ext uri="{FF2B5EF4-FFF2-40B4-BE49-F238E27FC236}">
                <a16:creationId xmlns:a16="http://schemas.microsoft.com/office/drawing/2014/main" id="{E79B0E95-CA72-7C90-57C6-A50E675FC6FD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rgbClr val="020A20">
                  <a:alpha val="75000"/>
                </a:srgbClr>
              </a:gs>
              <a:gs pos="54000">
                <a:srgbClr val="012955">
                  <a:alpha val="95000"/>
                </a:srgbClr>
              </a:gs>
              <a:gs pos="100000">
                <a:srgbClr val="020A20">
                  <a:alpha val="80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34F909C4-1F36-D5F1-56E8-6C22BB20CF7E}"/>
              </a:ext>
            </a:extLst>
          </p:cNvPr>
          <p:cNvSpPr/>
          <p:nvPr/>
        </p:nvSpPr>
        <p:spPr>
          <a:xfrm rot="19644849" flipH="1">
            <a:off x="-992490" y="-383077"/>
            <a:ext cx="5999677" cy="9613317"/>
          </a:xfrm>
          <a:custGeom>
            <a:avLst/>
            <a:gdLst>
              <a:gd name="connsiteX0" fmla="*/ 2306214 w 5999677"/>
              <a:gd name="connsiteY0" fmla="*/ 0 h 9613317"/>
              <a:gd name="connsiteX1" fmla="*/ 5999677 w 5999677"/>
              <a:gd name="connsiteY1" fmla="*/ 5778450 h 9613317"/>
              <a:gd name="connsiteX2" fmla="*/ 0 w 5999677"/>
              <a:gd name="connsiteY2" fmla="*/ 9613317 h 9613317"/>
              <a:gd name="connsiteX3" fmla="*/ 0 w 5999677"/>
              <a:gd name="connsiteY3" fmla="*/ 1474084 h 9613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99677" h="9613317">
                <a:moveTo>
                  <a:pt x="2306214" y="0"/>
                </a:moveTo>
                <a:lnTo>
                  <a:pt x="5999677" y="5778450"/>
                </a:lnTo>
                <a:lnTo>
                  <a:pt x="0" y="9613317"/>
                </a:lnTo>
                <a:lnTo>
                  <a:pt x="0" y="1474084"/>
                </a:lnTo>
                <a:close/>
              </a:path>
            </a:pathLst>
          </a:custGeom>
          <a:solidFill>
            <a:srgbClr val="012955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9F5910D8-4D9C-D7B3-749C-7FB392B70D36}"/>
              </a:ext>
            </a:extLst>
          </p:cNvPr>
          <p:cNvSpPr/>
          <p:nvPr/>
        </p:nvSpPr>
        <p:spPr>
          <a:xfrm rot="1955151">
            <a:off x="7187913" y="-383077"/>
            <a:ext cx="5999677" cy="9613317"/>
          </a:xfrm>
          <a:custGeom>
            <a:avLst/>
            <a:gdLst>
              <a:gd name="connsiteX0" fmla="*/ 2306214 w 5999677"/>
              <a:gd name="connsiteY0" fmla="*/ 0 h 9613317"/>
              <a:gd name="connsiteX1" fmla="*/ 5999677 w 5999677"/>
              <a:gd name="connsiteY1" fmla="*/ 5778450 h 9613317"/>
              <a:gd name="connsiteX2" fmla="*/ 0 w 5999677"/>
              <a:gd name="connsiteY2" fmla="*/ 9613317 h 9613317"/>
              <a:gd name="connsiteX3" fmla="*/ 0 w 5999677"/>
              <a:gd name="connsiteY3" fmla="*/ 1474084 h 9613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99677" h="9613317">
                <a:moveTo>
                  <a:pt x="2306214" y="0"/>
                </a:moveTo>
                <a:lnTo>
                  <a:pt x="5999677" y="5778450"/>
                </a:lnTo>
                <a:lnTo>
                  <a:pt x="0" y="9613317"/>
                </a:lnTo>
                <a:lnTo>
                  <a:pt x="0" y="1474084"/>
                </a:lnTo>
                <a:close/>
              </a:path>
            </a:pathLst>
          </a:custGeom>
          <a:solidFill>
            <a:srgbClr val="012955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58D174-B4FD-F2B3-F51E-D7224ABA82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F9DFEF-FF77-40A8-AE33-538C6B6130A2}" type="slidenum">
              <a:rPr lang="en-ID" smtClean="0"/>
              <a:t>8</a:t>
            </a:fld>
            <a:endParaRPr lang="en-ID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CEB81775-E6E7-3FA2-F200-4A69B3A472FA}"/>
              </a:ext>
            </a:extLst>
          </p:cNvPr>
          <p:cNvSpPr/>
          <p:nvPr/>
        </p:nvSpPr>
        <p:spPr>
          <a:xfrm>
            <a:off x="-30480" y="-30480"/>
            <a:ext cx="2522221" cy="1508760"/>
          </a:xfrm>
          <a:custGeom>
            <a:avLst/>
            <a:gdLst>
              <a:gd name="connsiteX0" fmla="*/ 0 w 2522221"/>
              <a:gd name="connsiteY0" fmla="*/ 0 h 1508760"/>
              <a:gd name="connsiteX1" fmla="*/ 1647141 w 2522221"/>
              <a:gd name="connsiteY1" fmla="*/ 0 h 1508760"/>
              <a:gd name="connsiteX2" fmla="*/ 2522221 w 2522221"/>
              <a:gd name="connsiteY2" fmla="*/ 1508760 h 1508760"/>
              <a:gd name="connsiteX3" fmla="*/ 0 w 2522221"/>
              <a:gd name="connsiteY3" fmla="*/ 1508760 h 1508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22221" h="1508760">
                <a:moveTo>
                  <a:pt x="0" y="0"/>
                </a:moveTo>
                <a:lnTo>
                  <a:pt x="1647141" y="0"/>
                </a:lnTo>
                <a:lnTo>
                  <a:pt x="2522221" y="1508760"/>
                </a:lnTo>
                <a:lnTo>
                  <a:pt x="0" y="1508760"/>
                </a:lnTo>
                <a:close/>
              </a:path>
            </a:pathLst>
          </a:custGeom>
          <a:noFill/>
          <a:ln w="6350">
            <a:solidFill>
              <a:srgbClr val="C65BC4"/>
            </a:solidFill>
          </a:ln>
          <a:effectLst>
            <a:glow rad="127000">
              <a:srgbClr val="C65BC4">
                <a:alpha val="3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C5A08FCB-4817-7867-D373-35D6B7BC604E}"/>
              </a:ext>
            </a:extLst>
          </p:cNvPr>
          <p:cNvCxnSpPr>
            <a:cxnSpLocks/>
          </p:cNvCxnSpPr>
          <p:nvPr/>
        </p:nvCxnSpPr>
        <p:spPr>
          <a:xfrm>
            <a:off x="0" y="5300903"/>
            <a:ext cx="4942390" cy="0"/>
          </a:xfrm>
          <a:prstGeom prst="line">
            <a:avLst/>
          </a:prstGeom>
          <a:ln w="12700">
            <a:gradFill>
              <a:gsLst>
                <a:gs pos="0">
                  <a:srgbClr val="C65BC4"/>
                </a:gs>
                <a:gs pos="100000">
                  <a:srgbClr val="C65BC4">
                    <a:alpha val="0"/>
                  </a:srgbClr>
                </a:gs>
              </a:gsLst>
              <a:lin ang="0" scaled="0"/>
            </a:gradFill>
          </a:ln>
          <a:effectLst>
            <a:softEdge rad="0"/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E8779E9F-5780-3D1B-3852-486DFF8D236F}"/>
              </a:ext>
            </a:extLst>
          </p:cNvPr>
          <p:cNvCxnSpPr>
            <a:cxnSpLocks/>
          </p:cNvCxnSpPr>
          <p:nvPr/>
        </p:nvCxnSpPr>
        <p:spPr>
          <a:xfrm>
            <a:off x="0" y="5692614"/>
            <a:ext cx="4942390" cy="0"/>
          </a:xfrm>
          <a:prstGeom prst="line">
            <a:avLst/>
          </a:prstGeom>
          <a:ln w="12700">
            <a:gradFill>
              <a:gsLst>
                <a:gs pos="0">
                  <a:srgbClr val="C65BC4"/>
                </a:gs>
                <a:gs pos="100000">
                  <a:srgbClr val="C65BC4">
                    <a:alpha val="0"/>
                  </a:srgbClr>
                </a:gs>
              </a:gsLst>
              <a:lin ang="0" scaled="0"/>
            </a:gradFill>
          </a:ln>
          <a:effectLst>
            <a:softEdge rad="0"/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C7C3C1EA-D9FA-C26C-0926-A80D10354B08}"/>
              </a:ext>
            </a:extLst>
          </p:cNvPr>
          <p:cNvCxnSpPr>
            <a:cxnSpLocks/>
          </p:cNvCxnSpPr>
          <p:nvPr/>
        </p:nvCxnSpPr>
        <p:spPr>
          <a:xfrm>
            <a:off x="0" y="4909191"/>
            <a:ext cx="4942390" cy="0"/>
          </a:xfrm>
          <a:prstGeom prst="line">
            <a:avLst/>
          </a:prstGeom>
          <a:ln w="12700">
            <a:gradFill>
              <a:gsLst>
                <a:gs pos="0">
                  <a:srgbClr val="C65BC4"/>
                </a:gs>
                <a:gs pos="100000">
                  <a:srgbClr val="C65BC4">
                    <a:alpha val="0"/>
                  </a:srgbClr>
                </a:gs>
              </a:gsLst>
              <a:lin ang="0" scaled="0"/>
            </a:gradFill>
          </a:ln>
          <a:effectLst>
            <a:softEdge rad="0"/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29D0AE5A-85D8-6C90-7E87-F7A04C69CF96}"/>
              </a:ext>
            </a:extLst>
          </p:cNvPr>
          <p:cNvCxnSpPr/>
          <p:nvPr/>
        </p:nvCxnSpPr>
        <p:spPr>
          <a:xfrm>
            <a:off x="0" y="1750092"/>
            <a:ext cx="2696901" cy="0"/>
          </a:xfrm>
          <a:prstGeom prst="line">
            <a:avLst/>
          </a:prstGeom>
          <a:ln w="12700">
            <a:gradFill>
              <a:gsLst>
                <a:gs pos="0">
                  <a:srgbClr val="C65BC4"/>
                </a:gs>
                <a:gs pos="100000">
                  <a:srgbClr val="C65BC4">
                    <a:alpha val="0"/>
                  </a:srgb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03BCD687-D899-7C83-56BF-C668861439E2}"/>
              </a:ext>
            </a:extLst>
          </p:cNvPr>
          <p:cNvSpPr/>
          <p:nvPr/>
        </p:nvSpPr>
        <p:spPr>
          <a:xfrm rot="1955151">
            <a:off x="8354354" y="-42142"/>
            <a:ext cx="4932886" cy="8931446"/>
          </a:xfrm>
          <a:custGeom>
            <a:avLst/>
            <a:gdLst>
              <a:gd name="connsiteX0" fmla="*/ 0 w 4932886"/>
              <a:gd name="connsiteY0" fmla="*/ 792213 h 8931446"/>
              <a:gd name="connsiteX1" fmla="*/ 1239424 w 4932886"/>
              <a:gd name="connsiteY1" fmla="*/ 0 h 8931446"/>
              <a:gd name="connsiteX2" fmla="*/ 4932886 w 4932886"/>
              <a:gd name="connsiteY2" fmla="*/ 5778450 h 8931446"/>
              <a:gd name="connsiteX3" fmla="*/ 0 w 4932886"/>
              <a:gd name="connsiteY3" fmla="*/ 8931446 h 8931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32886" h="8931446">
                <a:moveTo>
                  <a:pt x="0" y="792213"/>
                </a:moveTo>
                <a:lnTo>
                  <a:pt x="1239424" y="0"/>
                </a:lnTo>
                <a:lnTo>
                  <a:pt x="4932886" y="5778450"/>
                </a:lnTo>
                <a:lnTo>
                  <a:pt x="0" y="8931446"/>
                </a:lnTo>
                <a:close/>
              </a:path>
            </a:pathLst>
          </a:custGeom>
          <a:solidFill>
            <a:srgbClr val="012955">
              <a:alpha val="7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A9A9C821-FB5C-AC84-74C9-04C83E340941}"/>
              </a:ext>
            </a:extLst>
          </p:cNvPr>
          <p:cNvSpPr/>
          <p:nvPr/>
        </p:nvSpPr>
        <p:spPr>
          <a:xfrm rot="1923318">
            <a:off x="9351096" y="-785821"/>
            <a:ext cx="626041" cy="8128992"/>
          </a:xfrm>
          <a:custGeom>
            <a:avLst/>
            <a:gdLst>
              <a:gd name="connsiteX0" fmla="*/ 0 w 626041"/>
              <a:gd name="connsiteY0" fmla="*/ 392035 h 8128992"/>
              <a:gd name="connsiteX1" fmla="*/ 626041 w 626041"/>
              <a:gd name="connsiteY1" fmla="*/ 0 h 8128992"/>
              <a:gd name="connsiteX2" fmla="*/ 626041 w 626041"/>
              <a:gd name="connsiteY2" fmla="*/ 8128992 h 8128992"/>
              <a:gd name="connsiteX3" fmla="*/ 1 w 626041"/>
              <a:gd name="connsiteY3" fmla="*/ 8128992 h 8128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6041" h="8128992">
                <a:moveTo>
                  <a:pt x="0" y="392035"/>
                </a:moveTo>
                <a:lnTo>
                  <a:pt x="626041" y="0"/>
                </a:lnTo>
                <a:lnTo>
                  <a:pt x="626041" y="8128992"/>
                </a:lnTo>
                <a:lnTo>
                  <a:pt x="1" y="8128992"/>
                </a:lnTo>
                <a:close/>
              </a:path>
            </a:pathLst>
          </a:custGeom>
          <a:gradFill>
            <a:gsLst>
              <a:gs pos="0">
                <a:srgbClr val="C65BC4">
                  <a:alpha val="42000"/>
                </a:srgbClr>
              </a:gs>
              <a:gs pos="98000">
                <a:srgbClr val="9E9CF5">
                  <a:alpha val="0"/>
                </a:srgbClr>
              </a:gs>
            </a:gsLst>
            <a:lin ang="4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C1C37CB4-D6C6-0F8A-C7BB-C631248E9193}"/>
              </a:ext>
            </a:extLst>
          </p:cNvPr>
          <p:cNvSpPr/>
          <p:nvPr/>
        </p:nvSpPr>
        <p:spPr>
          <a:xfrm rot="1923318">
            <a:off x="9707063" y="-642839"/>
            <a:ext cx="626041" cy="7974210"/>
          </a:xfrm>
          <a:custGeom>
            <a:avLst/>
            <a:gdLst>
              <a:gd name="connsiteX0" fmla="*/ 378870 w 626041"/>
              <a:gd name="connsiteY0" fmla="*/ 0 h 7974210"/>
              <a:gd name="connsiteX1" fmla="*/ 626041 w 626041"/>
              <a:gd name="connsiteY1" fmla="*/ 394708 h 7974210"/>
              <a:gd name="connsiteX2" fmla="*/ 626041 w 626041"/>
              <a:gd name="connsiteY2" fmla="*/ 7974210 h 7974210"/>
              <a:gd name="connsiteX3" fmla="*/ 1 w 626041"/>
              <a:gd name="connsiteY3" fmla="*/ 7974210 h 7974210"/>
              <a:gd name="connsiteX4" fmla="*/ 0 w 626041"/>
              <a:gd name="connsiteY4" fmla="*/ 237253 h 7974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6041" h="7974210">
                <a:moveTo>
                  <a:pt x="378870" y="0"/>
                </a:moveTo>
                <a:lnTo>
                  <a:pt x="626041" y="394708"/>
                </a:lnTo>
                <a:lnTo>
                  <a:pt x="626041" y="7974210"/>
                </a:lnTo>
                <a:lnTo>
                  <a:pt x="1" y="7974210"/>
                </a:lnTo>
                <a:lnTo>
                  <a:pt x="0" y="237253"/>
                </a:lnTo>
                <a:close/>
              </a:path>
            </a:pathLst>
          </a:custGeom>
          <a:gradFill>
            <a:gsLst>
              <a:gs pos="0">
                <a:srgbClr val="C65BC4">
                  <a:alpha val="42000"/>
                </a:srgbClr>
              </a:gs>
              <a:gs pos="98000">
                <a:srgbClr val="9E9CF5">
                  <a:alpha val="0"/>
                </a:srgbClr>
              </a:gs>
            </a:gsLst>
            <a:lin ang="4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B3E4097C-A5CD-B3A9-3B93-16E6F9F235B4}"/>
              </a:ext>
            </a:extLst>
          </p:cNvPr>
          <p:cNvSpPr/>
          <p:nvPr/>
        </p:nvSpPr>
        <p:spPr>
          <a:xfrm rot="1923318">
            <a:off x="10048185" y="-448177"/>
            <a:ext cx="626041" cy="7763485"/>
          </a:xfrm>
          <a:custGeom>
            <a:avLst/>
            <a:gdLst>
              <a:gd name="connsiteX0" fmla="*/ 42363 w 626041"/>
              <a:gd name="connsiteY0" fmla="*/ 0 h 7763485"/>
              <a:gd name="connsiteX1" fmla="*/ 626041 w 626041"/>
              <a:gd name="connsiteY1" fmla="*/ 932076 h 7763485"/>
              <a:gd name="connsiteX2" fmla="*/ 626041 w 626041"/>
              <a:gd name="connsiteY2" fmla="*/ 7763485 h 7763485"/>
              <a:gd name="connsiteX3" fmla="*/ 1 w 626041"/>
              <a:gd name="connsiteY3" fmla="*/ 7763485 h 7763485"/>
              <a:gd name="connsiteX4" fmla="*/ 0 w 626041"/>
              <a:gd name="connsiteY4" fmla="*/ 26528 h 7763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6041" h="7763485">
                <a:moveTo>
                  <a:pt x="42363" y="0"/>
                </a:moveTo>
                <a:lnTo>
                  <a:pt x="626041" y="932076"/>
                </a:lnTo>
                <a:lnTo>
                  <a:pt x="626041" y="7763485"/>
                </a:lnTo>
                <a:lnTo>
                  <a:pt x="1" y="7763485"/>
                </a:lnTo>
                <a:lnTo>
                  <a:pt x="0" y="26528"/>
                </a:lnTo>
                <a:close/>
              </a:path>
            </a:pathLst>
          </a:custGeom>
          <a:gradFill>
            <a:gsLst>
              <a:gs pos="0">
                <a:srgbClr val="C65BC4">
                  <a:alpha val="42000"/>
                </a:srgbClr>
              </a:gs>
              <a:gs pos="98000">
                <a:srgbClr val="9E9CF5">
                  <a:alpha val="0"/>
                </a:srgbClr>
              </a:gs>
            </a:gsLst>
            <a:lin ang="4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34" name="Oval 333">
            <a:extLst>
              <a:ext uri="{FF2B5EF4-FFF2-40B4-BE49-F238E27FC236}">
                <a16:creationId xmlns:a16="http://schemas.microsoft.com/office/drawing/2014/main" id="{DF95BB01-194E-ED7A-E6D3-DB7B53C08CBE}"/>
              </a:ext>
            </a:extLst>
          </p:cNvPr>
          <p:cNvSpPr/>
          <p:nvPr/>
        </p:nvSpPr>
        <p:spPr>
          <a:xfrm rot="18184896" flipV="1">
            <a:off x="7890409" y="3782116"/>
            <a:ext cx="1492471" cy="71782"/>
          </a:xfrm>
          <a:prstGeom prst="ellipse">
            <a:avLst/>
          </a:prstGeom>
          <a:gradFill>
            <a:gsLst>
              <a:gs pos="48700">
                <a:srgbClr val="4668C7">
                  <a:alpha val="50000"/>
                </a:srgbClr>
              </a:gs>
              <a:gs pos="100000">
                <a:srgbClr val="4668C7">
                  <a:alpha val="0"/>
                </a:srgbClr>
              </a:gs>
              <a:gs pos="0">
                <a:srgbClr val="4668C7">
                  <a:alpha val="0"/>
                </a:srgbClr>
              </a:gs>
            </a:gsLst>
            <a:lin ang="10800000" scaled="1"/>
          </a:gradFill>
          <a:ln>
            <a:noFill/>
          </a:ln>
          <a:effectLst>
            <a:outerShdw blurRad="63500" sx="103000" sy="103000" algn="ctr" rotWithShape="0">
              <a:srgbClr val="4668C7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336" name="Oval 335">
            <a:extLst>
              <a:ext uri="{FF2B5EF4-FFF2-40B4-BE49-F238E27FC236}">
                <a16:creationId xmlns:a16="http://schemas.microsoft.com/office/drawing/2014/main" id="{D2ABF5DE-6833-1441-81DC-B48B8C30C18F}"/>
              </a:ext>
            </a:extLst>
          </p:cNvPr>
          <p:cNvSpPr/>
          <p:nvPr/>
        </p:nvSpPr>
        <p:spPr>
          <a:xfrm rot="18184896" flipV="1">
            <a:off x="10633609" y="2593396"/>
            <a:ext cx="1492471" cy="71782"/>
          </a:xfrm>
          <a:prstGeom prst="ellipse">
            <a:avLst/>
          </a:prstGeom>
          <a:gradFill>
            <a:gsLst>
              <a:gs pos="48700">
                <a:srgbClr val="4668C7">
                  <a:alpha val="50000"/>
                </a:srgbClr>
              </a:gs>
              <a:gs pos="100000">
                <a:srgbClr val="4668C7">
                  <a:alpha val="0"/>
                </a:srgbClr>
              </a:gs>
              <a:gs pos="0">
                <a:srgbClr val="4668C7">
                  <a:alpha val="0"/>
                </a:srgbClr>
              </a:gs>
            </a:gsLst>
            <a:lin ang="10800000" scaled="1"/>
          </a:gradFill>
          <a:ln>
            <a:noFill/>
          </a:ln>
          <a:effectLst>
            <a:outerShdw blurRad="63500" sx="103000" sy="103000" algn="ctr" rotWithShape="0">
              <a:srgbClr val="4668C7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cxnSp>
        <p:nvCxnSpPr>
          <p:cNvPr id="339" name="Straight Connector 338">
            <a:extLst>
              <a:ext uri="{FF2B5EF4-FFF2-40B4-BE49-F238E27FC236}">
                <a16:creationId xmlns:a16="http://schemas.microsoft.com/office/drawing/2014/main" id="{3E354EDF-E204-1D13-BBAB-1B7163C72CED}"/>
              </a:ext>
            </a:extLst>
          </p:cNvPr>
          <p:cNvCxnSpPr>
            <a:cxnSpLocks/>
          </p:cNvCxnSpPr>
          <p:nvPr/>
        </p:nvCxnSpPr>
        <p:spPr>
          <a:xfrm>
            <a:off x="2011680" y="0"/>
            <a:ext cx="952500" cy="1615440"/>
          </a:xfrm>
          <a:prstGeom prst="line">
            <a:avLst/>
          </a:prstGeom>
          <a:ln w="12700">
            <a:gradFill>
              <a:gsLst>
                <a:gs pos="0">
                  <a:srgbClr val="C65BC4"/>
                </a:gs>
                <a:gs pos="100000">
                  <a:srgbClr val="C65BC4">
                    <a:alpha val="0"/>
                  </a:srgb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8F27A5C3-BC5D-2859-4159-3257F34BA9C3}"/>
              </a:ext>
            </a:extLst>
          </p:cNvPr>
          <p:cNvSpPr/>
          <p:nvPr/>
        </p:nvSpPr>
        <p:spPr>
          <a:xfrm>
            <a:off x="10259224" y="2994335"/>
            <a:ext cx="2008977" cy="3375718"/>
          </a:xfrm>
          <a:custGeom>
            <a:avLst/>
            <a:gdLst>
              <a:gd name="connsiteX0" fmla="*/ 2008977 w 2008977"/>
              <a:gd name="connsiteY0" fmla="*/ 0 h 3375718"/>
              <a:gd name="connsiteX1" fmla="*/ 2008977 w 2008977"/>
              <a:gd name="connsiteY1" fmla="*/ 3375718 h 3375718"/>
              <a:gd name="connsiteX2" fmla="*/ 0 w 2008977"/>
              <a:gd name="connsiteY2" fmla="*/ 3375718 h 3375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08977" h="3375718">
                <a:moveTo>
                  <a:pt x="2008977" y="0"/>
                </a:moveTo>
                <a:lnTo>
                  <a:pt x="2008977" y="3375718"/>
                </a:lnTo>
                <a:lnTo>
                  <a:pt x="0" y="3375718"/>
                </a:lnTo>
                <a:close/>
              </a:path>
            </a:pathLst>
          </a:custGeom>
          <a:noFill/>
          <a:ln w="6350">
            <a:solidFill>
              <a:srgbClr val="C65BC4"/>
            </a:solidFill>
          </a:ln>
          <a:effectLst>
            <a:glow rad="127000">
              <a:srgbClr val="C65BC4">
                <a:alpha val="3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80E99320-E7FA-C589-C814-15462C55D9FA}"/>
              </a:ext>
            </a:extLst>
          </p:cNvPr>
          <p:cNvSpPr/>
          <p:nvPr/>
        </p:nvSpPr>
        <p:spPr>
          <a:xfrm>
            <a:off x="9389577" y="2020999"/>
            <a:ext cx="2878624" cy="4837001"/>
          </a:xfrm>
          <a:custGeom>
            <a:avLst/>
            <a:gdLst>
              <a:gd name="connsiteX0" fmla="*/ 2878624 w 2878624"/>
              <a:gd name="connsiteY0" fmla="*/ 0 h 4837001"/>
              <a:gd name="connsiteX1" fmla="*/ 2878624 w 2878624"/>
              <a:gd name="connsiteY1" fmla="*/ 4837001 h 4837001"/>
              <a:gd name="connsiteX2" fmla="*/ 0 w 2878624"/>
              <a:gd name="connsiteY2" fmla="*/ 4837001 h 4837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78624" h="4837001">
                <a:moveTo>
                  <a:pt x="2878624" y="0"/>
                </a:moveTo>
                <a:lnTo>
                  <a:pt x="2878624" y="4837001"/>
                </a:lnTo>
                <a:lnTo>
                  <a:pt x="0" y="4837001"/>
                </a:lnTo>
                <a:close/>
              </a:path>
            </a:pathLst>
          </a:custGeom>
          <a:noFill/>
          <a:ln w="6350">
            <a:solidFill>
              <a:srgbClr val="C65BC4"/>
            </a:solidFill>
          </a:ln>
          <a:effectLst>
            <a:glow rad="127000">
              <a:srgbClr val="C65BC4">
                <a:alpha val="3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E0699C06-9B19-8C9E-B23F-EF4553C86C2D}"/>
              </a:ext>
            </a:extLst>
          </p:cNvPr>
          <p:cNvSpPr/>
          <p:nvPr/>
        </p:nvSpPr>
        <p:spPr>
          <a:xfrm>
            <a:off x="-46892" y="-46891"/>
            <a:ext cx="5664468" cy="3185989"/>
          </a:xfrm>
          <a:custGeom>
            <a:avLst/>
            <a:gdLst>
              <a:gd name="connsiteX0" fmla="*/ 0 w 5664468"/>
              <a:gd name="connsiteY0" fmla="*/ 0 h 3185989"/>
              <a:gd name="connsiteX1" fmla="*/ 3599247 w 5664468"/>
              <a:gd name="connsiteY1" fmla="*/ 0 h 3185989"/>
              <a:gd name="connsiteX2" fmla="*/ 5664468 w 5664468"/>
              <a:gd name="connsiteY2" fmla="*/ 3185989 h 3185989"/>
              <a:gd name="connsiteX3" fmla="*/ 0 w 5664468"/>
              <a:gd name="connsiteY3" fmla="*/ 3185989 h 3185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4468" h="3185989">
                <a:moveTo>
                  <a:pt x="0" y="0"/>
                </a:moveTo>
                <a:lnTo>
                  <a:pt x="3599247" y="0"/>
                </a:lnTo>
                <a:lnTo>
                  <a:pt x="5664468" y="3185989"/>
                </a:lnTo>
                <a:lnTo>
                  <a:pt x="0" y="3185989"/>
                </a:lnTo>
                <a:close/>
              </a:path>
            </a:pathLst>
          </a:custGeom>
          <a:noFill/>
          <a:ln>
            <a:solidFill>
              <a:srgbClr val="C65BC4">
                <a:alpha val="5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F40FEAFC-353F-4DC3-D22E-65C4F07E849D}"/>
              </a:ext>
            </a:extLst>
          </p:cNvPr>
          <p:cNvSpPr txBox="1">
            <a:spLocks/>
          </p:cNvSpPr>
          <p:nvPr/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r>
              <a:rPr lang="fa-IR" sz="4400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4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Freeform 70">
            <a:extLst>
              <a:ext uri="{FF2B5EF4-FFF2-40B4-BE49-F238E27FC236}">
                <a16:creationId xmlns:a16="http://schemas.microsoft.com/office/drawing/2014/main" id="{BA07F59F-2A5F-A687-791D-93A5ACF27C98}"/>
              </a:ext>
            </a:extLst>
          </p:cNvPr>
          <p:cNvSpPr/>
          <p:nvPr/>
        </p:nvSpPr>
        <p:spPr>
          <a:xfrm rot="10800000">
            <a:off x="6984684" y="4856807"/>
            <a:ext cx="1408483" cy="688820"/>
          </a:xfrm>
          <a:custGeom>
            <a:avLst/>
            <a:gdLst>
              <a:gd name="connsiteX0" fmla="*/ 1304925 w 1304925"/>
              <a:gd name="connsiteY0" fmla="*/ 638175 h 638175"/>
              <a:gd name="connsiteX1" fmla="*/ 704850 w 1304925"/>
              <a:gd name="connsiteY1" fmla="*/ 0 h 638175"/>
              <a:gd name="connsiteX2" fmla="*/ 0 w 1304925"/>
              <a:gd name="connsiteY2" fmla="*/ 0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04925" h="638175">
                <a:moveTo>
                  <a:pt x="1304925" y="638175"/>
                </a:moveTo>
                <a:lnTo>
                  <a:pt x="704850" y="0"/>
                </a:lnTo>
                <a:lnTo>
                  <a:pt x="0" y="0"/>
                </a:lnTo>
              </a:path>
            </a:pathLst>
          </a:cu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" name="Freeform 29">
            <a:extLst>
              <a:ext uri="{FF2B5EF4-FFF2-40B4-BE49-F238E27FC236}">
                <a16:creationId xmlns:a16="http://schemas.microsoft.com/office/drawing/2014/main" id="{32DF79E2-4B02-BA0A-0F70-1C11A3884A63}"/>
              </a:ext>
            </a:extLst>
          </p:cNvPr>
          <p:cNvSpPr/>
          <p:nvPr/>
        </p:nvSpPr>
        <p:spPr>
          <a:xfrm>
            <a:off x="3750386" y="2293796"/>
            <a:ext cx="1516316" cy="688820"/>
          </a:xfrm>
          <a:custGeom>
            <a:avLst/>
            <a:gdLst>
              <a:gd name="connsiteX0" fmla="*/ 1304925 w 1304925"/>
              <a:gd name="connsiteY0" fmla="*/ 638175 h 638175"/>
              <a:gd name="connsiteX1" fmla="*/ 704850 w 1304925"/>
              <a:gd name="connsiteY1" fmla="*/ 0 h 638175"/>
              <a:gd name="connsiteX2" fmla="*/ 0 w 1304925"/>
              <a:gd name="connsiteY2" fmla="*/ 0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04925" h="638175">
                <a:moveTo>
                  <a:pt x="1304925" y="638175"/>
                </a:moveTo>
                <a:lnTo>
                  <a:pt x="704850" y="0"/>
                </a:lnTo>
                <a:lnTo>
                  <a:pt x="0" y="0"/>
                </a:lnTo>
              </a:path>
            </a:pathLst>
          </a:cu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456B41C0-C94C-3849-ACFB-6CD8009FEC21}"/>
              </a:ext>
            </a:extLst>
          </p:cNvPr>
          <p:cNvSpPr/>
          <p:nvPr/>
        </p:nvSpPr>
        <p:spPr>
          <a:xfrm>
            <a:off x="4870054" y="2660790"/>
            <a:ext cx="2460744" cy="2460744"/>
          </a:xfrm>
          <a:prstGeom prst="ellipse">
            <a:avLst/>
          </a:prstGeom>
          <a:noFill/>
          <a:ln w="508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12BBA1D0-AEC1-5542-827D-565B0CD8A780}"/>
              </a:ext>
            </a:extLst>
          </p:cNvPr>
          <p:cNvSpPr/>
          <p:nvPr/>
        </p:nvSpPr>
        <p:spPr>
          <a:xfrm>
            <a:off x="5116130" y="2906866"/>
            <a:ext cx="1968594" cy="1968594"/>
          </a:xfrm>
          <a:prstGeom prst="ellipse">
            <a:avLst/>
          </a:prstGeom>
          <a:noFill/>
          <a:ln w="508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624A04B7-45E8-6468-5E32-A9E120FBAA70}"/>
              </a:ext>
            </a:extLst>
          </p:cNvPr>
          <p:cNvSpPr/>
          <p:nvPr/>
        </p:nvSpPr>
        <p:spPr>
          <a:xfrm>
            <a:off x="5362205" y="3152941"/>
            <a:ext cx="1476445" cy="1476445"/>
          </a:xfrm>
          <a:prstGeom prst="ellipse">
            <a:avLst/>
          </a:prstGeom>
          <a:noFill/>
          <a:ln w="508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21BE5012-7071-0702-1D76-8994F6B8B5F9}"/>
              </a:ext>
            </a:extLst>
          </p:cNvPr>
          <p:cNvSpPr/>
          <p:nvPr/>
        </p:nvSpPr>
        <p:spPr>
          <a:xfrm>
            <a:off x="6787120" y="2777498"/>
            <a:ext cx="416686" cy="41668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7C5EB2D9-485A-C2D2-F7CE-34783E7BE82A}"/>
              </a:ext>
            </a:extLst>
          </p:cNvPr>
          <p:cNvSpPr/>
          <p:nvPr/>
        </p:nvSpPr>
        <p:spPr>
          <a:xfrm>
            <a:off x="6787120" y="4568008"/>
            <a:ext cx="416686" cy="41668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B300E29D-80E0-6AB0-AEC5-9F9A3F8D7FDA}"/>
              </a:ext>
            </a:extLst>
          </p:cNvPr>
          <p:cNvSpPr/>
          <p:nvPr/>
        </p:nvSpPr>
        <p:spPr>
          <a:xfrm>
            <a:off x="5033564" y="4568008"/>
            <a:ext cx="416686" cy="41668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856084B0-7559-3DD5-89AE-FA4584840E78}"/>
              </a:ext>
            </a:extLst>
          </p:cNvPr>
          <p:cNvSpPr/>
          <p:nvPr/>
        </p:nvSpPr>
        <p:spPr>
          <a:xfrm>
            <a:off x="5033564" y="2777498"/>
            <a:ext cx="416686" cy="41668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7AAAC4D-2A24-FA44-77F5-33ADE73D8A46}"/>
              </a:ext>
            </a:extLst>
          </p:cNvPr>
          <p:cNvGrpSpPr/>
          <p:nvPr/>
        </p:nvGrpSpPr>
        <p:grpSpPr>
          <a:xfrm>
            <a:off x="8403681" y="1791108"/>
            <a:ext cx="984297" cy="984297"/>
            <a:chOff x="6657557" y="1620255"/>
            <a:chExt cx="911927" cy="911927"/>
          </a:xfrm>
        </p:grpSpPr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013C0620-4A15-5874-2B71-38E3643D68A4}"/>
                </a:ext>
              </a:extLst>
            </p:cNvPr>
            <p:cNvSpPr/>
            <p:nvPr/>
          </p:nvSpPr>
          <p:spPr>
            <a:xfrm>
              <a:off x="6657557" y="1620255"/>
              <a:ext cx="911927" cy="911927"/>
            </a:xfrm>
            <a:prstGeom prst="ellipse">
              <a:avLst/>
            </a:prstGeom>
            <a:solidFill>
              <a:schemeClr val="accent2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094E5F2C-58F6-67F5-DD41-285CB8CA212B}"/>
                </a:ext>
              </a:extLst>
            </p:cNvPr>
            <p:cNvSpPr/>
            <p:nvPr/>
          </p:nvSpPr>
          <p:spPr>
            <a:xfrm>
              <a:off x="6733551" y="1696249"/>
              <a:ext cx="759939" cy="759939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F97649F-09A0-C6AE-37A5-31B95622F6A1}"/>
              </a:ext>
            </a:extLst>
          </p:cNvPr>
          <p:cNvGrpSpPr/>
          <p:nvPr/>
        </p:nvGrpSpPr>
        <p:grpSpPr>
          <a:xfrm>
            <a:off x="2804024" y="1791108"/>
            <a:ext cx="984297" cy="984297"/>
            <a:chOff x="1837163" y="4852588"/>
            <a:chExt cx="911927" cy="911927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0E3DD62D-7040-89B2-C0E5-E18E67FB161E}"/>
                </a:ext>
              </a:extLst>
            </p:cNvPr>
            <p:cNvSpPr/>
            <p:nvPr/>
          </p:nvSpPr>
          <p:spPr>
            <a:xfrm>
              <a:off x="1837163" y="4852588"/>
              <a:ext cx="911927" cy="911927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3E5914E9-1C84-680D-E534-0CE1BF2D69CC}"/>
                </a:ext>
              </a:extLst>
            </p:cNvPr>
            <p:cNvSpPr/>
            <p:nvPr/>
          </p:nvSpPr>
          <p:spPr>
            <a:xfrm>
              <a:off x="1913156" y="4928582"/>
              <a:ext cx="759939" cy="75993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DA9DB03-2013-8B64-F057-94B0C7EDDBEC}"/>
              </a:ext>
            </a:extLst>
          </p:cNvPr>
          <p:cNvGrpSpPr/>
          <p:nvPr/>
        </p:nvGrpSpPr>
        <p:grpSpPr>
          <a:xfrm>
            <a:off x="2804024" y="5051020"/>
            <a:ext cx="984297" cy="984297"/>
            <a:chOff x="1837163" y="4852588"/>
            <a:chExt cx="911927" cy="911927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E9F23C32-7FDF-1E03-BEA0-C89DB70D90CF}"/>
                </a:ext>
              </a:extLst>
            </p:cNvPr>
            <p:cNvSpPr/>
            <p:nvPr/>
          </p:nvSpPr>
          <p:spPr>
            <a:xfrm>
              <a:off x="1837163" y="4852588"/>
              <a:ext cx="911927" cy="911927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CCE09AFF-296E-03B0-85D3-D34B39783C35}"/>
                </a:ext>
              </a:extLst>
            </p:cNvPr>
            <p:cNvSpPr/>
            <p:nvPr/>
          </p:nvSpPr>
          <p:spPr>
            <a:xfrm>
              <a:off x="1913156" y="4928582"/>
              <a:ext cx="759939" cy="75993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그룹 2">
            <a:extLst>
              <a:ext uri="{FF2B5EF4-FFF2-40B4-BE49-F238E27FC236}">
                <a16:creationId xmlns:a16="http://schemas.microsoft.com/office/drawing/2014/main" id="{8152DE16-04C9-4885-7119-E20B0E34361B}"/>
              </a:ext>
            </a:extLst>
          </p:cNvPr>
          <p:cNvGrpSpPr/>
          <p:nvPr/>
        </p:nvGrpSpPr>
        <p:grpSpPr>
          <a:xfrm>
            <a:off x="8403681" y="5051020"/>
            <a:ext cx="984297" cy="984297"/>
            <a:chOff x="6609996" y="4624904"/>
            <a:chExt cx="911927" cy="911927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82C4CC24-A44C-17E6-59A2-96E9A730C813}"/>
                </a:ext>
              </a:extLst>
            </p:cNvPr>
            <p:cNvSpPr/>
            <p:nvPr/>
          </p:nvSpPr>
          <p:spPr>
            <a:xfrm>
              <a:off x="6609996" y="4624904"/>
              <a:ext cx="911927" cy="911927"/>
            </a:xfrm>
            <a:prstGeom prst="ellipse">
              <a:avLst/>
            </a:prstGeom>
            <a:solidFill>
              <a:schemeClr val="accent2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E3A59665-1B22-EF92-49C0-2FF247A8936B}"/>
                </a:ext>
              </a:extLst>
            </p:cNvPr>
            <p:cNvSpPr/>
            <p:nvPr/>
          </p:nvSpPr>
          <p:spPr>
            <a:xfrm>
              <a:off x="6685990" y="4700898"/>
              <a:ext cx="759939" cy="759939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27" name="Oval 26">
            <a:extLst>
              <a:ext uri="{FF2B5EF4-FFF2-40B4-BE49-F238E27FC236}">
                <a16:creationId xmlns:a16="http://schemas.microsoft.com/office/drawing/2014/main" id="{A02685D8-AD8D-366F-46F2-D838BEF90C90}"/>
              </a:ext>
            </a:extLst>
          </p:cNvPr>
          <p:cNvSpPr/>
          <p:nvPr/>
        </p:nvSpPr>
        <p:spPr>
          <a:xfrm>
            <a:off x="4479144" y="3474477"/>
            <a:ext cx="833373" cy="833373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78AAE44A-B26F-8B37-E5D0-4CDA4B54B85D}"/>
              </a:ext>
            </a:extLst>
          </p:cNvPr>
          <p:cNvSpPr/>
          <p:nvPr/>
        </p:nvSpPr>
        <p:spPr>
          <a:xfrm>
            <a:off x="6889777" y="3474477"/>
            <a:ext cx="833373" cy="833373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9" name="Freeform 71">
            <a:extLst>
              <a:ext uri="{FF2B5EF4-FFF2-40B4-BE49-F238E27FC236}">
                <a16:creationId xmlns:a16="http://schemas.microsoft.com/office/drawing/2014/main" id="{0BE126F5-39D0-81DA-4A30-4955FC919DC4}"/>
              </a:ext>
            </a:extLst>
          </p:cNvPr>
          <p:cNvSpPr/>
          <p:nvPr/>
        </p:nvSpPr>
        <p:spPr>
          <a:xfrm rot="10800000" flipV="1">
            <a:off x="7002302" y="2293796"/>
            <a:ext cx="1390865" cy="725694"/>
          </a:xfrm>
          <a:custGeom>
            <a:avLst/>
            <a:gdLst>
              <a:gd name="connsiteX0" fmla="*/ 1304925 w 1304925"/>
              <a:gd name="connsiteY0" fmla="*/ 638175 h 638175"/>
              <a:gd name="connsiteX1" fmla="*/ 704850 w 1304925"/>
              <a:gd name="connsiteY1" fmla="*/ 0 h 638175"/>
              <a:gd name="connsiteX2" fmla="*/ 0 w 1304925"/>
              <a:gd name="connsiteY2" fmla="*/ 0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04925" h="638175">
                <a:moveTo>
                  <a:pt x="1304925" y="638175"/>
                </a:moveTo>
                <a:lnTo>
                  <a:pt x="704850" y="0"/>
                </a:lnTo>
                <a:lnTo>
                  <a:pt x="0" y="0"/>
                </a:lnTo>
              </a:path>
            </a:pathLst>
          </a:cu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0" name="Freeform 72">
            <a:extLst>
              <a:ext uri="{FF2B5EF4-FFF2-40B4-BE49-F238E27FC236}">
                <a16:creationId xmlns:a16="http://schemas.microsoft.com/office/drawing/2014/main" id="{B5033061-BE2B-991B-78A0-585A76F10745}"/>
              </a:ext>
            </a:extLst>
          </p:cNvPr>
          <p:cNvSpPr/>
          <p:nvPr/>
        </p:nvSpPr>
        <p:spPr>
          <a:xfrm flipV="1">
            <a:off x="3769353" y="4819934"/>
            <a:ext cx="1497349" cy="725694"/>
          </a:xfrm>
          <a:custGeom>
            <a:avLst/>
            <a:gdLst>
              <a:gd name="connsiteX0" fmla="*/ 1304925 w 1304925"/>
              <a:gd name="connsiteY0" fmla="*/ 638175 h 638175"/>
              <a:gd name="connsiteX1" fmla="*/ 704850 w 1304925"/>
              <a:gd name="connsiteY1" fmla="*/ 0 h 638175"/>
              <a:gd name="connsiteX2" fmla="*/ 0 w 1304925"/>
              <a:gd name="connsiteY2" fmla="*/ 0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04925" h="638175">
                <a:moveTo>
                  <a:pt x="1304925" y="638175"/>
                </a:moveTo>
                <a:lnTo>
                  <a:pt x="704850" y="0"/>
                </a:lnTo>
                <a:lnTo>
                  <a:pt x="0" y="0"/>
                </a:lnTo>
              </a:path>
            </a:pathLst>
          </a:cu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26DC3D1-0760-6A26-DE36-2298B0DC4006}"/>
              </a:ext>
            </a:extLst>
          </p:cNvPr>
          <p:cNvSpPr txBox="1"/>
          <p:nvPr/>
        </p:nvSpPr>
        <p:spPr>
          <a:xfrm>
            <a:off x="9584144" y="2129368"/>
            <a:ext cx="135702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fa-IR" altLang="ko-KR" sz="1400" b="1" dirty="0">
                <a:solidFill>
                  <a:schemeClr val="accent2"/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32" name="Rounded Rectangle 53">
            <a:extLst>
              <a:ext uri="{FF2B5EF4-FFF2-40B4-BE49-F238E27FC236}">
                <a16:creationId xmlns:a16="http://schemas.microsoft.com/office/drawing/2014/main" id="{6478AF13-EF92-7102-038D-9FC7F3109D48}"/>
              </a:ext>
            </a:extLst>
          </p:cNvPr>
          <p:cNvSpPr/>
          <p:nvPr/>
        </p:nvSpPr>
        <p:spPr>
          <a:xfrm>
            <a:off x="8052000" y="3038078"/>
            <a:ext cx="4140000" cy="1728000"/>
          </a:xfrm>
          <a:custGeom>
            <a:avLst/>
            <a:gdLst/>
            <a:ahLst/>
            <a:cxnLst/>
            <a:rect l="l" t="t" r="r" b="b"/>
            <a:pathLst>
              <a:path w="2623756" h="1619848">
                <a:moveTo>
                  <a:pt x="187935" y="0"/>
                </a:moveTo>
                <a:lnTo>
                  <a:pt x="2623756" y="0"/>
                </a:lnTo>
                <a:lnTo>
                  <a:pt x="2623756" y="1619848"/>
                </a:lnTo>
                <a:lnTo>
                  <a:pt x="187935" y="1619848"/>
                </a:lnTo>
                <a:cubicBezTo>
                  <a:pt x="84141" y="1619848"/>
                  <a:pt x="0" y="1535707"/>
                  <a:pt x="0" y="1431913"/>
                </a:cubicBezTo>
                <a:lnTo>
                  <a:pt x="0" y="187935"/>
                </a:lnTo>
                <a:cubicBezTo>
                  <a:pt x="0" y="84141"/>
                  <a:pt x="84141" y="0"/>
                  <a:pt x="187935" y="0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3" name="Rounded Rectangle 12">
            <a:extLst>
              <a:ext uri="{FF2B5EF4-FFF2-40B4-BE49-F238E27FC236}">
                <a16:creationId xmlns:a16="http://schemas.microsoft.com/office/drawing/2014/main" id="{DACAA275-EAEE-C1D6-8BC8-38CF3F753CE7}"/>
              </a:ext>
            </a:extLst>
          </p:cNvPr>
          <p:cNvSpPr/>
          <p:nvPr/>
        </p:nvSpPr>
        <p:spPr>
          <a:xfrm>
            <a:off x="0" y="3038078"/>
            <a:ext cx="4140000" cy="1728000"/>
          </a:xfrm>
          <a:custGeom>
            <a:avLst/>
            <a:gdLst/>
            <a:ahLst/>
            <a:cxnLst/>
            <a:rect l="l" t="t" r="r" b="b"/>
            <a:pathLst>
              <a:path w="2543162" h="1619848">
                <a:moveTo>
                  <a:pt x="7407" y="0"/>
                </a:moveTo>
                <a:lnTo>
                  <a:pt x="2355227" y="0"/>
                </a:lnTo>
                <a:cubicBezTo>
                  <a:pt x="2459021" y="0"/>
                  <a:pt x="2543162" y="84141"/>
                  <a:pt x="2543162" y="187935"/>
                </a:cubicBezTo>
                <a:lnTo>
                  <a:pt x="2543162" y="1431913"/>
                </a:lnTo>
                <a:cubicBezTo>
                  <a:pt x="2543162" y="1535707"/>
                  <a:pt x="2459021" y="1619848"/>
                  <a:pt x="2355227" y="1619848"/>
                </a:cubicBezTo>
                <a:lnTo>
                  <a:pt x="7407" y="1619848"/>
                </a:lnTo>
                <a:lnTo>
                  <a:pt x="0" y="1619102"/>
                </a:lnTo>
                <a:lnTo>
                  <a:pt x="0" y="747"/>
                </a:lnTo>
                <a:cubicBezTo>
                  <a:pt x="2442" y="48"/>
                  <a:pt x="4919" y="0"/>
                  <a:pt x="7407" y="0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FB974A3-F888-2AF2-546F-6490166219CE}"/>
              </a:ext>
            </a:extLst>
          </p:cNvPr>
          <p:cNvSpPr txBox="1"/>
          <p:nvPr/>
        </p:nvSpPr>
        <p:spPr>
          <a:xfrm>
            <a:off x="5423678" y="3629553"/>
            <a:ext cx="1353496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800" b="1" dirty="0">
                <a:solidFill>
                  <a:schemeClr val="accent4"/>
                </a:solidFill>
                <a:cs typeface="B Nazanin" panose="00000700000000000000" pitchFamily="2" charset="-78"/>
              </a:rPr>
              <a:t>2021</a:t>
            </a:r>
            <a:endParaRPr lang="ko-KR" altLang="en-US" sz="28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DC1F1023-7DB3-1F52-3803-E102F5F15ECB}"/>
              </a:ext>
            </a:extLst>
          </p:cNvPr>
          <p:cNvSpPr/>
          <p:nvPr/>
        </p:nvSpPr>
        <p:spPr>
          <a:xfrm>
            <a:off x="703387" y="3301914"/>
            <a:ext cx="3111555" cy="14542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جلب کند.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B97A265-16A4-DC54-AC8C-A769C752A33C}"/>
              </a:ext>
            </a:extLst>
          </p:cNvPr>
          <p:cNvSpPr txBox="1"/>
          <p:nvPr/>
        </p:nvSpPr>
        <p:spPr>
          <a:xfrm>
            <a:off x="9584144" y="5389280"/>
            <a:ext cx="135702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fa-IR" altLang="ko-KR" sz="1400" b="1" dirty="0">
                <a:solidFill>
                  <a:schemeClr val="accent2"/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0E81C04B-A5D3-AB30-BD1E-3ED5A9418DAD}"/>
              </a:ext>
            </a:extLst>
          </p:cNvPr>
          <p:cNvSpPr txBox="1"/>
          <p:nvPr/>
        </p:nvSpPr>
        <p:spPr>
          <a:xfrm>
            <a:off x="1250829" y="2129368"/>
            <a:ext cx="135702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accent1"/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B88BCC17-FA19-03D6-0125-CB67DD6EC5EF}"/>
              </a:ext>
            </a:extLst>
          </p:cNvPr>
          <p:cNvSpPr txBox="1"/>
          <p:nvPr/>
        </p:nvSpPr>
        <p:spPr>
          <a:xfrm>
            <a:off x="1250829" y="5389280"/>
            <a:ext cx="135702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accent1"/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E6EB93AB-BAB6-E343-983A-63E11721D9E8}"/>
              </a:ext>
            </a:extLst>
          </p:cNvPr>
          <p:cNvSpPr/>
          <p:nvPr/>
        </p:nvSpPr>
        <p:spPr>
          <a:xfrm>
            <a:off x="8378213" y="3168316"/>
            <a:ext cx="3191403" cy="14542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جلب کند.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0" name="Rectangle 7">
            <a:extLst>
              <a:ext uri="{FF2B5EF4-FFF2-40B4-BE49-F238E27FC236}">
                <a16:creationId xmlns:a16="http://schemas.microsoft.com/office/drawing/2014/main" id="{1056007F-DB52-4028-D575-B21699B8271F}"/>
              </a:ext>
            </a:extLst>
          </p:cNvPr>
          <p:cNvSpPr/>
          <p:nvPr/>
        </p:nvSpPr>
        <p:spPr>
          <a:xfrm>
            <a:off x="8705842" y="2077637"/>
            <a:ext cx="379974" cy="37997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1" name="Block Arc 14">
            <a:extLst>
              <a:ext uri="{FF2B5EF4-FFF2-40B4-BE49-F238E27FC236}">
                <a16:creationId xmlns:a16="http://schemas.microsoft.com/office/drawing/2014/main" id="{F5E7AB3F-E90C-9FF8-20E3-71109D2F7F40}"/>
              </a:ext>
            </a:extLst>
          </p:cNvPr>
          <p:cNvSpPr/>
          <p:nvPr/>
        </p:nvSpPr>
        <p:spPr>
          <a:xfrm rot="16200000">
            <a:off x="7070834" y="3645311"/>
            <a:ext cx="471257" cy="471568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Rectangle 18">
            <a:extLst>
              <a:ext uri="{FF2B5EF4-FFF2-40B4-BE49-F238E27FC236}">
                <a16:creationId xmlns:a16="http://schemas.microsoft.com/office/drawing/2014/main" id="{0D5CACA7-06E9-56CE-4EEC-9E1E79D123A5}"/>
              </a:ext>
            </a:extLst>
          </p:cNvPr>
          <p:cNvSpPr/>
          <p:nvPr/>
        </p:nvSpPr>
        <p:spPr>
          <a:xfrm>
            <a:off x="3087976" y="2108139"/>
            <a:ext cx="416686" cy="331066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3" name="Rectangle 16">
            <a:extLst>
              <a:ext uri="{FF2B5EF4-FFF2-40B4-BE49-F238E27FC236}">
                <a16:creationId xmlns:a16="http://schemas.microsoft.com/office/drawing/2014/main" id="{90F6E7CA-B779-6DC2-8DC5-86FC2276BBD3}"/>
              </a:ext>
            </a:extLst>
          </p:cNvPr>
          <p:cNvSpPr/>
          <p:nvPr/>
        </p:nvSpPr>
        <p:spPr>
          <a:xfrm rot="2700000">
            <a:off x="3143190" y="5270871"/>
            <a:ext cx="305961" cy="548531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4" name="Rounded Rectangle 5">
            <a:extLst>
              <a:ext uri="{FF2B5EF4-FFF2-40B4-BE49-F238E27FC236}">
                <a16:creationId xmlns:a16="http://schemas.microsoft.com/office/drawing/2014/main" id="{519B9C51-72EB-063A-F0A5-1C528F522A1C}"/>
              </a:ext>
            </a:extLst>
          </p:cNvPr>
          <p:cNvSpPr/>
          <p:nvPr/>
        </p:nvSpPr>
        <p:spPr>
          <a:xfrm flipH="1">
            <a:off x="8710506" y="5367012"/>
            <a:ext cx="402304" cy="331876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5" name="Oval 21">
            <a:extLst>
              <a:ext uri="{FF2B5EF4-FFF2-40B4-BE49-F238E27FC236}">
                <a16:creationId xmlns:a16="http://schemas.microsoft.com/office/drawing/2014/main" id="{BDE29924-51BD-3A7D-218A-CD0C3727147B}"/>
              </a:ext>
            </a:extLst>
          </p:cNvPr>
          <p:cNvSpPr>
            <a:spLocks noChangeAspect="1"/>
          </p:cNvSpPr>
          <p:nvPr/>
        </p:nvSpPr>
        <p:spPr>
          <a:xfrm>
            <a:off x="4687690" y="3681284"/>
            <a:ext cx="416279" cy="419755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210797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>
            <a:extLst>
              <a:ext uri="{FF2B5EF4-FFF2-40B4-BE49-F238E27FC236}">
                <a16:creationId xmlns:a16="http://schemas.microsoft.com/office/drawing/2014/main" id="{A2469F01-3130-E942-8B41-39F85C76B9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0" y="1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Rectangle 23">
            <a:extLst>
              <a:ext uri="{FF2B5EF4-FFF2-40B4-BE49-F238E27FC236}">
                <a16:creationId xmlns:a16="http://schemas.microsoft.com/office/drawing/2014/main" id="{FE775E07-64CA-6DE0-9D27-4584499469BB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12955">
              <a:alpha val="6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828968D1-3F83-7C2D-1920-95B0CC369103}"/>
              </a:ext>
            </a:extLst>
          </p:cNvPr>
          <p:cNvSpPr/>
          <p:nvPr/>
        </p:nvSpPr>
        <p:spPr>
          <a:xfrm>
            <a:off x="0" y="0"/>
            <a:ext cx="5745480" cy="5257800"/>
          </a:xfrm>
          <a:prstGeom prst="rect">
            <a:avLst/>
          </a:pr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5CB8A874-A63E-F3E5-DF85-A53EC5000224}"/>
              </a:ext>
            </a:extLst>
          </p:cNvPr>
          <p:cNvSpPr/>
          <p:nvPr/>
        </p:nvSpPr>
        <p:spPr>
          <a:xfrm flipH="1" flipV="1">
            <a:off x="0" y="0"/>
            <a:ext cx="2338754" cy="3434862"/>
          </a:xfrm>
          <a:custGeom>
            <a:avLst/>
            <a:gdLst>
              <a:gd name="connsiteX0" fmla="*/ 0 w 2338754"/>
              <a:gd name="connsiteY0" fmla="*/ 0 h 3434862"/>
              <a:gd name="connsiteX1" fmla="*/ 2338754 w 2338754"/>
              <a:gd name="connsiteY1" fmla="*/ 0 h 3434862"/>
              <a:gd name="connsiteX2" fmla="*/ 2338754 w 2338754"/>
              <a:gd name="connsiteY2" fmla="*/ 3434862 h 3434862"/>
              <a:gd name="connsiteX3" fmla="*/ 0 w 2338754"/>
              <a:gd name="connsiteY3" fmla="*/ 3434862 h 343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38754" h="3434862">
                <a:moveTo>
                  <a:pt x="0" y="0"/>
                </a:moveTo>
                <a:lnTo>
                  <a:pt x="2338754" y="0"/>
                </a:lnTo>
                <a:lnTo>
                  <a:pt x="2338754" y="3434862"/>
                </a:lnTo>
                <a:lnTo>
                  <a:pt x="0" y="3434862"/>
                </a:lnTo>
                <a:close/>
              </a:path>
            </a:pathLst>
          </a:custGeom>
          <a:solidFill>
            <a:srgbClr val="9E9CF5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824BA9A0-D712-4207-3E62-FBC7C55C8E74}"/>
              </a:ext>
            </a:extLst>
          </p:cNvPr>
          <p:cNvSpPr/>
          <p:nvPr/>
        </p:nvSpPr>
        <p:spPr>
          <a:xfrm flipH="1" flipV="1">
            <a:off x="0" y="0"/>
            <a:ext cx="3434862" cy="3012831"/>
          </a:xfrm>
          <a:custGeom>
            <a:avLst/>
            <a:gdLst>
              <a:gd name="connsiteX0" fmla="*/ 0 w 3434862"/>
              <a:gd name="connsiteY0" fmla="*/ 0 h 3012831"/>
              <a:gd name="connsiteX1" fmla="*/ 3434862 w 3434862"/>
              <a:gd name="connsiteY1" fmla="*/ 0 h 3012831"/>
              <a:gd name="connsiteX2" fmla="*/ 3434862 w 3434862"/>
              <a:gd name="connsiteY2" fmla="*/ 3012831 h 3012831"/>
              <a:gd name="connsiteX3" fmla="*/ 0 w 3434862"/>
              <a:gd name="connsiteY3" fmla="*/ 3012831 h 301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4862" h="3012831">
                <a:moveTo>
                  <a:pt x="0" y="0"/>
                </a:moveTo>
                <a:lnTo>
                  <a:pt x="3434862" y="0"/>
                </a:lnTo>
                <a:lnTo>
                  <a:pt x="3434862" y="3012831"/>
                </a:lnTo>
                <a:lnTo>
                  <a:pt x="0" y="3012831"/>
                </a:lnTo>
                <a:close/>
              </a:path>
            </a:pathLst>
          </a:custGeom>
          <a:solidFill>
            <a:srgbClr val="9E9CF5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176E41CA-5212-B4F6-988B-CF5F3942CFED}"/>
              </a:ext>
            </a:extLst>
          </p:cNvPr>
          <p:cNvSpPr/>
          <p:nvPr/>
        </p:nvSpPr>
        <p:spPr>
          <a:xfrm flipH="1" flipV="1">
            <a:off x="0" y="0"/>
            <a:ext cx="2886808" cy="2321169"/>
          </a:xfrm>
          <a:custGeom>
            <a:avLst/>
            <a:gdLst>
              <a:gd name="connsiteX0" fmla="*/ 0 w 2886808"/>
              <a:gd name="connsiteY0" fmla="*/ 0 h 2321169"/>
              <a:gd name="connsiteX1" fmla="*/ 2886808 w 2886808"/>
              <a:gd name="connsiteY1" fmla="*/ 0 h 2321169"/>
              <a:gd name="connsiteX2" fmla="*/ 2886808 w 2886808"/>
              <a:gd name="connsiteY2" fmla="*/ 2321169 h 2321169"/>
              <a:gd name="connsiteX3" fmla="*/ 0 w 2886808"/>
              <a:gd name="connsiteY3" fmla="*/ 2321169 h 2321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6808" h="2321169">
                <a:moveTo>
                  <a:pt x="0" y="0"/>
                </a:moveTo>
                <a:lnTo>
                  <a:pt x="2886808" y="0"/>
                </a:lnTo>
                <a:lnTo>
                  <a:pt x="2886808" y="2321169"/>
                </a:lnTo>
                <a:lnTo>
                  <a:pt x="0" y="2321169"/>
                </a:lnTo>
                <a:close/>
              </a:path>
            </a:pathLst>
          </a:custGeom>
          <a:solidFill>
            <a:srgbClr val="9E9CF5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CA2C8A9C-557A-F973-9CA1-7F57AE113B8E}"/>
              </a:ext>
            </a:extLst>
          </p:cNvPr>
          <p:cNvSpPr/>
          <p:nvPr/>
        </p:nvSpPr>
        <p:spPr>
          <a:xfrm rot="16200000" flipV="1">
            <a:off x="8056907" y="6075873"/>
            <a:ext cx="1492471" cy="71782"/>
          </a:xfrm>
          <a:prstGeom prst="ellipse">
            <a:avLst/>
          </a:prstGeom>
          <a:gradFill>
            <a:gsLst>
              <a:gs pos="48700">
                <a:srgbClr val="4668C7">
                  <a:alpha val="50000"/>
                </a:srgbClr>
              </a:gs>
              <a:gs pos="100000">
                <a:srgbClr val="4668C7">
                  <a:alpha val="0"/>
                </a:srgbClr>
              </a:gs>
              <a:gs pos="0">
                <a:srgbClr val="4668C7">
                  <a:alpha val="0"/>
                </a:srgbClr>
              </a:gs>
            </a:gsLst>
            <a:lin ang="10800000" scaled="1"/>
          </a:gradFill>
          <a:ln>
            <a:noFill/>
          </a:ln>
          <a:effectLst>
            <a:outerShdw blurRad="63500" sx="103000" sy="103000" algn="ctr" rotWithShape="0">
              <a:srgbClr val="4668C7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4C3B0F38-89FE-0B82-FA96-7D1CC8DC8C4D}"/>
              </a:ext>
            </a:extLst>
          </p:cNvPr>
          <p:cNvSpPr/>
          <p:nvPr/>
        </p:nvSpPr>
        <p:spPr>
          <a:xfrm rot="16200000" flipV="1">
            <a:off x="2697829" y="1226080"/>
            <a:ext cx="1492471" cy="71782"/>
          </a:xfrm>
          <a:prstGeom prst="ellipse">
            <a:avLst/>
          </a:prstGeom>
          <a:gradFill>
            <a:gsLst>
              <a:gs pos="48700">
                <a:srgbClr val="4668C7">
                  <a:alpha val="50000"/>
                </a:srgbClr>
              </a:gs>
              <a:gs pos="100000">
                <a:srgbClr val="4668C7">
                  <a:alpha val="0"/>
                </a:srgbClr>
              </a:gs>
              <a:gs pos="0">
                <a:srgbClr val="4668C7">
                  <a:alpha val="0"/>
                </a:srgbClr>
              </a:gs>
            </a:gsLst>
            <a:lin ang="10800000" scaled="1"/>
          </a:gradFill>
          <a:ln>
            <a:noFill/>
          </a:ln>
          <a:effectLst>
            <a:outerShdw blurRad="63500" sx="103000" sy="103000" algn="ctr" rotWithShape="0">
              <a:srgbClr val="4668C7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0B2CC5B6-B0EC-F596-112F-534F73C6B728}"/>
              </a:ext>
            </a:extLst>
          </p:cNvPr>
          <p:cNvSpPr/>
          <p:nvPr/>
        </p:nvSpPr>
        <p:spPr>
          <a:xfrm>
            <a:off x="0" y="-23446"/>
            <a:ext cx="4829908" cy="4829908"/>
          </a:xfrm>
          <a:prstGeom prst="rect">
            <a:avLst/>
          </a:prstGeom>
          <a:noFill/>
          <a:ln w="6350">
            <a:gradFill>
              <a:gsLst>
                <a:gs pos="0">
                  <a:srgbClr val="C65BC4">
                    <a:alpha val="15000"/>
                  </a:srgbClr>
                </a:gs>
                <a:gs pos="55000">
                  <a:srgbClr val="C65BC4"/>
                </a:gs>
                <a:gs pos="100000">
                  <a:srgbClr val="C65BC4">
                    <a:alpha val="15000"/>
                  </a:srgb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1D37228A-7218-BE4B-A2CA-921E89DA312E}"/>
              </a:ext>
            </a:extLst>
          </p:cNvPr>
          <p:cNvSpPr/>
          <p:nvPr/>
        </p:nvSpPr>
        <p:spPr>
          <a:xfrm>
            <a:off x="7362092" y="2028092"/>
            <a:ext cx="4829908" cy="4829908"/>
          </a:xfrm>
          <a:prstGeom prst="rect">
            <a:avLst/>
          </a:prstGeom>
          <a:noFill/>
          <a:ln w="6350">
            <a:gradFill>
              <a:gsLst>
                <a:gs pos="0">
                  <a:srgbClr val="C65BC4">
                    <a:alpha val="15000"/>
                  </a:srgbClr>
                </a:gs>
                <a:gs pos="55000">
                  <a:srgbClr val="C65BC4"/>
                </a:gs>
                <a:gs pos="100000">
                  <a:srgbClr val="C65BC4">
                    <a:alpha val="15000"/>
                  </a:srgb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EDBB5540-E443-2A32-312B-72E5E36F5913}"/>
              </a:ext>
            </a:extLst>
          </p:cNvPr>
          <p:cNvSpPr/>
          <p:nvPr/>
        </p:nvSpPr>
        <p:spPr>
          <a:xfrm rot="5400000">
            <a:off x="0" y="3950676"/>
            <a:ext cx="2907324" cy="2907324"/>
          </a:xfrm>
          <a:prstGeom prst="rect">
            <a:avLst/>
          </a:prstGeom>
          <a:noFill/>
          <a:ln w="6350">
            <a:gradFill>
              <a:gsLst>
                <a:gs pos="0">
                  <a:srgbClr val="C65BC4">
                    <a:alpha val="15000"/>
                  </a:srgbClr>
                </a:gs>
                <a:gs pos="55000">
                  <a:srgbClr val="C65BC4"/>
                </a:gs>
                <a:gs pos="100000">
                  <a:srgbClr val="C65BC4">
                    <a:alpha val="15000"/>
                  </a:srgb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664C3C96-D0E4-1661-AF64-3E2591C67798}"/>
              </a:ext>
            </a:extLst>
          </p:cNvPr>
          <p:cNvSpPr/>
          <p:nvPr/>
        </p:nvSpPr>
        <p:spPr>
          <a:xfrm rot="5400000">
            <a:off x="9284676" y="0"/>
            <a:ext cx="2907324" cy="2907324"/>
          </a:xfrm>
          <a:prstGeom prst="rect">
            <a:avLst/>
          </a:prstGeom>
          <a:noFill/>
          <a:ln w="6350">
            <a:gradFill>
              <a:gsLst>
                <a:gs pos="0">
                  <a:srgbClr val="C65BC4">
                    <a:alpha val="15000"/>
                  </a:srgbClr>
                </a:gs>
                <a:gs pos="55000">
                  <a:srgbClr val="C65BC4"/>
                </a:gs>
                <a:gs pos="100000">
                  <a:srgbClr val="C65BC4">
                    <a:alpha val="15000"/>
                  </a:srgb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625C810-0473-3710-9609-60AB1B7C2B16}"/>
              </a:ext>
            </a:extLst>
          </p:cNvPr>
          <p:cNvSpPr/>
          <p:nvPr/>
        </p:nvSpPr>
        <p:spPr>
          <a:xfrm>
            <a:off x="4706519" y="238304"/>
            <a:ext cx="228676" cy="228676"/>
          </a:xfrm>
          <a:prstGeom prst="ellipse">
            <a:avLst/>
          </a:prstGeom>
          <a:solidFill>
            <a:srgbClr val="012955"/>
          </a:solidFill>
          <a:ln>
            <a:solidFill>
              <a:srgbClr val="C65BC4"/>
            </a:solidFill>
          </a:ln>
          <a:effectLst>
            <a:glow rad="63500">
              <a:srgbClr val="C65BC4">
                <a:alpha val="4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3F2CED0C-D824-4065-2DE8-12A86544990C}"/>
              </a:ext>
            </a:extLst>
          </p:cNvPr>
          <p:cNvSpPr/>
          <p:nvPr/>
        </p:nvSpPr>
        <p:spPr>
          <a:xfrm>
            <a:off x="7251599" y="5770424"/>
            <a:ext cx="228676" cy="228676"/>
          </a:xfrm>
          <a:prstGeom prst="ellipse">
            <a:avLst/>
          </a:prstGeom>
          <a:solidFill>
            <a:srgbClr val="012955"/>
          </a:solidFill>
          <a:ln>
            <a:solidFill>
              <a:srgbClr val="C65BC4"/>
            </a:solidFill>
          </a:ln>
          <a:effectLst>
            <a:glow rad="63500">
              <a:srgbClr val="C65BC4">
                <a:alpha val="4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DC6DC36C-AE1F-CFA7-99BD-4A19F9DDA06F}"/>
              </a:ext>
            </a:extLst>
          </p:cNvPr>
          <p:cNvSpPr/>
          <p:nvPr/>
        </p:nvSpPr>
        <p:spPr>
          <a:xfrm>
            <a:off x="2771039" y="3850184"/>
            <a:ext cx="228676" cy="228676"/>
          </a:xfrm>
          <a:prstGeom prst="ellipse">
            <a:avLst/>
          </a:prstGeom>
          <a:solidFill>
            <a:srgbClr val="012955"/>
          </a:solidFill>
          <a:ln>
            <a:solidFill>
              <a:srgbClr val="C65BC4"/>
            </a:solidFill>
          </a:ln>
          <a:effectLst>
            <a:glow rad="63500">
              <a:srgbClr val="C65BC4">
                <a:alpha val="4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0EEBE1F4-AD6F-C5E6-9195-F6564AE853B1}"/>
              </a:ext>
            </a:extLst>
          </p:cNvPr>
          <p:cNvSpPr/>
          <p:nvPr/>
        </p:nvSpPr>
        <p:spPr>
          <a:xfrm>
            <a:off x="9232799" y="2798624"/>
            <a:ext cx="228676" cy="228676"/>
          </a:xfrm>
          <a:prstGeom prst="ellipse">
            <a:avLst/>
          </a:prstGeom>
          <a:solidFill>
            <a:srgbClr val="012955"/>
          </a:solidFill>
          <a:ln>
            <a:solidFill>
              <a:srgbClr val="C65BC4"/>
            </a:solidFill>
          </a:ln>
          <a:effectLst>
            <a:glow rad="63500">
              <a:srgbClr val="C65BC4">
                <a:alpha val="4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6F9E03B7-9562-C4A9-D0CF-1E11C7247406}"/>
              </a:ext>
            </a:extLst>
          </p:cNvPr>
          <p:cNvSpPr/>
          <p:nvPr/>
        </p:nvSpPr>
        <p:spPr>
          <a:xfrm>
            <a:off x="0" y="5882640"/>
            <a:ext cx="6492240" cy="457200"/>
          </a:xfrm>
          <a:prstGeom prst="rect">
            <a:avLst/>
          </a:prstGeom>
          <a:gradFill>
            <a:gsLst>
              <a:gs pos="100000">
                <a:srgbClr val="C65BC4">
                  <a:alpha val="0"/>
                </a:srgbClr>
              </a:gs>
              <a:gs pos="0">
                <a:srgbClr val="4668C7">
                  <a:alpha val="6200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891E5E62-C799-F0DD-1A2C-F6FC6FBB5B57}"/>
              </a:ext>
            </a:extLst>
          </p:cNvPr>
          <p:cNvCxnSpPr>
            <a:cxnSpLocks/>
          </p:cNvCxnSpPr>
          <p:nvPr/>
        </p:nvCxnSpPr>
        <p:spPr>
          <a:xfrm flipH="1">
            <a:off x="7239000" y="683183"/>
            <a:ext cx="4942390" cy="0"/>
          </a:xfrm>
          <a:prstGeom prst="line">
            <a:avLst/>
          </a:prstGeom>
          <a:ln w="12700">
            <a:gradFill>
              <a:gsLst>
                <a:gs pos="0">
                  <a:srgbClr val="C65BC4"/>
                </a:gs>
                <a:gs pos="100000">
                  <a:srgbClr val="C65BC4">
                    <a:alpha val="0"/>
                  </a:srgbClr>
                </a:gs>
              </a:gsLst>
              <a:lin ang="0" scaled="0"/>
            </a:gradFill>
          </a:ln>
          <a:effectLst>
            <a:softEdge rad="0"/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566611AE-DA62-FF16-92BC-011C1C69ABA1}"/>
              </a:ext>
            </a:extLst>
          </p:cNvPr>
          <p:cNvCxnSpPr>
            <a:cxnSpLocks/>
          </p:cNvCxnSpPr>
          <p:nvPr/>
        </p:nvCxnSpPr>
        <p:spPr>
          <a:xfrm flipH="1">
            <a:off x="7239000" y="1074894"/>
            <a:ext cx="4942390" cy="0"/>
          </a:xfrm>
          <a:prstGeom prst="line">
            <a:avLst/>
          </a:prstGeom>
          <a:ln w="12700">
            <a:gradFill>
              <a:gsLst>
                <a:gs pos="0">
                  <a:srgbClr val="C65BC4"/>
                </a:gs>
                <a:gs pos="100000">
                  <a:srgbClr val="C65BC4">
                    <a:alpha val="0"/>
                  </a:srgbClr>
                </a:gs>
              </a:gsLst>
              <a:lin ang="0" scaled="0"/>
            </a:gradFill>
          </a:ln>
          <a:effectLst>
            <a:softEdge rad="0"/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B37ADCE1-0DD4-19AF-E90B-AA19A929B879}"/>
              </a:ext>
            </a:extLst>
          </p:cNvPr>
          <p:cNvCxnSpPr>
            <a:cxnSpLocks/>
          </p:cNvCxnSpPr>
          <p:nvPr/>
        </p:nvCxnSpPr>
        <p:spPr>
          <a:xfrm flipH="1">
            <a:off x="7239000" y="291471"/>
            <a:ext cx="4942390" cy="0"/>
          </a:xfrm>
          <a:prstGeom prst="line">
            <a:avLst/>
          </a:prstGeom>
          <a:ln w="12700">
            <a:gradFill>
              <a:gsLst>
                <a:gs pos="0">
                  <a:srgbClr val="C65BC4"/>
                </a:gs>
                <a:gs pos="100000">
                  <a:srgbClr val="C65BC4">
                    <a:alpha val="0"/>
                  </a:srgbClr>
                </a:gs>
              </a:gsLst>
              <a:lin ang="0" scaled="0"/>
            </a:gradFill>
          </a:ln>
          <a:effectLst>
            <a:softEdge rad="0"/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58E040B6-0EE1-5034-68FD-54AF23FCDF72}"/>
              </a:ext>
            </a:extLst>
          </p:cNvPr>
          <p:cNvSpPr/>
          <p:nvPr/>
        </p:nvSpPr>
        <p:spPr>
          <a:xfrm flipH="1" flipV="1">
            <a:off x="9853246" y="3423138"/>
            <a:ext cx="2338754" cy="3434862"/>
          </a:xfrm>
          <a:custGeom>
            <a:avLst/>
            <a:gdLst>
              <a:gd name="connsiteX0" fmla="*/ 0 w 2338754"/>
              <a:gd name="connsiteY0" fmla="*/ 0 h 3434862"/>
              <a:gd name="connsiteX1" fmla="*/ 2338754 w 2338754"/>
              <a:gd name="connsiteY1" fmla="*/ 0 h 3434862"/>
              <a:gd name="connsiteX2" fmla="*/ 2338754 w 2338754"/>
              <a:gd name="connsiteY2" fmla="*/ 3434862 h 3434862"/>
              <a:gd name="connsiteX3" fmla="*/ 0 w 2338754"/>
              <a:gd name="connsiteY3" fmla="*/ 3434862 h 343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38754" h="3434862">
                <a:moveTo>
                  <a:pt x="0" y="0"/>
                </a:moveTo>
                <a:lnTo>
                  <a:pt x="2338754" y="0"/>
                </a:lnTo>
                <a:lnTo>
                  <a:pt x="2338754" y="3434862"/>
                </a:lnTo>
                <a:lnTo>
                  <a:pt x="0" y="3434862"/>
                </a:lnTo>
                <a:close/>
              </a:path>
            </a:pathLst>
          </a:custGeom>
          <a:solidFill>
            <a:srgbClr val="9E9CF5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C7E56639-430E-94B9-DDEC-2288828C51AC}"/>
              </a:ext>
            </a:extLst>
          </p:cNvPr>
          <p:cNvSpPr/>
          <p:nvPr/>
        </p:nvSpPr>
        <p:spPr>
          <a:xfrm flipH="1" flipV="1">
            <a:off x="8757138" y="3845169"/>
            <a:ext cx="3434862" cy="3012831"/>
          </a:xfrm>
          <a:custGeom>
            <a:avLst/>
            <a:gdLst>
              <a:gd name="connsiteX0" fmla="*/ 0 w 3434862"/>
              <a:gd name="connsiteY0" fmla="*/ 0 h 3012831"/>
              <a:gd name="connsiteX1" fmla="*/ 3434862 w 3434862"/>
              <a:gd name="connsiteY1" fmla="*/ 0 h 3012831"/>
              <a:gd name="connsiteX2" fmla="*/ 3434862 w 3434862"/>
              <a:gd name="connsiteY2" fmla="*/ 3012831 h 3012831"/>
              <a:gd name="connsiteX3" fmla="*/ 0 w 3434862"/>
              <a:gd name="connsiteY3" fmla="*/ 3012831 h 301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4862" h="3012831">
                <a:moveTo>
                  <a:pt x="0" y="0"/>
                </a:moveTo>
                <a:lnTo>
                  <a:pt x="3434862" y="0"/>
                </a:lnTo>
                <a:lnTo>
                  <a:pt x="3434862" y="3012831"/>
                </a:lnTo>
                <a:lnTo>
                  <a:pt x="0" y="3012831"/>
                </a:lnTo>
                <a:close/>
              </a:path>
            </a:pathLst>
          </a:custGeom>
          <a:solidFill>
            <a:srgbClr val="9E9CF5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BDC4E439-0E94-287F-5C90-D22767384B93}"/>
              </a:ext>
            </a:extLst>
          </p:cNvPr>
          <p:cNvSpPr/>
          <p:nvPr/>
        </p:nvSpPr>
        <p:spPr>
          <a:xfrm flipH="1" flipV="1">
            <a:off x="9305192" y="4536831"/>
            <a:ext cx="2886808" cy="2321169"/>
          </a:xfrm>
          <a:custGeom>
            <a:avLst/>
            <a:gdLst>
              <a:gd name="connsiteX0" fmla="*/ 0 w 2886808"/>
              <a:gd name="connsiteY0" fmla="*/ 0 h 2321169"/>
              <a:gd name="connsiteX1" fmla="*/ 2886808 w 2886808"/>
              <a:gd name="connsiteY1" fmla="*/ 0 h 2321169"/>
              <a:gd name="connsiteX2" fmla="*/ 2886808 w 2886808"/>
              <a:gd name="connsiteY2" fmla="*/ 2321169 h 2321169"/>
              <a:gd name="connsiteX3" fmla="*/ 0 w 2886808"/>
              <a:gd name="connsiteY3" fmla="*/ 2321169 h 2321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6808" h="2321169">
                <a:moveTo>
                  <a:pt x="0" y="0"/>
                </a:moveTo>
                <a:lnTo>
                  <a:pt x="2886808" y="0"/>
                </a:lnTo>
                <a:lnTo>
                  <a:pt x="2886808" y="2321169"/>
                </a:lnTo>
                <a:lnTo>
                  <a:pt x="0" y="2321169"/>
                </a:lnTo>
                <a:close/>
              </a:path>
            </a:pathLst>
          </a:custGeom>
          <a:solidFill>
            <a:srgbClr val="9E9CF5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85" name="Rectangle 84">
            <a:extLst>
              <a:ext uri="{FF2B5EF4-FFF2-40B4-BE49-F238E27FC236}">
                <a16:creationId xmlns:a16="http://schemas.microsoft.com/office/drawing/2014/main" id="{A7CE1EF3-E750-E39E-A2DF-F77DA16EF462}"/>
              </a:ext>
            </a:extLst>
          </p:cNvPr>
          <p:cNvSpPr/>
          <p:nvPr/>
        </p:nvSpPr>
        <p:spPr>
          <a:xfrm>
            <a:off x="0" y="5654040"/>
            <a:ext cx="6492240" cy="457200"/>
          </a:xfrm>
          <a:prstGeom prst="rect">
            <a:avLst/>
          </a:prstGeom>
          <a:gradFill>
            <a:gsLst>
              <a:gs pos="100000">
                <a:srgbClr val="C65BC4">
                  <a:alpha val="0"/>
                </a:srgbClr>
              </a:gs>
              <a:gs pos="0">
                <a:srgbClr val="4668C7">
                  <a:alpha val="6200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D72FB7D-7181-62C7-A9D6-D1E850BF1E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F9DFEF-FF77-40A8-AE33-538C6B6130A2}" type="slidenum">
              <a:rPr lang="en-ID" smtClean="0"/>
              <a:t>9</a:t>
            </a:fld>
            <a:endParaRPr lang="en-ID"/>
          </a:p>
        </p:txBody>
      </p:sp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1CD3A1B9-AA59-0D96-B8E7-B3EF6B163E7A}"/>
              </a:ext>
            </a:extLst>
          </p:cNvPr>
          <p:cNvSpPr txBox="1">
            <a:spLocks/>
          </p:cNvSpPr>
          <p:nvPr/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fa-IR" sz="4000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40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0BF73C0-862E-5174-DCC8-DF02F297D33B}"/>
              </a:ext>
            </a:extLst>
          </p:cNvPr>
          <p:cNvSpPr/>
          <p:nvPr/>
        </p:nvSpPr>
        <p:spPr>
          <a:xfrm>
            <a:off x="1190893" y="2723010"/>
            <a:ext cx="9789376" cy="2571232"/>
          </a:xfrm>
          <a:prstGeom prst="rect">
            <a:avLst/>
          </a:prstGeom>
          <a:solidFill>
            <a:schemeClr val="bg1">
              <a:lumMod val="95000"/>
            </a:scheme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700000000000000" pitchFamily="2" charset="-78"/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AF7ABA7E-C308-5DF8-9A7F-8726E5570D4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79721196"/>
              </p:ext>
            </p:extLst>
          </p:nvPr>
        </p:nvGraphicFramePr>
        <p:xfrm>
          <a:off x="3325512" y="2621048"/>
          <a:ext cx="7445065" cy="27548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5ECC4952-C39A-47A3-1EF9-60AA2D4FA01B}"/>
              </a:ext>
            </a:extLst>
          </p:cNvPr>
          <p:cNvSpPr txBox="1"/>
          <p:nvPr/>
        </p:nvSpPr>
        <p:spPr>
          <a:xfrm>
            <a:off x="1345512" y="4048646"/>
            <a:ext cx="1980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E0666B6-52B8-C159-AF0A-BC21BD454DD9}"/>
              </a:ext>
            </a:extLst>
          </p:cNvPr>
          <p:cNvSpPr txBox="1"/>
          <p:nvPr/>
        </p:nvSpPr>
        <p:spPr>
          <a:xfrm>
            <a:off x="1345512" y="4457154"/>
            <a:ext cx="1980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412CE38-151B-7CB8-797A-8691B9482FB0}"/>
              </a:ext>
            </a:extLst>
          </p:cNvPr>
          <p:cNvSpPr txBox="1"/>
          <p:nvPr/>
        </p:nvSpPr>
        <p:spPr>
          <a:xfrm>
            <a:off x="1345512" y="4865660"/>
            <a:ext cx="1980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محتوا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53EF88F-132D-ACB7-AED8-C9338FCF1646}"/>
              </a:ext>
            </a:extLst>
          </p:cNvPr>
          <p:cNvSpPr txBox="1"/>
          <p:nvPr/>
        </p:nvSpPr>
        <p:spPr>
          <a:xfrm>
            <a:off x="1345512" y="3640139"/>
            <a:ext cx="1980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مطالب شما در اینجا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CAD6C19-93D9-3A21-FD4A-18FF73368FAC}"/>
              </a:ext>
            </a:extLst>
          </p:cNvPr>
          <p:cNvSpPr txBox="1"/>
          <p:nvPr/>
        </p:nvSpPr>
        <p:spPr>
          <a:xfrm>
            <a:off x="1345512" y="3231631"/>
            <a:ext cx="1980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D4386DF-AB27-77BB-0F34-A6218373BB93}"/>
              </a:ext>
            </a:extLst>
          </p:cNvPr>
          <p:cNvSpPr txBox="1"/>
          <p:nvPr/>
        </p:nvSpPr>
        <p:spPr>
          <a:xfrm>
            <a:off x="1345512" y="2823122"/>
            <a:ext cx="1980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را اینجا بنویسید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7D0B8FF-FE2C-F7AB-AD49-7D1266FB2570}"/>
              </a:ext>
            </a:extLst>
          </p:cNvPr>
          <p:cNvSpPr txBox="1"/>
          <p:nvPr/>
        </p:nvSpPr>
        <p:spPr>
          <a:xfrm>
            <a:off x="1608992" y="1743940"/>
            <a:ext cx="89516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DAE71DC-312F-B944-5475-891E05FEB6C7}"/>
              </a:ext>
            </a:extLst>
          </p:cNvPr>
          <p:cNvSpPr txBox="1"/>
          <p:nvPr/>
        </p:nvSpPr>
        <p:spPr>
          <a:xfrm>
            <a:off x="905608" y="5459709"/>
            <a:ext cx="103642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4">
            <a:extLst>
              <a:ext uri="{FF2B5EF4-FFF2-40B4-BE49-F238E27FC236}">
                <a16:creationId xmlns:a16="http://schemas.microsoft.com/office/drawing/2014/main" id="{B6D25282-09D2-3250-7339-0D164DCC8021}"/>
              </a:ext>
            </a:extLst>
          </p:cNvPr>
          <p:cNvSpPr txBox="1"/>
          <p:nvPr/>
        </p:nvSpPr>
        <p:spPr>
          <a:xfrm>
            <a:off x="4303985" y="2823123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20%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0BD2413-3113-6DDE-8C50-A11D3DD92810}"/>
              </a:ext>
            </a:extLst>
          </p:cNvPr>
          <p:cNvSpPr txBox="1"/>
          <p:nvPr/>
        </p:nvSpPr>
        <p:spPr>
          <a:xfrm>
            <a:off x="6474366" y="3243846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50%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424B9C8-63D6-39BB-D502-DAEA99086985}"/>
              </a:ext>
            </a:extLst>
          </p:cNvPr>
          <p:cNvSpPr txBox="1"/>
          <p:nvPr/>
        </p:nvSpPr>
        <p:spPr>
          <a:xfrm>
            <a:off x="7540777" y="3646690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65%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4">
            <a:extLst>
              <a:ext uri="{FF2B5EF4-FFF2-40B4-BE49-F238E27FC236}">
                <a16:creationId xmlns:a16="http://schemas.microsoft.com/office/drawing/2014/main" id="{9C3A8125-9BDF-3F0A-5F41-7486FCF48BCE}"/>
              </a:ext>
            </a:extLst>
          </p:cNvPr>
          <p:cNvSpPr txBox="1"/>
          <p:nvPr/>
        </p:nvSpPr>
        <p:spPr>
          <a:xfrm>
            <a:off x="7173566" y="4061350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60%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4">
            <a:extLst>
              <a:ext uri="{FF2B5EF4-FFF2-40B4-BE49-F238E27FC236}">
                <a16:creationId xmlns:a16="http://schemas.microsoft.com/office/drawing/2014/main" id="{94123FF7-D32F-B55B-1842-DB3BE11CE02B}"/>
              </a:ext>
            </a:extLst>
          </p:cNvPr>
          <p:cNvSpPr txBox="1"/>
          <p:nvPr/>
        </p:nvSpPr>
        <p:spPr>
          <a:xfrm>
            <a:off x="5024640" y="4470102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30%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4">
            <a:extLst>
              <a:ext uri="{FF2B5EF4-FFF2-40B4-BE49-F238E27FC236}">
                <a16:creationId xmlns:a16="http://schemas.microsoft.com/office/drawing/2014/main" id="{8A10A133-6113-77C9-68B5-69769B4E80A9}"/>
              </a:ext>
            </a:extLst>
          </p:cNvPr>
          <p:cNvSpPr txBox="1"/>
          <p:nvPr/>
        </p:nvSpPr>
        <p:spPr>
          <a:xfrm>
            <a:off x="5740305" y="4881050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40%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14">
            <a:extLst>
              <a:ext uri="{FF2B5EF4-FFF2-40B4-BE49-F238E27FC236}">
                <a16:creationId xmlns:a16="http://schemas.microsoft.com/office/drawing/2014/main" id="{F100F4E9-6A1F-5EDB-CE11-1B33B24CFB30}"/>
              </a:ext>
            </a:extLst>
          </p:cNvPr>
          <p:cNvSpPr txBox="1"/>
          <p:nvPr/>
        </p:nvSpPr>
        <p:spPr>
          <a:xfrm>
            <a:off x="7916060" y="4470102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40%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14">
            <a:extLst>
              <a:ext uri="{FF2B5EF4-FFF2-40B4-BE49-F238E27FC236}">
                <a16:creationId xmlns:a16="http://schemas.microsoft.com/office/drawing/2014/main" id="{1D3B2553-1E0B-8393-4A5F-11DF9134DDB6}"/>
              </a:ext>
            </a:extLst>
          </p:cNvPr>
          <p:cNvSpPr txBox="1"/>
          <p:nvPr/>
        </p:nvSpPr>
        <p:spPr>
          <a:xfrm>
            <a:off x="7181524" y="4881050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20%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14">
            <a:extLst>
              <a:ext uri="{FF2B5EF4-FFF2-40B4-BE49-F238E27FC236}">
                <a16:creationId xmlns:a16="http://schemas.microsoft.com/office/drawing/2014/main" id="{B6F44134-D83D-E9F7-4150-9DA4F3FA5433}"/>
              </a:ext>
            </a:extLst>
          </p:cNvPr>
          <p:cNvSpPr txBox="1"/>
          <p:nvPr/>
        </p:nvSpPr>
        <p:spPr>
          <a:xfrm>
            <a:off x="10027954" y="4881050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40%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14">
            <a:extLst>
              <a:ext uri="{FF2B5EF4-FFF2-40B4-BE49-F238E27FC236}">
                <a16:creationId xmlns:a16="http://schemas.microsoft.com/office/drawing/2014/main" id="{450FD7B0-BCB9-DDC8-A1BC-D2100DC40D9A}"/>
              </a:ext>
            </a:extLst>
          </p:cNvPr>
          <p:cNvSpPr txBox="1"/>
          <p:nvPr/>
        </p:nvSpPr>
        <p:spPr>
          <a:xfrm>
            <a:off x="10027954" y="4470102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30%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14">
            <a:extLst>
              <a:ext uri="{FF2B5EF4-FFF2-40B4-BE49-F238E27FC236}">
                <a16:creationId xmlns:a16="http://schemas.microsoft.com/office/drawing/2014/main" id="{48FA4ECD-772B-C612-A8CC-5B712BD736BD}"/>
              </a:ext>
            </a:extLst>
          </p:cNvPr>
          <p:cNvSpPr txBox="1"/>
          <p:nvPr/>
        </p:nvSpPr>
        <p:spPr>
          <a:xfrm>
            <a:off x="10027954" y="4061350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25%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14">
            <a:extLst>
              <a:ext uri="{FF2B5EF4-FFF2-40B4-BE49-F238E27FC236}">
                <a16:creationId xmlns:a16="http://schemas.microsoft.com/office/drawing/2014/main" id="{4F8B1F40-DE84-1390-E011-A9EDB34601DA}"/>
              </a:ext>
            </a:extLst>
          </p:cNvPr>
          <p:cNvSpPr txBox="1"/>
          <p:nvPr/>
        </p:nvSpPr>
        <p:spPr>
          <a:xfrm>
            <a:off x="10027954" y="3652598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15%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1" name="TextBox 14">
            <a:extLst>
              <a:ext uri="{FF2B5EF4-FFF2-40B4-BE49-F238E27FC236}">
                <a16:creationId xmlns:a16="http://schemas.microsoft.com/office/drawing/2014/main" id="{C8280BB1-AC25-1948-F4ED-39A9938B7B53}"/>
              </a:ext>
            </a:extLst>
          </p:cNvPr>
          <p:cNvSpPr txBox="1"/>
          <p:nvPr/>
        </p:nvSpPr>
        <p:spPr>
          <a:xfrm>
            <a:off x="10027954" y="3243846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20%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14">
            <a:extLst>
              <a:ext uri="{FF2B5EF4-FFF2-40B4-BE49-F238E27FC236}">
                <a16:creationId xmlns:a16="http://schemas.microsoft.com/office/drawing/2014/main" id="{DBB67ADA-DE0B-7D94-7534-EF9EE45186BC}"/>
              </a:ext>
            </a:extLst>
          </p:cNvPr>
          <p:cNvSpPr txBox="1"/>
          <p:nvPr/>
        </p:nvSpPr>
        <p:spPr>
          <a:xfrm>
            <a:off x="10027954" y="2823123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45%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3" name="TextBox 14">
            <a:extLst>
              <a:ext uri="{FF2B5EF4-FFF2-40B4-BE49-F238E27FC236}">
                <a16:creationId xmlns:a16="http://schemas.microsoft.com/office/drawing/2014/main" id="{456D2546-A08D-173B-42C7-7C839BD2458C}"/>
              </a:ext>
            </a:extLst>
          </p:cNvPr>
          <p:cNvSpPr txBox="1"/>
          <p:nvPr/>
        </p:nvSpPr>
        <p:spPr>
          <a:xfrm>
            <a:off x="8265636" y="4061350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15%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4" name="TextBox 14">
            <a:extLst>
              <a:ext uri="{FF2B5EF4-FFF2-40B4-BE49-F238E27FC236}">
                <a16:creationId xmlns:a16="http://schemas.microsoft.com/office/drawing/2014/main" id="{0D705E46-D6BC-F5F1-7A98-7CDCEBF3643D}"/>
              </a:ext>
            </a:extLst>
          </p:cNvPr>
          <p:cNvSpPr txBox="1"/>
          <p:nvPr/>
        </p:nvSpPr>
        <p:spPr>
          <a:xfrm>
            <a:off x="8991164" y="3662797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20%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5" name="TextBox 14">
            <a:extLst>
              <a:ext uri="{FF2B5EF4-FFF2-40B4-BE49-F238E27FC236}">
                <a16:creationId xmlns:a16="http://schemas.microsoft.com/office/drawing/2014/main" id="{66DD8E7F-2ABE-DAC1-0E71-2C88051DA604}"/>
              </a:ext>
            </a:extLst>
          </p:cNvPr>
          <p:cNvSpPr txBox="1"/>
          <p:nvPr/>
        </p:nvSpPr>
        <p:spPr>
          <a:xfrm>
            <a:off x="8615212" y="3243846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30%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6" name="TextBox 14">
            <a:extLst>
              <a:ext uri="{FF2B5EF4-FFF2-40B4-BE49-F238E27FC236}">
                <a16:creationId xmlns:a16="http://schemas.microsoft.com/office/drawing/2014/main" id="{A95326E1-06E7-3E2B-12E5-E8EC12F2C0B5}"/>
              </a:ext>
            </a:extLst>
          </p:cNvPr>
          <p:cNvSpPr txBox="1"/>
          <p:nvPr/>
        </p:nvSpPr>
        <p:spPr>
          <a:xfrm>
            <a:off x="6824568" y="2823123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35%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116430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1822</Words>
  <Application>Microsoft Office PowerPoint</Application>
  <PresentationFormat>Widescreen</PresentationFormat>
  <Paragraphs>195</Paragraphs>
  <Slides>26</Slides>
  <Notes>26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26</vt:i4>
      </vt:variant>
    </vt:vector>
  </HeadingPairs>
  <TitlesOfParts>
    <vt:vector size="34" baseType="lpstr">
      <vt:lpstr>Amatic SC</vt:lpstr>
      <vt:lpstr>Arial</vt:lpstr>
      <vt:lpstr>Calibri</vt:lpstr>
      <vt:lpstr>Calibri Light</vt:lpstr>
      <vt:lpstr>Roboto Medium</vt:lpstr>
      <vt:lpstr>Segoe UI</vt:lpstr>
      <vt:lpstr>Wingdings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2023-05-19T15:45:48Z</dcterms:created>
  <dcterms:modified xsi:type="dcterms:W3CDTF">2023-05-19T15:49:01Z</dcterms:modified>
</cp:coreProperties>
</file>