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media/image4.jpg" ContentType="image/jpg"/>
  <Override PartName="/ppt/media/image15.jpg" ContentType="image/jpg"/>
  <Override PartName="/ppt/media/image16.jpg" ContentType="image/jpg"/>
  <Override PartName="/ppt/media/image17.jpg" ContentType="image/jpg"/>
  <Override PartName="/ppt/media/image21.jpg" ContentType="image/jpg"/>
  <Override PartName="/ppt/media/image22.jpg" ContentType="image/jpg"/>
  <Override PartName="/ppt/media/image23.jpg" ContentType="image/jpg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4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301" r:id="rId38"/>
    <p:sldId id="302" r:id="rId39"/>
    <p:sldId id="303" r:id="rId40"/>
    <p:sldId id="304" r:id="rId41"/>
    <p:sldId id="289" r:id="rId42"/>
    <p:sldId id="290" r:id="rId43"/>
    <p:sldId id="291" r:id="rId44"/>
    <p:sldId id="305" r:id="rId45"/>
    <p:sldId id="306" r:id="rId46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8369DEA2-9C4B-47AF-B10C-49CCCE88AE55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>
            <p14:sldId id="289"/>
            <p14:sldId id="290"/>
            <p14:sldId id="291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42" d="100"/>
          <a:sy n="42" d="100"/>
        </p:scale>
        <p:origin x="912" y="4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B0A160-23DE-4010-966D-262A9B017054}" type="datetimeFigureOut">
              <a:rPr lang="en-US" smtClean="0"/>
              <a:t>6/28/2023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67C392-F470-4EBB-9943-2D9E88BD8E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623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145115" y="3851979"/>
            <a:ext cx="5997768" cy="7874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000" b="0" i="0">
                <a:solidFill>
                  <a:srgbClr val="17262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5873298" y="5251642"/>
            <a:ext cx="6541402" cy="1282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100" b="0" i="0">
                <a:solidFill>
                  <a:srgbClr val="172621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500" b="1" i="0">
                <a:solidFill>
                  <a:schemeClr val="bg1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000" b="0" i="0">
                <a:solidFill>
                  <a:srgbClr val="E4A298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500" b="1" i="0">
                <a:solidFill>
                  <a:schemeClr val="bg1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7999" cy="1028699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500" b="1" i="0">
                <a:solidFill>
                  <a:schemeClr val="bg1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98378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3138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0073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500366" y="6345791"/>
            <a:ext cx="11287267" cy="1016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500" b="1" i="0">
                <a:solidFill>
                  <a:schemeClr val="bg1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542318" y="3004634"/>
            <a:ext cx="15203362" cy="53244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rgbClr val="E4A298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6/28/2023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jp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jp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8288000" cy="10286999"/>
            <a:chOff x="0" y="0"/>
            <a:chExt cx="18288000" cy="10286999"/>
          </a:xfrm>
        </p:grpSpPr>
        <p:pic>
          <p:nvPicPr>
            <p:cNvPr id="3" name="object 3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7979" y="0"/>
              <a:ext cx="17072040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2777248"/>
              <a:ext cx="18288000" cy="4733925"/>
            </a:xfrm>
            <a:custGeom>
              <a:avLst/>
              <a:gdLst/>
              <a:ahLst/>
              <a:cxnLst/>
              <a:rect l="l" t="t" r="r" b="b"/>
              <a:pathLst>
                <a:path w="18288000" h="4733925">
                  <a:moveTo>
                    <a:pt x="0" y="0"/>
                  </a:moveTo>
                  <a:lnTo>
                    <a:pt x="18287999" y="0"/>
                  </a:lnTo>
                  <a:lnTo>
                    <a:pt x="18287999" y="4733924"/>
                  </a:lnTo>
                  <a:lnTo>
                    <a:pt x="0" y="47339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2621">
                <a:alpha val="9489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1542318" y="3004634"/>
            <a:ext cx="15203362" cy="4422586"/>
          </a:xfrm>
          <a:prstGeom prst="rect">
            <a:avLst/>
          </a:prstGeom>
        </p:spPr>
        <p:txBody>
          <a:bodyPr vert="horz" wrap="square" lIns="0" tIns="1334354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6059"/>
              </a:spcBef>
            </a:pPr>
            <a:r>
              <a:rPr lang="fa-IR" sz="12500" spc="-18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معماری داخلی ساختمان</a:t>
            </a:r>
          </a:p>
          <a:p>
            <a:pPr algn="ctr" rtl="1">
              <a:lnSpc>
                <a:spcPct val="100000"/>
              </a:lnSpc>
              <a:spcBef>
                <a:spcPts val="6059"/>
              </a:spcBef>
            </a:pPr>
            <a:r>
              <a:rPr lang="en-US" sz="2400" spc="95" dirty="0">
                <a:solidFill>
                  <a:srgbClr val="00DF90"/>
                </a:solidFill>
                <a:cs typeface="B Nazanin" panose="00000700000000000000" pitchFamily="2" charset="-78"/>
              </a:rPr>
              <a:t>Prepared</a:t>
            </a:r>
            <a:r>
              <a:rPr lang="en-US" sz="2400" spc="22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en-US" sz="2400" spc="15" dirty="0">
                <a:solidFill>
                  <a:srgbClr val="00DF90"/>
                </a:solidFill>
                <a:cs typeface="B Nazanin" panose="00000700000000000000" pitchFamily="2" charset="-78"/>
              </a:rPr>
              <a:t>by</a:t>
            </a:r>
            <a:r>
              <a:rPr lang="en-US" sz="2400" spc="22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en-US" sz="2400" spc="85" dirty="0">
                <a:solidFill>
                  <a:srgbClr val="00DF90"/>
                </a:solidFill>
                <a:cs typeface="B Nazanin" panose="00000700000000000000" pitchFamily="2" charset="-78"/>
              </a:rPr>
              <a:t>Greta</a:t>
            </a:r>
            <a:r>
              <a:rPr lang="en-US" sz="2400" spc="22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en-US" sz="2400" spc="80" dirty="0">
                <a:solidFill>
                  <a:srgbClr val="00DF90"/>
                </a:solidFill>
                <a:cs typeface="B Nazanin" panose="00000700000000000000" pitchFamily="2" charset="-78"/>
              </a:rPr>
              <a:t>Mae</a:t>
            </a:r>
            <a:r>
              <a:rPr lang="en-US" sz="2400" spc="22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en-US" sz="2400" spc="80" dirty="0">
                <a:solidFill>
                  <a:srgbClr val="00DF90"/>
                </a:solidFill>
                <a:cs typeface="B Nazanin" panose="00000700000000000000" pitchFamily="2" charset="-78"/>
              </a:rPr>
              <a:t>Evans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5074179" y="3477435"/>
            <a:ext cx="813943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  <a:tabLst>
                <a:tab pos="1715135" algn="l"/>
                <a:tab pos="2174240" algn="l"/>
                <a:tab pos="4725670" algn="l"/>
              </a:tabLst>
            </a:pP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H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5" dirty="0">
                <a:solidFill>
                  <a:srgbClr val="00DF90"/>
                </a:solidFill>
                <a:cs typeface="B Nazanin" panose="00000700000000000000" pitchFamily="2" charset="-78"/>
              </a:rPr>
              <a:t>E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-20" dirty="0">
                <a:solidFill>
                  <a:srgbClr val="00DF90"/>
                </a:solidFill>
                <a:cs typeface="B Nazanin" panose="00000700000000000000" pitchFamily="2" charset="-78"/>
              </a:rPr>
              <a:t>W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5" dirty="0">
                <a:solidFill>
                  <a:srgbClr val="00DF90"/>
                </a:solidFill>
                <a:cs typeface="B Nazanin" panose="00000700000000000000" pitchFamily="2" charset="-78"/>
              </a:rPr>
              <a:t>E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-15" dirty="0">
                <a:solidFill>
                  <a:srgbClr val="00DF90"/>
                </a:solidFill>
                <a:cs typeface="B Nazanin" panose="00000700000000000000" pitchFamily="2" charset="-78"/>
              </a:rPr>
              <a:t>S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	</a:t>
            </a:r>
            <a:r>
              <a:rPr lang="pt-BR" sz="3000" spc="-5" dirty="0">
                <a:solidFill>
                  <a:srgbClr val="00DF90"/>
                </a:solidFill>
                <a:cs typeface="B Nazanin" panose="00000700000000000000" pitchFamily="2" charset="-78"/>
              </a:rPr>
              <a:t>&amp;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	</a:t>
            </a:r>
            <a:r>
              <a:rPr lang="pt-BR" sz="3000" spc="20" dirty="0">
                <a:solidFill>
                  <a:srgbClr val="00DF90"/>
                </a:solidFill>
                <a:cs typeface="B Nazanin" panose="00000700000000000000" pitchFamily="2" charset="-78"/>
              </a:rPr>
              <a:t>P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05" dirty="0">
                <a:solidFill>
                  <a:srgbClr val="00DF90"/>
                </a:solidFill>
                <a:cs typeface="B Nazanin" panose="00000700000000000000" pitchFamily="2" charset="-78"/>
              </a:rPr>
              <a:t>A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R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30" dirty="0">
                <a:solidFill>
                  <a:srgbClr val="00DF90"/>
                </a:solidFill>
                <a:cs typeface="B Nazanin" panose="00000700000000000000" pitchFamily="2" charset="-78"/>
              </a:rPr>
              <a:t>T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N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5" dirty="0">
                <a:solidFill>
                  <a:srgbClr val="00DF90"/>
                </a:solidFill>
                <a:cs typeface="B Nazanin" panose="00000700000000000000" pitchFamily="2" charset="-78"/>
              </a:rPr>
              <a:t>E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R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-15" dirty="0">
                <a:solidFill>
                  <a:srgbClr val="00DF90"/>
                </a:solidFill>
                <a:cs typeface="B Nazanin" panose="00000700000000000000" pitchFamily="2" charset="-78"/>
              </a:rPr>
              <a:t>S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	</a:t>
            </a:r>
            <a:r>
              <a:rPr lang="pt-BR" sz="3000" spc="105" dirty="0">
                <a:solidFill>
                  <a:srgbClr val="00DF90"/>
                </a:solidFill>
                <a:cs typeface="B Nazanin" panose="00000700000000000000" pitchFamily="2" charset="-78"/>
              </a:rPr>
              <a:t>A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R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50" dirty="0">
                <a:solidFill>
                  <a:srgbClr val="00DF90"/>
                </a:solidFill>
                <a:cs typeface="B Nazanin" panose="00000700000000000000" pitchFamily="2" charset="-78"/>
              </a:rPr>
              <a:t>C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H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-10" dirty="0">
                <a:solidFill>
                  <a:srgbClr val="00DF90"/>
                </a:solidFill>
                <a:cs typeface="B Nazanin" panose="00000700000000000000" pitchFamily="2" charset="-78"/>
              </a:rPr>
              <a:t>I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30" dirty="0">
                <a:solidFill>
                  <a:srgbClr val="00DF90"/>
                </a:solidFill>
                <a:cs typeface="B Nazanin" panose="00000700000000000000" pitchFamily="2" charset="-78"/>
              </a:rPr>
              <a:t>T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5" dirty="0">
                <a:solidFill>
                  <a:srgbClr val="00DF90"/>
                </a:solidFill>
                <a:cs typeface="B Nazanin" panose="00000700000000000000" pitchFamily="2" charset="-78"/>
              </a:rPr>
              <a:t>E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50" dirty="0">
                <a:solidFill>
                  <a:srgbClr val="00DF90"/>
                </a:solidFill>
                <a:cs typeface="B Nazanin" panose="00000700000000000000" pitchFamily="2" charset="-78"/>
              </a:rPr>
              <a:t>C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30" dirty="0">
                <a:solidFill>
                  <a:srgbClr val="00DF90"/>
                </a:solidFill>
                <a:cs typeface="B Nazanin" panose="00000700000000000000" pitchFamily="2" charset="-78"/>
              </a:rPr>
              <a:t>T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-90" dirty="0">
                <a:solidFill>
                  <a:srgbClr val="00DF90"/>
                </a:solidFill>
                <a:cs typeface="B Nazanin" panose="00000700000000000000" pitchFamily="2" charset="-78"/>
              </a:rPr>
              <a:t>U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dirty="0">
                <a:solidFill>
                  <a:srgbClr val="00DF90"/>
                </a:solidFill>
                <a:cs typeface="B Nazanin" panose="00000700000000000000" pitchFamily="2" charset="-78"/>
              </a:rPr>
              <a:t>R</a:t>
            </a:r>
            <a:r>
              <a:rPr lang="pt-BR" sz="3000" spc="-300" dirty="0">
                <a:solidFill>
                  <a:srgbClr val="00DF90"/>
                </a:solidFill>
                <a:cs typeface="B Nazanin" panose="00000700000000000000" pitchFamily="2" charset="-78"/>
              </a:rPr>
              <a:t> </a:t>
            </a:r>
            <a:r>
              <a:rPr lang="pt-BR" sz="3000" spc="15" dirty="0">
                <a:solidFill>
                  <a:srgbClr val="00DF90"/>
                </a:solidFill>
                <a:cs typeface="B Nazanin" panose="00000700000000000000" pitchFamily="2" charset="-78"/>
              </a:rPr>
              <a:t>E</a:t>
            </a:r>
            <a:endParaRPr lang="pt-BR" sz="3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028703"/>
            <a:ext cx="11007090" cy="4419600"/>
          </a:xfrm>
          <a:custGeom>
            <a:avLst/>
            <a:gdLst/>
            <a:ahLst/>
            <a:cxnLst/>
            <a:rect l="l" t="t" r="r" b="b"/>
            <a:pathLst>
              <a:path w="11007090" h="4419600">
                <a:moveTo>
                  <a:pt x="0" y="0"/>
                </a:moveTo>
                <a:lnTo>
                  <a:pt x="11006576" y="0"/>
                </a:lnTo>
                <a:lnTo>
                  <a:pt x="11006576" y="4419599"/>
                </a:lnTo>
                <a:lnTo>
                  <a:pt x="0" y="4419599"/>
                </a:lnTo>
                <a:lnTo>
                  <a:pt x="0" y="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016103" y="1821781"/>
            <a:ext cx="2756535" cy="1778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0" spc="-525" dirty="0">
                <a:solidFill>
                  <a:srgbClr val="FFFFFF"/>
                </a:solidFill>
                <a:latin typeface="Tahoma"/>
                <a:cs typeface="Tahoma"/>
              </a:rPr>
              <a:t>8</a:t>
            </a:r>
            <a:r>
              <a:rPr sz="11500" spc="-535" dirty="0">
                <a:solidFill>
                  <a:srgbClr val="FFFFFF"/>
                </a:solidFill>
                <a:latin typeface="Tahoma"/>
                <a:cs typeface="Tahoma"/>
              </a:rPr>
              <a:t>9</a:t>
            </a:r>
            <a:r>
              <a:rPr sz="11500" spc="-1240" dirty="0">
                <a:solidFill>
                  <a:srgbClr val="FFFFFF"/>
                </a:solidFill>
                <a:latin typeface="Tahoma"/>
                <a:cs typeface="Tahoma"/>
              </a:rPr>
              <a:t>%</a:t>
            </a:r>
            <a:endParaRPr sz="11500">
              <a:latin typeface="Tahoma"/>
              <a:cs typeface="Tahom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4608" y="4135702"/>
            <a:ext cx="740155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02180" algn="l"/>
                <a:tab pos="4124325" algn="l"/>
              </a:tabLst>
            </a:pP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D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85" dirty="0">
                <a:solidFill>
                  <a:srgbClr val="00DF90"/>
                </a:solidFill>
                <a:latin typeface="Roboto"/>
                <a:cs typeface="Roboto"/>
              </a:rPr>
              <a:t>U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50" dirty="0">
                <a:solidFill>
                  <a:srgbClr val="00DF90"/>
                </a:solidFill>
                <a:latin typeface="Roboto"/>
                <a:cs typeface="Roboto"/>
              </a:rPr>
              <a:t>C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Roboto"/>
              </a:rPr>
              <a:t>G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100" dirty="0">
                <a:solidFill>
                  <a:srgbClr val="00DF90"/>
                </a:solidFill>
                <a:latin typeface="Roboto"/>
                <a:cs typeface="Roboto"/>
              </a:rPr>
              <a:t>Y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</a:t>
            </a:r>
            <a:r>
              <a:rPr sz="3000" spc="50" dirty="0">
                <a:solidFill>
                  <a:srgbClr val="00DF90"/>
                </a:solidFill>
                <a:latin typeface="Roboto"/>
                <a:cs typeface="Roboto"/>
              </a:rPr>
              <a:t>C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Roboto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85" dirty="0">
                <a:solidFill>
                  <a:srgbClr val="00DF90"/>
                </a:solidFill>
                <a:latin typeface="Roboto"/>
                <a:cs typeface="Roboto"/>
              </a:rPr>
              <a:t>U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Roboto"/>
              </a:rPr>
              <a:t>M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15" dirty="0">
                <a:solidFill>
                  <a:srgbClr val="00DF90"/>
                </a:solidFill>
                <a:latin typeface="Roboto"/>
                <a:cs typeface="Roboto"/>
              </a:rPr>
              <a:t>P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" dirty="0">
                <a:solidFill>
                  <a:srgbClr val="00DF90"/>
                </a:solidFill>
                <a:latin typeface="Roboto"/>
                <a:cs typeface="Roboto"/>
              </a:rPr>
              <a:t>T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Roboto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Roboto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endParaRPr sz="3000" dirty="0">
              <a:latin typeface="Roboto"/>
              <a:cs typeface="Robot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27308" y="3778085"/>
            <a:ext cx="8943975" cy="28575"/>
          </a:xfrm>
          <a:custGeom>
            <a:avLst/>
            <a:gdLst/>
            <a:ahLst/>
            <a:cxnLst/>
            <a:rect l="l" t="t" r="r" b="b"/>
            <a:pathLst>
              <a:path w="8943975" h="28575">
                <a:moveTo>
                  <a:pt x="8943974" y="28574"/>
                </a:moveTo>
                <a:lnTo>
                  <a:pt x="0" y="28574"/>
                </a:lnTo>
                <a:lnTo>
                  <a:pt x="0" y="0"/>
                </a:lnTo>
                <a:lnTo>
                  <a:pt x="8943974" y="0"/>
                </a:lnTo>
                <a:lnTo>
                  <a:pt x="8943974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28700" y="9228780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496800" y="9429667"/>
            <a:ext cx="47755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02911" y="2136500"/>
            <a:ext cx="2647950" cy="2647950"/>
          </a:xfrm>
          <a:custGeom>
            <a:avLst/>
            <a:gdLst/>
            <a:ahLst/>
            <a:cxnLst/>
            <a:rect l="l" t="t" r="r" b="b"/>
            <a:pathLst>
              <a:path w="2647950" h="2647950">
                <a:moveTo>
                  <a:pt x="2647949" y="2647949"/>
                </a:moveTo>
                <a:lnTo>
                  <a:pt x="0" y="2647949"/>
                </a:lnTo>
                <a:lnTo>
                  <a:pt x="0" y="0"/>
                </a:lnTo>
                <a:lnTo>
                  <a:pt x="2647949" y="0"/>
                </a:lnTo>
                <a:lnTo>
                  <a:pt x="2647949" y="2647949"/>
                </a:lnTo>
                <a:close/>
              </a:path>
            </a:pathLst>
          </a:custGeom>
          <a:solidFill>
            <a:srgbClr val="0073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793297" y="2136500"/>
            <a:ext cx="2647950" cy="2647950"/>
          </a:xfrm>
          <a:custGeom>
            <a:avLst/>
            <a:gdLst/>
            <a:ahLst/>
            <a:cxnLst/>
            <a:rect l="l" t="t" r="r" b="b"/>
            <a:pathLst>
              <a:path w="2647950" h="2647950">
                <a:moveTo>
                  <a:pt x="2647949" y="2647949"/>
                </a:moveTo>
                <a:lnTo>
                  <a:pt x="0" y="2647949"/>
                </a:lnTo>
                <a:lnTo>
                  <a:pt x="0" y="0"/>
                </a:lnTo>
                <a:lnTo>
                  <a:pt x="2647949" y="0"/>
                </a:lnTo>
                <a:lnTo>
                  <a:pt x="2647949" y="2647949"/>
                </a:lnTo>
                <a:close/>
              </a:path>
            </a:pathLst>
          </a:custGeom>
          <a:solidFill>
            <a:srgbClr val="00735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4376803" y="2710393"/>
            <a:ext cx="1504950" cy="1504950"/>
            <a:chOff x="4376803" y="2710393"/>
            <a:chExt cx="1504950" cy="1504950"/>
          </a:xfrm>
        </p:grpSpPr>
        <p:sp>
          <p:nvSpPr>
            <p:cNvPr id="6" name="object 6"/>
            <p:cNvSpPr/>
            <p:nvPr/>
          </p:nvSpPr>
          <p:spPr>
            <a:xfrm>
              <a:off x="4376803" y="2710393"/>
              <a:ext cx="1504950" cy="1504950"/>
            </a:xfrm>
            <a:custGeom>
              <a:avLst/>
              <a:gdLst/>
              <a:ahLst/>
              <a:cxnLst/>
              <a:rect l="l" t="t" r="r" b="b"/>
              <a:pathLst>
                <a:path w="1504950" h="1504950">
                  <a:moveTo>
                    <a:pt x="752468" y="1504946"/>
                  </a:moveTo>
                  <a:lnTo>
                    <a:pt x="52345" y="1504946"/>
                  </a:lnTo>
                  <a:lnTo>
                    <a:pt x="39339" y="1503180"/>
                  </a:lnTo>
                  <a:lnTo>
                    <a:pt x="4882" y="1467286"/>
                  </a:lnTo>
                  <a:lnTo>
                    <a:pt x="3640" y="1454443"/>
                  </a:lnTo>
                  <a:lnTo>
                    <a:pt x="5811" y="1441724"/>
                  </a:lnTo>
                  <a:lnTo>
                    <a:pt x="11368" y="1429831"/>
                  </a:lnTo>
                  <a:lnTo>
                    <a:pt x="153849" y="1208502"/>
                  </a:lnTo>
                  <a:lnTo>
                    <a:pt x="125374" y="1168457"/>
                  </a:lnTo>
                  <a:lnTo>
                    <a:pt x="99659" y="1126767"/>
                  </a:lnTo>
                  <a:lnTo>
                    <a:pt x="76760" y="1083586"/>
                  </a:lnTo>
                  <a:lnTo>
                    <a:pt x="56731" y="1039067"/>
                  </a:lnTo>
                  <a:lnTo>
                    <a:pt x="39630" y="993365"/>
                  </a:lnTo>
                  <a:lnTo>
                    <a:pt x="25513" y="946633"/>
                  </a:lnTo>
                  <a:lnTo>
                    <a:pt x="14435" y="899024"/>
                  </a:lnTo>
                  <a:lnTo>
                    <a:pt x="6452" y="850694"/>
                  </a:lnTo>
                  <a:lnTo>
                    <a:pt x="1687" y="802453"/>
                  </a:lnTo>
                  <a:lnTo>
                    <a:pt x="0" y="752474"/>
                  </a:lnTo>
                  <a:lnTo>
                    <a:pt x="1622" y="702496"/>
                  </a:lnTo>
                  <a:lnTo>
                    <a:pt x="6456" y="653140"/>
                  </a:lnTo>
                  <a:lnTo>
                    <a:pt x="14451" y="604528"/>
                  </a:lnTo>
                  <a:lnTo>
                    <a:pt x="25557" y="556779"/>
                  </a:lnTo>
                  <a:lnTo>
                    <a:pt x="39724" y="510016"/>
                  </a:lnTo>
                  <a:lnTo>
                    <a:pt x="56901" y="464358"/>
                  </a:lnTo>
                  <a:lnTo>
                    <a:pt x="77040" y="419926"/>
                  </a:lnTo>
                  <a:lnTo>
                    <a:pt x="100089" y="376842"/>
                  </a:lnTo>
                  <a:lnTo>
                    <a:pt x="125999" y="335226"/>
                  </a:lnTo>
                  <a:lnTo>
                    <a:pt x="154720" y="295199"/>
                  </a:lnTo>
                  <a:lnTo>
                    <a:pt x="186201" y="256882"/>
                  </a:lnTo>
                  <a:lnTo>
                    <a:pt x="220392" y="220396"/>
                  </a:lnTo>
                  <a:lnTo>
                    <a:pt x="256879" y="186204"/>
                  </a:lnTo>
                  <a:lnTo>
                    <a:pt x="295196" y="154723"/>
                  </a:lnTo>
                  <a:lnTo>
                    <a:pt x="335223" y="126002"/>
                  </a:lnTo>
                  <a:lnTo>
                    <a:pt x="376839" y="100092"/>
                  </a:lnTo>
                  <a:lnTo>
                    <a:pt x="419923" y="77042"/>
                  </a:lnTo>
                  <a:lnTo>
                    <a:pt x="464354" y="56903"/>
                  </a:lnTo>
                  <a:lnTo>
                    <a:pt x="510012" y="39724"/>
                  </a:lnTo>
                  <a:lnTo>
                    <a:pt x="556776" y="25557"/>
                  </a:lnTo>
                  <a:lnTo>
                    <a:pt x="604524" y="14451"/>
                  </a:lnTo>
                  <a:lnTo>
                    <a:pt x="653137" y="6456"/>
                  </a:lnTo>
                  <a:lnTo>
                    <a:pt x="702493" y="1622"/>
                  </a:lnTo>
                  <a:lnTo>
                    <a:pt x="752471" y="0"/>
                  </a:lnTo>
                  <a:lnTo>
                    <a:pt x="802449" y="1622"/>
                  </a:lnTo>
                  <a:lnTo>
                    <a:pt x="851805" y="6456"/>
                  </a:lnTo>
                  <a:lnTo>
                    <a:pt x="900418" y="14451"/>
                  </a:lnTo>
                  <a:lnTo>
                    <a:pt x="948168" y="25557"/>
                  </a:lnTo>
                  <a:lnTo>
                    <a:pt x="994932" y="39724"/>
                  </a:lnTo>
                  <a:lnTo>
                    <a:pt x="1040591" y="56903"/>
                  </a:lnTo>
                  <a:lnTo>
                    <a:pt x="1085023" y="77042"/>
                  </a:lnTo>
                  <a:lnTo>
                    <a:pt x="1123222" y="97478"/>
                  </a:lnTo>
                  <a:lnTo>
                    <a:pt x="752477" y="97478"/>
                  </a:lnTo>
                  <a:lnTo>
                    <a:pt x="703666" y="99278"/>
                  </a:lnTo>
                  <a:lnTo>
                    <a:pt x="655817" y="104593"/>
                  </a:lnTo>
                  <a:lnTo>
                    <a:pt x="609057" y="113295"/>
                  </a:lnTo>
                  <a:lnTo>
                    <a:pt x="563516" y="125257"/>
                  </a:lnTo>
                  <a:lnTo>
                    <a:pt x="519319" y="140351"/>
                  </a:lnTo>
                  <a:lnTo>
                    <a:pt x="476596" y="158450"/>
                  </a:lnTo>
                  <a:lnTo>
                    <a:pt x="435472" y="179425"/>
                  </a:lnTo>
                  <a:lnTo>
                    <a:pt x="396078" y="203149"/>
                  </a:lnTo>
                  <a:lnTo>
                    <a:pt x="358538" y="229495"/>
                  </a:lnTo>
                  <a:lnTo>
                    <a:pt x="322982" y="258335"/>
                  </a:lnTo>
                  <a:lnTo>
                    <a:pt x="289538" y="289542"/>
                  </a:lnTo>
                  <a:lnTo>
                    <a:pt x="258332" y="322987"/>
                  </a:lnTo>
                  <a:lnTo>
                    <a:pt x="229492" y="358542"/>
                  </a:lnTo>
                  <a:lnTo>
                    <a:pt x="203146" y="396082"/>
                  </a:lnTo>
                  <a:lnTo>
                    <a:pt x="179421" y="435477"/>
                  </a:lnTo>
                  <a:lnTo>
                    <a:pt x="158446" y="476600"/>
                  </a:lnTo>
                  <a:lnTo>
                    <a:pt x="140348" y="519324"/>
                  </a:lnTo>
                  <a:lnTo>
                    <a:pt x="125253" y="563521"/>
                  </a:lnTo>
                  <a:lnTo>
                    <a:pt x="113291" y="609063"/>
                  </a:lnTo>
                  <a:lnTo>
                    <a:pt x="104589" y="655822"/>
                  </a:lnTo>
                  <a:lnTo>
                    <a:pt x="99274" y="703672"/>
                  </a:lnTo>
                  <a:lnTo>
                    <a:pt x="97474" y="752484"/>
                  </a:lnTo>
                  <a:lnTo>
                    <a:pt x="99481" y="803650"/>
                  </a:lnTo>
                  <a:lnTo>
                    <a:pt x="105446" y="854265"/>
                  </a:lnTo>
                  <a:lnTo>
                    <a:pt x="115287" y="904101"/>
                  </a:lnTo>
                  <a:lnTo>
                    <a:pt x="128921" y="952931"/>
                  </a:lnTo>
                  <a:lnTo>
                    <a:pt x="146264" y="1000529"/>
                  </a:lnTo>
                  <a:lnTo>
                    <a:pt x="167236" y="1046667"/>
                  </a:lnTo>
                  <a:lnTo>
                    <a:pt x="191751" y="1091118"/>
                  </a:lnTo>
                  <a:lnTo>
                    <a:pt x="219729" y="1133656"/>
                  </a:lnTo>
                  <a:lnTo>
                    <a:pt x="251086" y="1174052"/>
                  </a:lnTo>
                  <a:lnTo>
                    <a:pt x="259097" y="1187450"/>
                  </a:lnTo>
                  <a:lnTo>
                    <a:pt x="262431" y="1202323"/>
                  </a:lnTo>
                  <a:lnTo>
                    <a:pt x="261013" y="1217498"/>
                  </a:lnTo>
                  <a:lnTo>
                    <a:pt x="254771" y="1231804"/>
                  </a:lnTo>
                  <a:lnTo>
                    <a:pt x="141681" y="1407478"/>
                  </a:lnTo>
                  <a:lnTo>
                    <a:pt x="1123203" y="1407478"/>
                  </a:lnTo>
                  <a:lnTo>
                    <a:pt x="1085015" y="1427907"/>
                  </a:lnTo>
                  <a:lnTo>
                    <a:pt x="1040583" y="1448046"/>
                  </a:lnTo>
                  <a:lnTo>
                    <a:pt x="994924" y="1465223"/>
                  </a:lnTo>
                  <a:lnTo>
                    <a:pt x="948160" y="1479390"/>
                  </a:lnTo>
                  <a:lnTo>
                    <a:pt x="900411" y="1490496"/>
                  </a:lnTo>
                  <a:lnTo>
                    <a:pt x="851799" y="1498490"/>
                  </a:lnTo>
                  <a:lnTo>
                    <a:pt x="802444" y="1503324"/>
                  </a:lnTo>
                  <a:lnTo>
                    <a:pt x="752468" y="1504946"/>
                  </a:lnTo>
                  <a:close/>
                </a:path>
                <a:path w="1504950" h="1504950">
                  <a:moveTo>
                    <a:pt x="1123203" y="1407478"/>
                  </a:moveTo>
                  <a:lnTo>
                    <a:pt x="752474" y="1407478"/>
                  </a:lnTo>
                  <a:lnTo>
                    <a:pt x="801286" y="1405678"/>
                  </a:lnTo>
                  <a:lnTo>
                    <a:pt x="849135" y="1400363"/>
                  </a:lnTo>
                  <a:lnTo>
                    <a:pt x="895894" y="1391661"/>
                  </a:lnTo>
                  <a:lnTo>
                    <a:pt x="941436" y="1379699"/>
                  </a:lnTo>
                  <a:lnTo>
                    <a:pt x="985633" y="1364605"/>
                  </a:lnTo>
                  <a:lnTo>
                    <a:pt x="1028357" y="1346507"/>
                  </a:lnTo>
                  <a:lnTo>
                    <a:pt x="1069480" y="1325532"/>
                  </a:lnTo>
                  <a:lnTo>
                    <a:pt x="1108875" y="1301808"/>
                  </a:lnTo>
                  <a:lnTo>
                    <a:pt x="1146415" y="1275463"/>
                  </a:lnTo>
                  <a:lnTo>
                    <a:pt x="1181971" y="1246623"/>
                  </a:lnTo>
                  <a:lnTo>
                    <a:pt x="1215416" y="1215418"/>
                  </a:lnTo>
                  <a:lnTo>
                    <a:pt x="1246623" y="1181973"/>
                  </a:lnTo>
                  <a:lnTo>
                    <a:pt x="1275463" y="1146418"/>
                  </a:lnTo>
                  <a:lnTo>
                    <a:pt x="1301810" y="1108880"/>
                  </a:lnTo>
                  <a:lnTo>
                    <a:pt x="1325535" y="1069485"/>
                  </a:lnTo>
                  <a:lnTo>
                    <a:pt x="1346511" y="1028363"/>
                  </a:lnTo>
                  <a:lnTo>
                    <a:pt x="1364610" y="985640"/>
                  </a:lnTo>
                  <a:lnTo>
                    <a:pt x="1379705" y="941444"/>
                  </a:lnTo>
                  <a:lnTo>
                    <a:pt x="1391667" y="895903"/>
                  </a:lnTo>
                  <a:lnTo>
                    <a:pt x="1400370" y="849144"/>
                  </a:lnTo>
                  <a:lnTo>
                    <a:pt x="1405686" y="801295"/>
                  </a:lnTo>
                  <a:lnTo>
                    <a:pt x="1407487" y="752474"/>
                  </a:lnTo>
                  <a:lnTo>
                    <a:pt x="1405687" y="703672"/>
                  </a:lnTo>
                  <a:lnTo>
                    <a:pt x="1400372" y="655822"/>
                  </a:lnTo>
                  <a:lnTo>
                    <a:pt x="1391670" y="609063"/>
                  </a:lnTo>
                  <a:lnTo>
                    <a:pt x="1379708" y="563521"/>
                  </a:lnTo>
                  <a:lnTo>
                    <a:pt x="1364613" y="519324"/>
                  </a:lnTo>
                  <a:lnTo>
                    <a:pt x="1346515" y="476600"/>
                  </a:lnTo>
                  <a:lnTo>
                    <a:pt x="1325539" y="435477"/>
                  </a:lnTo>
                  <a:lnTo>
                    <a:pt x="1301814" y="396082"/>
                  </a:lnTo>
                  <a:lnTo>
                    <a:pt x="1275468" y="358542"/>
                  </a:lnTo>
                  <a:lnTo>
                    <a:pt x="1246628" y="322987"/>
                  </a:lnTo>
                  <a:lnTo>
                    <a:pt x="1215422" y="289542"/>
                  </a:lnTo>
                  <a:lnTo>
                    <a:pt x="1181976" y="258335"/>
                  </a:lnTo>
                  <a:lnTo>
                    <a:pt x="1146420" y="229495"/>
                  </a:lnTo>
                  <a:lnTo>
                    <a:pt x="1108881" y="203149"/>
                  </a:lnTo>
                  <a:lnTo>
                    <a:pt x="1069485" y="179425"/>
                  </a:lnTo>
                  <a:lnTo>
                    <a:pt x="1028362" y="158450"/>
                  </a:lnTo>
                  <a:lnTo>
                    <a:pt x="985638" y="140351"/>
                  </a:lnTo>
                  <a:lnTo>
                    <a:pt x="941441" y="125257"/>
                  </a:lnTo>
                  <a:lnTo>
                    <a:pt x="895899" y="113295"/>
                  </a:lnTo>
                  <a:lnTo>
                    <a:pt x="849139" y="104593"/>
                  </a:lnTo>
                  <a:lnTo>
                    <a:pt x="801289" y="99278"/>
                  </a:lnTo>
                  <a:lnTo>
                    <a:pt x="752477" y="97478"/>
                  </a:lnTo>
                  <a:lnTo>
                    <a:pt x="1123222" y="97478"/>
                  </a:lnTo>
                  <a:lnTo>
                    <a:pt x="1169724" y="126002"/>
                  </a:lnTo>
                  <a:lnTo>
                    <a:pt x="1209752" y="154723"/>
                  </a:lnTo>
                  <a:lnTo>
                    <a:pt x="1248069" y="186204"/>
                  </a:lnTo>
                  <a:lnTo>
                    <a:pt x="1284556" y="220396"/>
                  </a:lnTo>
                  <a:lnTo>
                    <a:pt x="1318748" y="256882"/>
                  </a:lnTo>
                  <a:lnTo>
                    <a:pt x="1350230" y="295200"/>
                  </a:lnTo>
                  <a:lnTo>
                    <a:pt x="1378951" y="335226"/>
                  </a:lnTo>
                  <a:lnTo>
                    <a:pt x="1404861" y="376842"/>
                  </a:lnTo>
                  <a:lnTo>
                    <a:pt x="1427910" y="419926"/>
                  </a:lnTo>
                  <a:lnTo>
                    <a:pt x="1448049" y="464359"/>
                  </a:lnTo>
                  <a:lnTo>
                    <a:pt x="1465227" y="510017"/>
                  </a:lnTo>
                  <a:lnTo>
                    <a:pt x="1479394" y="556782"/>
                  </a:lnTo>
                  <a:lnTo>
                    <a:pt x="1490499" y="604532"/>
                  </a:lnTo>
                  <a:lnTo>
                    <a:pt x="1498494" y="653145"/>
                  </a:lnTo>
                  <a:lnTo>
                    <a:pt x="1503327" y="702496"/>
                  </a:lnTo>
                  <a:lnTo>
                    <a:pt x="1504949" y="752484"/>
                  </a:lnTo>
                  <a:lnTo>
                    <a:pt x="1503327" y="802453"/>
                  </a:lnTo>
                  <a:lnTo>
                    <a:pt x="1498493" y="851808"/>
                  </a:lnTo>
                  <a:lnTo>
                    <a:pt x="1490498" y="900421"/>
                  </a:lnTo>
                  <a:lnTo>
                    <a:pt x="1479392" y="948170"/>
                  </a:lnTo>
                  <a:lnTo>
                    <a:pt x="1465225" y="994934"/>
                  </a:lnTo>
                  <a:lnTo>
                    <a:pt x="1448047" y="1040592"/>
                  </a:lnTo>
                  <a:lnTo>
                    <a:pt x="1427908" y="1085024"/>
                  </a:lnTo>
                  <a:lnTo>
                    <a:pt x="1404858" y="1128108"/>
                  </a:lnTo>
                  <a:lnTo>
                    <a:pt x="1378948" y="1169724"/>
                  </a:lnTo>
                  <a:lnTo>
                    <a:pt x="1350227" y="1209750"/>
                  </a:lnTo>
                  <a:lnTo>
                    <a:pt x="1318745" y="1248067"/>
                  </a:lnTo>
                  <a:lnTo>
                    <a:pt x="1284553" y="1284553"/>
                  </a:lnTo>
                  <a:lnTo>
                    <a:pt x="1248064" y="1318745"/>
                  </a:lnTo>
                  <a:lnTo>
                    <a:pt x="1209746" y="1350227"/>
                  </a:lnTo>
                  <a:lnTo>
                    <a:pt x="1169717" y="1378948"/>
                  </a:lnTo>
                  <a:lnTo>
                    <a:pt x="1128100" y="1404858"/>
                  </a:lnTo>
                  <a:lnTo>
                    <a:pt x="1123203" y="1407478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815039" y="3687134"/>
              <a:ext cx="253627" cy="18098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4850294" y="3007510"/>
              <a:ext cx="548005" cy="944880"/>
            </a:xfrm>
            <a:custGeom>
              <a:avLst/>
              <a:gdLst/>
              <a:ahLst/>
              <a:cxnLst/>
              <a:rect l="l" t="t" r="r" b="b"/>
              <a:pathLst>
                <a:path w="548004" h="944879">
                  <a:moveTo>
                    <a:pt x="267114" y="944516"/>
                  </a:moveTo>
                  <a:lnTo>
                    <a:pt x="248144" y="940686"/>
                  </a:lnTo>
                  <a:lnTo>
                    <a:pt x="232653" y="930242"/>
                  </a:lnTo>
                  <a:lnTo>
                    <a:pt x="222208" y="914750"/>
                  </a:lnTo>
                  <a:lnTo>
                    <a:pt x="218378" y="895780"/>
                  </a:lnTo>
                  <a:lnTo>
                    <a:pt x="218378" y="502674"/>
                  </a:lnTo>
                  <a:lnTo>
                    <a:pt x="171897" y="487711"/>
                  </a:lnTo>
                  <a:lnTo>
                    <a:pt x="127328" y="469968"/>
                  </a:lnTo>
                  <a:lnTo>
                    <a:pt x="86581" y="448251"/>
                  </a:lnTo>
                  <a:lnTo>
                    <a:pt x="51565" y="421365"/>
                  </a:lnTo>
                  <a:lnTo>
                    <a:pt x="24191" y="388114"/>
                  </a:lnTo>
                  <a:lnTo>
                    <a:pt x="6365" y="347303"/>
                  </a:lnTo>
                  <a:lnTo>
                    <a:pt x="0" y="297737"/>
                  </a:lnTo>
                  <a:lnTo>
                    <a:pt x="0" y="294799"/>
                  </a:lnTo>
                  <a:lnTo>
                    <a:pt x="5342" y="246234"/>
                  </a:lnTo>
                  <a:lnTo>
                    <a:pt x="20779" y="202680"/>
                  </a:lnTo>
                  <a:lnTo>
                    <a:pt x="45425" y="164693"/>
                  </a:lnTo>
                  <a:lnTo>
                    <a:pt x="78394" y="132833"/>
                  </a:lnTo>
                  <a:lnTo>
                    <a:pt x="118800" y="107656"/>
                  </a:lnTo>
                  <a:lnTo>
                    <a:pt x="165756" y="89721"/>
                  </a:lnTo>
                  <a:lnTo>
                    <a:pt x="218378" y="79585"/>
                  </a:lnTo>
                  <a:lnTo>
                    <a:pt x="218378" y="48735"/>
                  </a:lnTo>
                  <a:lnTo>
                    <a:pt x="222208" y="29766"/>
                  </a:lnTo>
                  <a:lnTo>
                    <a:pt x="232653" y="14274"/>
                  </a:lnTo>
                  <a:lnTo>
                    <a:pt x="248144" y="3830"/>
                  </a:lnTo>
                  <a:lnTo>
                    <a:pt x="267114" y="0"/>
                  </a:lnTo>
                  <a:lnTo>
                    <a:pt x="286084" y="3830"/>
                  </a:lnTo>
                  <a:lnTo>
                    <a:pt x="301575" y="14274"/>
                  </a:lnTo>
                  <a:lnTo>
                    <a:pt x="312020" y="29766"/>
                  </a:lnTo>
                  <a:lnTo>
                    <a:pt x="315850" y="48735"/>
                  </a:lnTo>
                  <a:lnTo>
                    <a:pt x="315850" y="81398"/>
                  </a:lnTo>
                  <a:lnTo>
                    <a:pt x="363701" y="90178"/>
                  </a:lnTo>
                  <a:lnTo>
                    <a:pt x="411108" y="103497"/>
                  </a:lnTo>
                  <a:lnTo>
                    <a:pt x="457139" y="120929"/>
                  </a:lnTo>
                  <a:lnTo>
                    <a:pt x="500864" y="142045"/>
                  </a:lnTo>
                  <a:lnTo>
                    <a:pt x="526478" y="173651"/>
                  </a:lnTo>
                  <a:lnTo>
                    <a:pt x="526805" y="175845"/>
                  </a:lnTo>
                  <a:lnTo>
                    <a:pt x="218375" y="175845"/>
                  </a:lnTo>
                  <a:lnTo>
                    <a:pt x="172578" y="189734"/>
                  </a:lnTo>
                  <a:lnTo>
                    <a:pt x="138058" y="213426"/>
                  </a:lnTo>
                  <a:lnTo>
                    <a:pt x="116276" y="245128"/>
                  </a:lnTo>
                  <a:lnTo>
                    <a:pt x="108690" y="283048"/>
                  </a:lnTo>
                  <a:lnTo>
                    <a:pt x="108690" y="285985"/>
                  </a:lnTo>
                  <a:lnTo>
                    <a:pt x="116968" y="320167"/>
                  </a:lnTo>
                  <a:lnTo>
                    <a:pt x="139904" y="347687"/>
                  </a:lnTo>
                  <a:lnTo>
                    <a:pt x="174655" y="370086"/>
                  </a:lnTo>
                  <a:lnTo>
                    <a:pt x="218375" y="388908"/>
                  </a:lnTo>
                  <a:lnTo>
                    <a:pt x="315847" y="388908"/>
                  </a:lnTo>
                  <a:lnTo>
                    <a:pt x="315847" y="420284"/>
                  </a:lnTo>
                  <a:lnTo>
                    <a:pt x="364594" y="436164"/>
                  </a:lnTo>
                  <a:lnTo>
                    <a:pt x="411699" y="454805"/>
                  </a:lnTo>
                  <a:lnTo>
                    <a:pt x="455026" y="477484"/>
                  </a:lnTo>
                  <a:lnTo>
                    <a:pt x="492441" y="505476"/>
                  </a:lnTo>
                  <a:lnTo>
                    <a:pt x="514694" y="531678"/>
                  </a:lnTo>
                  <a:lnTo>
                    <a:pt x="315850" y="531678"/>
                  </a:lnTo>
                  <a:lnTo>
                    <a:pt x="315850" y="767124"/>
                  </a:lnTo>
                  <a:lnTo>
                    <a:pt x="505650" y="767124"/>
                  </a:lnTo>
                  <a:lnTo>
                    <a:pt x="481587" y="794378"/>
                  </a:lnTo>
                  <a:lnTo>
                    <a:pt x="447537" y="820344"/>
                  </a:lnTo>
                  <a:lnTo>
                    <a:pt x="408046" y="840544"/>
                  </a:lnTo>
                  <a:lnTo>
                    <a:pt x="363892" y="854767"/>
                  </a:lnTo>
                  <a:lnTo>
                    <a:pt x="315850" y="862806"/>
                  </a:lnTo>
                  <a:lnTo>
                    <a:pt x="315850" y="895780"/>
                  </a:lnTo>
                  <a:lnTo>
                    <a:pt x="312020" y="914750"/>
                  </a:lnTo>
                  <a:lnTo>
                    <a:pt x="301575" y="930242"/>
                  </a:lnTo>
                  <a:lnTo>
                    <a:pt x="286084" y="940686"/>
                  </a:lnTo>
                  <a:lnTo>
                    <a:pt x="267114" y="944516"/>
                  </a:lnTo>
                  <a:close/>
                </a:path>
                <a:path w="548004" h="944879">
                  <a:moveTo>
                    <a:pt x="315847" y="388908"/>
                  </a:moveTo>
                  <a:lnTo>
                    <a:pt x="218375" y="388908"/>
                  </a:lnTo>
                  <a:lnTo>
                    <a:pt x="218375" y="175845"/>
                  </a:lnTo>
                  <a:lnTo>
                    <a:pt x="526805" y="175845"/>
                  </a:lnTo>
                  <a:lnTo>
                    <a:pt x="527259" y="178886"/>
                  </a:lnTo>
                  <a:lnTo>
                    <a:pt x="315847" y="178886"/>
                  </a:lnTo>
                  <a:lnTo>
                    <a:pt x="315847" y="388908"/>
                  </a:lnTo>
                  <a:close/>
                </a:path>
                <a:path w="548004" h="944879">
                  <a:moveTo>
                    <a:pt x="478832" y="237522"/>
                  </a:moveTo>
                  <a:lnTo>
                    <a:pt x="419862" y="213893"/>
                  </a:lnTo>
                  <a:lnTo>
                    <a:pt x="385342" y="199033"/>
                  </a:lnTo>
                  <a:lnTo>
                    <a:pt x="350579" y="187288"/>
                  </a:lnTo>
                  <a:lnTo>
                    <a:pt x="315847" y="178886"/>
                  </a:lnTo>
                  <a:lnTo>
                    <a:pt x="527259" y="178886"/>
                  </a:lnTo>
                  <a:lnTo>
                    <a:pt x="528774" y="189049"/>
                  </a:lnTo>
                  <a:lnTo>
                    <a:pt x="524895" y="207778"/>
                  </a:lnTo>
                  <a:lnTo>
                    <a:pt x="514269" y="223201"/>
                  </a:lnTo>
                  <a:lnTo>
                    <a:pt x="498410" y="233666"/>
                  </a:lnTo>
                  <a:lnTo>
                    <a:pt x="478832" y="237522"/>
                  </a:lnTo>
                  <a:close/>
                </a:path>
                <a:path w="548004" h="944879">
                  <a:moveTo>
                    <a:pt x="505650" y="767124"/>
                  </a:moveTo>
                  <a:lnTo>
                    <a:pt x="315850" y="767124"/>
                  </a:lnTo>
                  <a:lnTo>
                    <a:pt x="366543" y="753531"/>
                  </a:lnTo>
                  <a:lnTo>
                    <a:pt x="405975" y="728410"/>
                  </a:lnTo>
                  <a:lnTo>
                    <a:pt x="431542" y="693061"/>
                  </a:lnTo>
                  <a:lnTo>
                    <a:pt x="440643" y="648784"/>
                  </a:lnTo>
                  <a:lnTo>
                    <a:pt x="440643" y="645847"/>
                  </a:lnTo>
                  <a:lnTo>
                    <a:pt x="431106" y="606370"/>
                  </a:lnTo>
                  <a:lnTo>
                    <a:pt x="404811" y="575513"/>
                  </a:lnTo>
                  <a:lnTo>
                    <a:pt x="365234" y="551280"/>
                  </a:lnTo>
                  <a:lnTo>
                    <a:pt x="315850" y="531678"/>
                  </a:lnTo>
                  <a:lnTo>
                    <a:pt x="514694" y="531678"/>
                  </a:lnTo>
                  <a:lnTo>
                    <a:pt x="521810" y="540057"/>
                  </a:lnTo>
                  <a:lnTo>
                    <a:pt x="540997" y="582504"/>
                  </a:lnTo>
                  <a:lnTo>
                    <a:pt x="547868" y="634092"/>
                  </a:lnTo>
                  <a:lnTo>
                    <a:pt x="547868" y="637029"/>
                  </a:lnTo>
                  <a:lnTo>
                    <a:pt x="543338" y="683970"/>
                  </a:lnTo>
                  <a:lnTo>
                    <a:pt x="530263" y="725982"/>
                  </a:lnTo>
                  <a:lnTo>
                    <a:pt x="509421" y="762854"/>
                  </a:lnTo>
                  <a:lnTo>
                    <a:pt x="505650" y="76712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12363170" y="2706394"/>
            <a:ext cx="1504950" cy="1504950"/>
          </a:xfrm>
          <a:custGeom>
            <a:avLst/>
            <a:gdLst/>
            <a:ahLst/>
            <a:cxnLst/>
            <a:rect l="l" t="t" r="r" b="b"/>
            <a:pathLst>
              <a:path w="1504950" h="1504950">
                <a:moveTo>
                  <a:pt x="422821" y="899655"/>
                </a:moveTo>
                <a:lnTo>
                  <a:pt x="419684" y="889228"/>
                </a:lnTo>
                <a:lnTo>
                  <a:pt x="411149" y="880706"/>
                </a:lnTo>
                <a:lnTo>
                  <a:pt x="398500" y="874953"/>
                </a:lnTo>
                <a:lnTo>
                  <a:pt x="383032" y="872845"/>
                </a:lnTo>
                <a:lnTo>
                  <a:pt x="249186" y="872845"/>
                </a:lnTo>
                <a:lnTo>
                  <a:pt x="233718" y="874953"/>
                </a:lnTo>
                <a:lnTo>
                  <a:pt x="221068" y="880706"/>
                </a:lnTo>
                <a:lnTo>
                  <a:pt x="212534" y="889228"/>
                </a:lnTo>
                <a:lnTo>
                  <a:pt x="209410" y="899655"/>
                </a:lnTo>
                <a:lnTo>
                  <a:pt x="209410" y="1282014"/>
                </a:lnTo>
                <a:lnTo>
                  <a:pt x="212534" y="1292440"/>
                </a:lnTo>
                <a:lnTo>
                  <a:pt x="221068" y="1300962"/>
                </a:lnTo>
                <a:lnTo>
                  <a:pt x="233718" y="1306703"/>
                </a:lnTo>
                <a:lnTo>
                  <a:pt x="249186" y="1308823"/>
                </a:lnTo>
                <a:lnTo>
                  <a:pt x="383032" y="1308823"/>
                </a:lnTo>
                <a:lnTo>
                  <a:pt x="398500" y="1306703"/>
                </a:lnTo>
                <a:lnTo>
                  <a:pt x="411149" y="1300962"/>
                </a:lnTo>
                <a:lnTo>
                  <a:pt x="419684" y="1292440"/>
                </a:lnTo>
                <a:lnTo>
                  <a:pt x="422821" y="1282014"/>
                </a:lnTo>
                <a:lnTo>
                  <a:pt x="422821" y="899655"/>
                </a:lnTo>
                <a:close/>
              </a:path>
              <a:path w="1504950" h="1504950">
                <a:moveTo>
                  <a:pt x="689775" y="528777"/>
                </a:moveTo>
                <a:lnTo>
                  <a:pt x="686130" y="510705"/>
                </a:lnTo>
                <a:lnTo>
                  <a:pt x="676186" y="495947"/>
                </a:lnTo>
                <a:lnTo>
                  <a:pt x="661428" y="486003"/>
                </a:lnTo>
                <a:lnTo>
                  <a:pt x="643369" y="482358"/>
                </a:lnTo>
                <a:lnTo>
                  <a:pt x="199174" y="482358"/>
                </a:lnTo>
                <a:lnTo>
                  <a:pt x="181114" y="486003"/>
                </a:lnTo>
                <a:lnTo>
                  <a:pt x="166357" y="495947"/>
                </a:lnTo>
                <a:lnTo>
                  <a:pt x="156413" y="510705"/>
                </a:lnTo>
                <a:lnTo>
                  <a:pt x="152768" y="528777"/>
                </a:lnTo>
                <a:lnTo>
                  <a:pt x="156413" y="546836"/>
                </a:lnTo>
                <a:lnTo>
                  <a:pt x="166357" y="561594"/>
                </a:lnTo>
                <a:lnTo>
                  <a:pt x="181114" y="571538"/>
                </a:lnTo>
                <a:lnTo>
                  <a:pt x="199174" y="575183"/>
                </a:lnTo>
                <a:lnTo>
                  <a:pt x="643369" y="575183"/>
                </a:lnTo>
                <a:lnTo>
                  <a:pt x="661428" y="571538"/>
                </a:lnTo>
                <a:lnTo>
                  <a:pt x="676186" y="561594"/>
                </a:lnTo>
                <a:lnTo>
                  <a:pt x="686130" y="546836"/>
                </a:lnTo>
                <a:lnTo>
                  <a:pt x="689775" y="528777"/>
                </a:lnTo>
                <a:close/>
              </a:path>
              <a:path w="1504950" h="1504950">
                <a:moveTo>
                  <a:pt x="733539" y="705612"/>
                </a:moveTo>
                <a:lnTo>
                  <a:pt x="730402" y="690714"/>
                </a:lnTo>
                <a:lnTo>
                  <a:pt x="721868" y="678535"/>
                </a:lnTo>
                <a:lnTo>
                  <a:pt x="709218" y="670318"/>
                </a:lnTo>
                <a:lnTo>
                  <a:pt x="693750" y="667308"/>
                </a:lnTo>
                <a:lnTo>
                  <a:pt x="559917" y="667308"/>
                </a:lnTo>
                <a:lnTo>
                  <a:pt x="544436" y="670318"/>
                </a:lnTo>
                <a:lnTo>
                  <a:pt x="531787" y="678535"/>
                </a:lnTo>
                <a:lnTo>
                  <a:pt x="523265" y="690714"/>
                </a:lnTo>
                <a:lnTo>
                  <a:pt x="520128" y="705612"/>
                </a:lnTo>
                <a:lnTo>
                  <a:pt x="520128" y="1262011"/>
                </a:lnTo>
                <a:lnTo>
                  <a:pt x="523265" y="1276908"/>
                </a:lnTo>
                <a:lnTo>
                  <a:pt x="531799" y="1289075"/>
                </a:lnTo>
                <a:lnTo>
                  <a:pt x="544436" y="1297292"/>
                </a:lnTo>
                <a:lnTo>
                  <a:pt x="559917" y="1300314"/>
                </a:lnTo>
                <a:lnTo>
                  <a:pt x="693750" y="1300314"/>
                </a:lnTo>
                <a:lnTo>
                  <a:pt x="709218" y="1297292"/>
                </a:lnTo>
                <a:lnTo>
                  <a:pt x="721868" y="1289075"/>
                </a:lnTo>
                <a:lnTo>
                  <a:pt x="730402" y="1276908"/>
                </a:lnTo>
                <a:lnTo>
                  <a:pt x="733539" y="1262011"/>
                </a:lnTo>
                <a:lnTo>
                  <a:pt x="733539" y="705612"/>
                </a:lnTo>
                <a:close/>
              </a:path>
              <a:path w="1504950" h="1504950">
                <a:moveTo>
                  <a:pt x="1005878" y="330746"/>
                </a:moveTo>
                <a:lnTo>
                  <a:pt x="1002233" y="312686"/>
                </a:lnTo>
                <a:lnTo>
                  <a:pt x="992289" y="297929"/>
                </a:lnTo>
                <a:lnTo>
                  <a:pt x="977531" y="287985"/>
                </a:lnTo>
                <a:lnTo>
                  <a:pt x="959472" y="284340"/>
                </a:lnTo>
                <a:lnTo>
                  <a:pt x="210947" y="284340"/>
                </a:lnTo>
                <a:lnTo>
                  <a:pt x="192887" y="287985"/>
                </a:lnTo>
                <a:lnTo>
                  <a:pt x="178130" y="297929"/>
                </a:lnTo>
                <a:lnTo>
                  <a:pt x="168186" y="312686"/>
                </a:lnTo>
                <a:lnTo>
                  <a:pt x="164541" y="330746"/>
                </a:lnTo>
                <a:lnTo>
                  <a:pt x="168186" y="348818"/>
                </a:lnTo>
                <a:lnTo>
                  <a:pt x="178130" y="363562"/>
                </a:lnTo>
                <a:lnTo>
                  <a:pt x="192887" y="373519"/>
                </a:lnTo>
                <a:lnTo>
                  <a:pt x="210947" y="377164"/>
                </a:lnTo>
                <a:lnTo>
                  <a:pt x="959472" y="377164"/>
                </a:lnTo>
                <a:lnTo>
                  <a:pt x="977531" y="373519"/>
                </a:lnTo>
                <a:lnTo>
                  <a:pt x="992289" y="363562"/>
                </a:lnTo>
                <a:lnTo>
                  <a:pt x="1002233" y="348818"/>
                </a:lnTo>
                <a:lnTo>
                  <a:pt x="1005878" y="330746"/>
                </a:lnTo>
                <a:close/>
              </a:path>
              <a:path w="1504950" h="1504950">
                <a:moveTo>
                  <a:pt x="1037869" y="1001941"/>
                </a:moveTo>
                <a:lnTo>
                  <a:pt x="1034783" y="994206"/>
                </a:lnTo>
                <a:lnTo>
                  <a:pt x="1026337" y="987971"/>
                </a:lnTo>
                <a:lnTo>
                  <a:pt x="1013714" y="983792"/>
                </a:lnTo>
                <a:lnTo>
                  <a:pt x="998080" y="982268"/>
                </a:lnTo>
                <a:lnTo>
                  <a:pt x="864247" y="982268"/>
                </a:lnTo>
                <a:lnTo>
                  <a:pt x="848614" y="983792"/>
                </a:lnTo>
                <a:lnTo>
                  <a:pt x="835977" y="987971"/>
                </a:lnTo>
                <a:lnTo>
                  <a:pt x="827532" y="994206"/>
                </a:lnTo>
                <a:lnTo>
                  <a:pt x="824458" y="1001941"/>
                </a:lnTo>
                <a:lnTo>
                  <a:pt x="824458" y="1276375"/>
                </a:lnTo>
                <a:lnTo>
                  <a:pt x="827532" y="1284109"/>
                </a:lnTo>
                <a:lnTo>
                  <a:pt x="835977" y="1290345"/>
                </a:lnTo>
                <a:lnTo>
                  <a:pt x="848614" y="1294523"/>
                </a:lnTo>
                <a:lnTo>
                  <a:pt x="864247" y="1296047"/>
                </a:lnTo>
                <a:lnTo>
                  <a:pt x="998080" y="1296047"/>
                </a:lnTo>
                <a:lnTo>
                  <a:pt x="1013714" y="1294523"/>
                </a:lnTo>
                <a:lnTo>
                  <a:pt x="1026337" y="1290345"/>
                </a:lnTo>
                <a:lnTo>
                  <a:pt x="1034783" y="1284109"/>
                </a:lnTo>
                <a:lnTo>
                  <a:pt x="1037869" y="1276375"/>
                </a:lnTo>
                <a:lnTo>
                  <a:pt x="1037869" y="1001941"/>
                </a:lnTo>
                <a:close/>
              </a:path>
              <a:path w="1504950" h="1504950">
                <a:moveTo>
                  <a:pt x="1297876" y="340893"/>
                </a:moveTo>
                <a:lnTo>
                  <a:pt x="1294752" y="317093"/>
                </a:lnTo>
                <a:lnTo>
                  <a:pt x="1286217" y="297649"/>
                </a:lnTo>
                <a:lnTo>
                  <a:pt x="1273568" y="284518"/>
                </a:lnTo>
                <a:lnTo>
                  <a:pt x="1258087" y="279704"/>
                </a:lnTo>
                <a:lnTo>
                  <a:pt x="1124254" y="279704"/>
                </a:lnTo>
                <a:lnTo>
                  <a:pt x="1108786" y="284518"/>
                </a:lnTo>
                <a:lnTo>
                  <a:pt x="1096137" y="297649"/>
                </a:lnTo>
                <a:lnTo>
                  <a:pt x="1087602" y="317093"/>
                </a:lnTo>
                <a:lnTo>
                  <a:pt x="1084465" y="340893"/>
                </a:lnTo>
                <a:lnTo>
                  <a:pt x="1084465" y="1243888"/>
                </a:lnTo>
                <a:lnTo>
                  <a:pt x="1087602" y="1267688"/>
                </a:lnTo>
                <a:lnTo>
                  <a:pt x="1096137" y="1287132"/>
                </a:lnTo>
                <a:lnTo>
                  <a:pt x="1108786" y="1300264"/>
                </a:lnTo>
                <a:lnTo>
                  <a:pt x="1124254" y="1305077"/>
                </a:lnTo>
                <a:lnTo>
                  <a:pt x="1258087" y="1305077"/>
                </a:lnTo>
                <a:lnTo>
                  <a:pt x="1273568" y="1300264"/>
                </a:lnTo>
                <a:lnTo>
                  <a:pt x="1286217" y="1287132"/>
                </a:lnTo>
                <a:lnTo>
                  <a:pt x="1294752" y="1267688"/>
                </a:lnTo>
                <a:lnTo>
                  <a:pt x="1297876" y="1243888"/>
                </a:lnTo>
                <a:lnTo>
                  <a:pt x="1297876" y="340893"/>
                </a:lnTo>
                <a:close/>
              </a:path>
              <a:path w="1504950" h="1504950">
                <a:moveTo>
                  <a:pt x="1504950" y="46405"/>
                </a:moveTo>
                <a:lnTo>
                  <a:pt x="1501305" y="28346"/>
                </a:lnTo>
                <a:lnTo>
                  <a:pt x="1491361" y="13589"/>
                </a:lnTo>
                <a:lnTo>
                  <a:pt x="1476603" y="3644"/>
                </a:lnTo>
                <a:lnTo>
                  <a:pt x="1458544" y="0"/>
                </a:lnTo>
                <a:lnTo>
                  <a:pt x="1412125" y="0"/>
                </a:lnTo>
                <a:lnTo>
                  <a:pt x="1412125" y="92811"/>
                </a:lnTo>
                <a:lnTo>
                  <a:pt x="1412125" y="1412100"/>
                </a:lnTo>
                <a:lnTo>
                  <a:pt x="92824" y="1412100"/>
                </a:lnTo>
                <a:lnTo>
                  <a:pt x="92824" y="92811"/>
                </a:lnTo>
                <a:lnTo>
                  <a:pt x="1412125" y="92811"/>
                </a:lnTo>
                <a:lnTo>
                  <a:pt x="1412125" y="0"/>
                </a:lnTo>
                <a:lnTo>
                  <a:pt x="46405" y="0"/>
                </a:lnTo>
                <a:lnTo>
                  <a:pt x="28346" y="3644"/>
                </a:lnTo>
                <a:lnTo>
                  <a:pt x="13589" y="13589"/>
                </a:lnTo>
                <a:lnTo>
                  <a:pt x="3644" y="28346"/>
                </a:lnTo>
                <a:lnTo>
                  <a:pt x="0" y="46405"/>
                </a:lnTo>
                <a:lnTo>
                  <a:pt x="0" y="1458518"/>
                </a:lnTo>
                <a:lnTo>
                  <a:pt x="3644" y="1476590"/>
                </a:lnTo>
                <a:lnTo>
                  <a:pt x="13589" y="1491335"/>
                </a:lnTo>
                <a:lnTo>
                  <a:pt x="28346" y="1501279"/>
                </a:lnTo>
                <a:lnTo>
                  <a:pt x="46405" y="1504937"/>
                </a:lnTo>
                <a:lnTo>
                  <a:pt x="1458544" y="1504937"/>
                </a:lnTo>
                <a:lnTo>
                  <a:pt x="1476603" y="1501279"/>
                </a:lnTo>
                <a:lnTo>
                  <a:pt x="1491361" y="1491335"/>
                </a:lnTo>
                <a:lnTo>
                  <a:pt x="1501305" y="1476590"/>
                </a:lnTo>
                <a:lnTo>
                  <a:pt x="1504950" y="1458518"/>
                </a:lnTo>
                <a:lnTo>
                  <a:pt x="1504950" y="1412100"/>
                </a:lnTo>
                <a:lnTo>
                  <a:pt x="1504950" y="92811"/>
                </a:lnTo>
                <a:lnTo>
                  <a:pt x="1504950" y="46405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769937" y="4861145"/>
            <a:ext cx="4801235" cy="2309495"/>
          </a:xfrm>
          <a:prstGeom prst="rect">
            <a:avLst/>
          </a:prstGeom>
        </p:spPr>
        <p:txBody>
          <a:bodyPr vert="horz" wrap="square" lIns="0" tIns="4540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575"/>
              </a:spcBef>
            </a:pPr>
            <a:r>
              <a:rPr sz="8000" spc="-475" dirty="0">
                <a:solidFill>
                  <a:srgbClr val="FFFFFF"/>
                </a:solidFill>
                <a:latin typeface="Tahoma"/>
                <a:cs typeface="Tahoma"/>
              </a:rPr>
              <a:t>75%</a:t>
            </a:r>
            <a:endParaRPr sz="8000" dirty="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1305"/>
              </a:spcBef>
              <a:tabLst>
                <a:tab pos="1022350" algn="l"/>
                <a:tab pos="2728595" algn="l"/>
              </a:tabLst>
            </a:pPr>
            <a:r>
              <a:rPr sz="3000" spc="60" dirty="0">
                <a:solidFill>
                  <a:srgbClr val="00DF90"/>
                </a:solidFill>
                <a:latin typeface="Roboto"/>
                <a:cs typeface="Roboto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</a:t>
            </a:r>
            <a:r>
              <a:rPr sz="3000" spc="-100" dirty="0">
                <a:solidFill>
                  <a:srgbClr val="00DF90"/>
                </a:solidFill>
                <a:latin typeface="Roboto"/>
                <a:cs typeface="Roboto"/>
              </a:rPr>
              <a:t>Y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Roboto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85" dirty="0">
                <a:solidFill>
                  <a:srgbClr val="00DF90"/>
                </a:solidFill>
                <a:latin typeface="Roboto"/>
                <a:cs typeface="Roboto"/>
              </a:rPr>
              <a:t>U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Roboto"/>
              </a:rPr>
              <a:t>G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F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60" dirty="0">
                <a:solidFill>
                  <a:srgbClr val="00DF90"/>
                </a:solidFill>
                <a:latin typeface="Roboto"/>
                <a:cs typeface="Roboto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Roboto"/>
              </a:rPr>
              <a:t>M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Roboto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40" dirty="0">
                <a:solidFill>
                  <a:srgbClr val="00DF90"/>
                </a:solidFill>
                <a:latin typeface="Roboto"/>
                <a:cs typeface="Roboto"/>
              </a:rPr>
              <a:t>L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Roboto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endParaRPr sz="3000" dirty="0">
              <a:latin typeface="Roboto"/>
              <a:cs typeface="Roboto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28700" y="9228778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9895883" y="4861145"/>
            <a:ext cx="6443980" cy="2309495"/>
          </a:xfrm>
          <a:prstGeom prst="rect">
            <a:avLst/>
          </a:prstGeom>
        </p:spPr>
        <p:txBody>
          <a:bodyPr vert="horz" wrap="square" lIns="0" tIns="4540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575"/>
              </a:spcBef>
            </a:pPr>
            <a:r>
              <a:rPr sz="8000" spc="-994" dirty="0">
                <a:solidFill>
                  <a:srgbClr val="FFFFFF"/>
                </a:solidFill>
                <a:latin typeface="Tahoma"/>
                <a:cs typeface="Tahoma"/>
              </a:rPr>
              <a:t>10%</a:t>
            </a:r>
            <a:endParaRPr sz="8000" dirty="0">
              <a:latin typeface="Tahoma"/>
              <a:cs typeface="Tahoma"/>
            </a:endParaRPr>
          </a:p>
          <a:p>
            <a:pPr algn="ctr">
              <a:lnSpc>
                <a:spcPct val="100000"/>
              </a:lnSpc>
              <a:spcBef>
                <a:spcPts val="1305"/>
              </a:spcBef>
              <a:tabLst>
                <a:tab pos="1022350" algn="l"/>
                <a:tab pos="2799080" algn="l"/>
              </a:tabLst>
            </a:pPr>
            <a:r>
              <a:rPr sz="3000" spc="60" dirty="0">
                <a:solidFill>
                  <a:srgbClr val="00DF90"/>
                </a:solidFill>
                <a:latin typeface="Roboto"/>
                <a:cs typeface="Roboto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Roboto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Roboto"/>
              </a:rPr>
              <a:t>G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40" dirty="0">
                <a:solidFill>
                  <a:srgbClr val="00DF90"/>
                </a:solidFill>
                <a:latin typeface="Roboto"/>
                <a:cs typeface="Roboto"/>
              </a:rPr>
              <a:t>L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	</a:t>
            </a:r>
            <a:r>
              <a:rPr sz="3000" spc="-15" dirty="0">
                <a:solidFill>
                  <a:srgbClr val="00DF90"/>
                </a:solidFill>
                <a:latin typeface="Roboto"/>
                <a:cs typeface="Roboto"/>
              </a:rPr>
              <a:t>P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Roboto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Roboto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dirty="0">
                <a:solidFill>
                  <a:srgbClr val="00DF90"/>
                </a:solidFill>
                <a:latin typeface="Roboto"/>
                <a:cs typeface="Roboto"/>
              </a:rPr>
              <a:t>F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Roboto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Roboto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Roboto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Roboto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60" dirty="0">
                <a:solidFill>
                  <a:srgbClr val="00DF90"/>
                </a:solidFill>
                <a:latin typeface="Roboto"/>
                <a:cs typeface="Roboto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40" dirty="0">
                <a:solidFill>
                  <a:srgbClr val="00DF90"/>
                </a:solidFill>
                <a:latin typeface="Roboto"/>
                <a:cs typeface="Roboto"/>
              </a:rPr>
              <a:t>L</a:t>
            </a:r>
            <a:r>
              <a:rPr sz="3000" spc="-300" dirty="0">
                <a:solidFill>
                  <a:srgbClr val="00DF90"/>
                </a:solidFill>
                <a:latin typeface="Roboto"/>
                <a:cs typeface="Roboto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Roboto"/>
              </a:rPr>
              <a:t>S</a:t>
            </a:r>
            <a:endParaRPr sz="3000" dirty="0">
              <a:latin typeface="Roboto"/>
              <a:cs typeface="Roboto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649200" y="9429667"/>
            <a:ext cx="46231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2533650"/>
          </a:xfrm>
          <a:custGeom>
            <a:avLst/>
            <a:gdLst/>
            <a:ahLst/>
            <a:cxnLst/>
            <a:rect l="l" t="t" r="r" b="b"/>
            <a:pathLst>
              <a:path w="18288000" h="2533650">
                <a:moveTo>
                  <a:pt x="18287998" y="2533426"/>
                </a:moveTo>
                <a:lnTo>
                  <a:pt x="0" y="2533426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2533426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16000" y="636196"/>
            <a:ext cx="1217612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000" b="0" spc="-1135" dirty="0">
                <a:latin typeface="Tahoma"/>
                <a:cs typeface="B Nazanin" panose="00000700000000000000" pitchFamily="2" charset="-78"/>
              </a:rPr>
              <a:t>آنچه جامعه می خواهد</a:t>
            </a: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6000" y="3004633"/>
            <a:ext cx="13869035" cy="4236416"/>
          </a:xfrm>
          <a:prstGeom prst="rect">
            <a:avLst/>
          </a:prstGeom>
        </p:spPr>
        <p:txBody>
          <a:bodyPr vert="horz" wrap="square" lIns="0" tIns="1619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275"/>
              </a:spcBef>
              <a:tabLst>
                <a:tab pos="1343025" algn="l"/>
                <a:tab pos="2036445" algn="l"/>
                <a:tab pos="3129915" algn="l"/>
              </a:tabLst>
            </a:pP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4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B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4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L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7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W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98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 و غیره باشند.</a:t>
            </a:r>
          </a:p>
          <a:p>
            <a:pPr marL="12700" algn="r" rtl="1">
              <a:lnSpc>
                <a:spcPct val="100000"/>
              </a:lnSpc>
              <a:spcBef>
                <a:spcPts val="980"/>
              </a:spcBef>
            </a:pPr>
            <a:endParaRPr sz="29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5"/>
              </a:spcBef>
            </a:pP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1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-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6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98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 و غیره باشند.</a:t>
            </a:r>
          </a:p>
          <a:p>
            <a:pPr marL="12700" algn="r" rtl="1">
              <a:lnSpc>
                <a:spcPct val="100000"/>
              </a:lnSpc>
              <a:spcBef>
                <a:spcPts val="980"/>
              </a:spcBef>
            </a:pPr>
            <a:endParaRPr sz="29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tabLst>
                <a:tab pos="1821180" algn="l"/>
              </a:tabLst>
            </a:pP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98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 و غیره باشند.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28700" y="9228778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115800" y="9429667"/>
            <a:ext cx="51565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"/>
            <a:ext cx="18287999" cy="10286999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713468" y="3814310"/>
            <a:ext cx="886396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spc="-7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معمار داخلی ساختمان</a:t>
            </a:r>
            <a:endParaRPr lang="fa-IR"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176554" y="5948879"/>
            <a:ext cx="593788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833880" algn="l"/>
                <a:tab pos="2926715" algn="l"/>
              </a:tabLst>
            </a:pPr>
            <a:r>
              <a:rPr sz="3000" spc="-6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6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3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N</a:t>
            </a:r>
            <a:endParaRPr sz="3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309577" y="5425045"/>
            <a:ext cx="11668125" cy="28575"/>
          </a:xfrm>
          <a:custGeom>
            <a:avLst/>
            <a:gdLst/>
            <a:ahLst/>
            <a:cxnLst/>
            <a:rect l="l" t="t" r="r" b="b"/>
            <a:pathLst>
              <a:path w="11668125" h="28575">
                <a:moveTo>
                  <a:pt x="11668124" y="28574"/>
                </a:moveTo>
                <a:lnTo>
                  <a:pt x="0" y="28574"/>
                </a:lnTo>
                <a:lnTo>
                  <a:pt x="0" y="0"/>
                </a:lnTo>
                <a:lnTo>
                  <a:pt x="11668124" y="0"/>
                </a:lnTo>
                <a:lnTo>
                  <a:pt x="11668124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24821" y="0"/>
            <a:ext cx="13763625" cy="2529205"/>
          </a:xfrm>
          <a:custGeom>
            <a:avLst/>
            <a:gdLst/>
            <a:ahLst/>
            <a:cxnLst/>
            <a:rect l="l" t="t" r="r" b="b"/>
            <a:pathLst>
              <a:path w="13763625" h="2529205">
                <a:moveTo>
                  <a:pt x="13763177" y="2528640"/>
                </a:moveTo>
                <a:lnTo>
                  <a:pt x="0" y="2528640"/>
                </a:lnTo>
                <a:lnTo>
                  <a:pt x="0" y="0"/>
                </a:lnTo>
                <a:lnTo>
                  <a:pt x="13763177" y="0"/>
                </a:lnTo>
                <a:lnTo>
                  <a:pt x="13763177" y="252864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871306" y="636193"/>
            <a:ext cx="1073658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000" b="0" spc="-420" dirty="0">
                <a:latin typeface="Tahoma"/>
                <a:cs typeface="B Nazanin" panose="00000700000000000000" pitchFamily="2" charset="-78"/>
              </a:rPr>
              <a:t>اصول طراحی ما</a:t>
            </a: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xfrm>
            <a:off x="1676400" y="3004634"/>
            <a:ext cx="18364200" cy="4225772"/>
          </a:xfrm>
          <a:prstGeom prst="rect">
            <a:avLst/>
          </a:prstGeom>
        </p:spPr>
        <p:txBody>
          <a:bodyPr vert="horz" wrap="square" lIns="0" tIns="161925" rIns="0" bIns="0" rtlCol="0">
            <a:spAutoFit/>
          </a:bodyPr>
          <a:lstStyle/>
          <a:p>
            <a:pPr marL="4341495" rtl="1">
              <a:lnSpc>
                <a:spcPct val="100000"/>
              </a:lnSpc>
              <a:spcBef>
                <a:spcPts val="1275"/>
              </a:spcBef>
              <a:tabLst>
                <a:tab pos="7730490" algn="l"/>
              </a:tabLst>
            </a:pP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50" dirty="0">
                <a:cs typeface="B Nazanin" panose="00000700000000000000" pitchFamily="2" charset="-78"/>
              </a:rPr>
              <a:t>C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O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25" dirty="0">
                <a:cs typeface="B Nazanin" panose="00000700000000000000" pitchFamily="2" charset="-78"/>
              </a:rPr>
              <a:t>-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F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N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D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100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0" dirty="0">
                <a:cs typeface="B Nazanin" panose="00000700000000000000" pitchFamily="2" charset="-78"/>
              </a:rPr>
              <a:t>M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" dirty="0">
                <a:cs typeface="B Nazanin" panose="00000700000000000000" pitchFamily="2" charset="-78"/>
              </a:rPr>
              <a:t>T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5" dirty="0">
                <a:cs typeface="B Nazanin" panose="00000700000000000000" pitchFamily="2" charset="-78"/>
              </a:rPr>
              <a:t>S</a:t>
            </a:r>
          </a:p>
          <a:p>
            <a:pPr marL="4341495" marR="5080" rtl="1">
              <a:lnSpc>
                <a:spcPct val="120000"/>
              </a:lnSpc>
              <a:spcBef>
                <a:spcPts val="380"/>
              </a:spcBef>
            </a:pPr>
            <a:r>
              <a:rPr lang="fa-IR" sz="2500" spc="-20" dirty="0">
                <a:solidFill>
                  <a:srgbClr val="FFFFFF"/>
                </a:solidFill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</a:p>
          <a:p>
            <a:pPr marL="4341495" marR="5080" rtl="1">
              <a:lnSpc>
                <a:spcPct val="120000"/>
              </a:lnSpc>
              <a:spcBef>
                <a:spcPts val="380"/>
              </a:spcBef>
            </a:pPr>
            <a:endParaRPr sz="2900" dirty="0">
              <a:cs typeface="B Nazanin" panose="00000700000000000000" pitchFamily="2" charset="-78"/>
            </a:endParaRPr>
          </a:p>
          <a:p>
            <a:pPr marL="4341495" rtl="1">
              <a:lnSpc>
                <a:spcPct val="100000"/>
              </a:lnSpc>
              <a:spcBef>
                <a:spcPts val="5"/>
              </a:spcBef>
              <a:tabLst>
                <a:tab pos="7844155" algn="l"/>
                <a:tab pos="10034270" algn="l"/>
              </a:tabLst>
            </a:pPr>
            <a:r>
              <a:rPr spc="25" dirty="0">
                <a:cs typeface="B Nazanin" panose="00000700000000000000" pitchFamily="2" charset="-78"/>
              </a:rPr>
              <a:t>H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0" dirty="0">
                <a:cs typeface="B Nazanin" panose="00000700000000000000" pitchFamily="2" charset="-78"/>
              </a:rPr>
              <a:t>G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H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25" dirty="0">
                <a:cs typeface="B Nazanin" panose="00000700000000000000" pitchFamily="2" charset="-78"/>
              </a:rPr>
              <a:t>-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0" dirty="0">
                <a:cs typeface="B Nazanin" panose="00000700000000000000" pitchFamily="2" charset="-78"/>
              </a:rPr>
              <a:t>Q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85" dirty="0">
                <a:cs typeface="B Nazanin" panose="00000700000000000000" pitchFamily="2" charset="-78"/>
              </a:rPr>
              <a:t>U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" dirty="0">
                <a:cs typeface="B Nazanin" panose="00000700000000000000" pitchFamily="2" charset="-78"/>
              </a:rPr>
              <a:t>T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100" dirty="0">
                <a:cs typeface="B Nazanin" panose="00000700000000000000" pitchFamily="2" charset="-78"/>
              </a:rPr>
              <a:t>Y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" dirty="0">
                <a:cs typeface="B Nazanin" panose="00000700000000000000" pitchFamily="2" charset="-78"/>
              </a:rPr>
              <a:t>,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-65" dirty="0">
                <a:cs typeface="B Nazanin" panose="00000700000000000000" pitchFamily="2" charset="-78"/>
              </a:rPr>
              <a:t>D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85" dirty="0">
                <a:cs typeface="B Nazanin" panose="00000700000000000000" pitchFamily="2" charset="-78"/>
              </a:rPr>
              <a:t>U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B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45" dirty="0">
                <a:cs typeface="B Nazanin" panose="00000700000000000000" pitchFamily="2" charset="-78"/>
              </a:rPr>
              <a:t>E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10" dirty="0">
                <a:cs typeface="B Nazanin" panose="00000700000000000000" pitchFamily="2" charset="-78"/>
              </a:rPr>
              <a:t>M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" dirty="0">
                <a:cs typeface="B Nazanin" panose="00000700000000000000" pitchFamily="2" charset="-78"/>
              </a:rPr>
              <a:t>T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5" dirty="0">
                <a:cs typeface="B Nazanin" panose="00000700000000000000" pitchFamily="2" charset="-78"/>
              </a:rPr>
              <a:t>S</a:t>
            </a:r>
          </a:p>
          <a:p>
            <a:pPr marL="4341495" marR="5080" rtl="1">
              <a:lnSpc>
                <a:spcPct val="120000"/>
              </a:lnSpc>
              <a:spcBef>
                <a:spcPts val="380"/>
              </a:spcBef>
            </a:pPr>
            <a:r>
              <a:rPr lang="fa-IR" sz="2500" spc="-20" dirty="0">
                <a:solidFill>
                  <a:srgbClr val="FFFFFF"/>
                </a:solidFill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</a:p>
          <a:p>
            <a:pPr marL="4341495" marR="5080" rtl="1">
              <a:lnSpc>
                <a:spcPct val="120000"/>
              </a:lnSpc>
              <a:spcBef>
                <a:spcPts val="380"/>
              </a:spcBef>
            </a:pPr>
            <a:endParaRPr sz="2900" dirty="0">
              <a:cs typeface="B Nazanin" panose="00000700000000000000" pitchFamily="2" charset="-78"/>
            </a:endParaRPr>
          </a:p>
          <a:p>
            <a:pPr marL="4341495" rtl="1">
              <a:lnSpc>
                <a:spcPct val="100000"/>
              </a:lnSpc>
              <a:tabLst>
                <a:tab pos="7730490" algn="l"/>
                <a:tab pos="9150350" algn="l"/>
                <a:tab pos="10243185" algn="l"/>
              </a:tabLst>
            </a:pP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50" dirty="0">
                <a:cs typeface="B Nazanin" panose="00000700000000000000" pitchFamily="2" charset="-78"/>
              </a:rPr>
              <a:t>C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O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25" dirty="0">
                <a:cs typeface="B Nazanin" panose="00000700000000000000" pitchFamily="2" charset="-78"/>
              </a:rPr>
              <a:t>-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F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45" dirty="0">
                <a:cs typeface="B Nazanin" panose="00000700000000000000" pitchFamily="2" charset="-78"/>
              </a:rPr>
              <a:t>E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N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D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40" dirty="0">
                <a:cs typeface="B Nazanin" panose="00000700000000000000" pitchFamily="2" charset="-78"/>
              </a:rPr>
              <a:t>L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100" dirty="0">
                <a:cs typeface="B Nazanin" panose="00000700000000000000" pitchFamily="2" charset="-78"/>
              </a:rPr>
              <a:t>Y</a:t>
            </a:r>
            <a:r>
              <a:rPr dirty="0">
                <a:cs typeface="B Nazanin" panose="00000700000000000000" pitchFamily="2" charset="-78"/>
              </a:rPr>
              <a:t>	F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O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R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0" dirty="0">
                <a:cs typeface="B Nazanin" panose="00000700000000000000" pitchFamily="2" charset="-78"/>
              </a:rPr>
              <a:t>M</a:t>
            </a:r>
            <a:r>
              <a:rPr dirty="0">
                <a:cs typeface="B Nazanin" panose="00000700000000000000" pitchFamily="2" charset="-78"/>
              </a:rPr>
              <a:t>	</a:t>
            </a:r>
            <a:r>
              <a:rPr spc="60" dirty="0">
                <a:cs typeface="B Nazanin" panose="00000700000000000000" pitchFamily="2" charset="-78"/>
              </a:rPr>
              <a:t>A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N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65" dirty="0">
                <a:cs typeface="B Nazanin" panose="00000700000000000000" pitchFamily="2" charset="-78"/>
              </a:rPr>
              <a:t>D</a:t>
            </a:r>
            <a:r>
              <a:rPr dirty="0">
                <a:cs typeface="B Nazanin" panose="00000700000000000000" pitchFamily="2" charset="-78"/>
              </a:rPr>
              <a:t>	F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85" dirty="0">
                <a:cs typeface="B Nazanin" panose="00000700000000000000" pitchFamily="2" charset="-78"/>
              </a:rPr>
              <a:t>U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N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50" dirty="0">
                <a:cs typeface="B Nazanin" panose="00000700000000000000" pitchFamily="2" charset="-78"/>
              </a:rPr>
              <a:t>C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5" dirty="0">
                <a:cs typeface="B Nazanin" panose="00000700000000000000" pitchFamily="2" charset="-78"/>
              </a:rPr>
              <a:t>T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-35" dirty="0">
                <a:cs typeface="B Nazanin" panose="00000700000000000000" pitchFamily="2" charset="-78"/>
              </a:rPr>
              <a:t>I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O</a:t>
            </a:r>
            <a:r>
              <a:rPr spc="-300" dirty="0">
                <a:cs typeface="B Nazanin" panose="00000700000000000000" pitchFamily="2" charset="-78"/>
              </a:rPr>
              <a:t> </a:t>
            </a:r>
            <a:r>
              <a:rPr spc="25" dirty="0">
                <a:cs typeface="B Nazanin" panose="00000700000000000000" pitchFamily="2" charset="-78"/>
              </a:rPr>
              <a:t>N</a:t>
            </a:r>
          </a:p>
          <a:p>
            <a:pPr marL="4341495" marR="5080" rtl="1">
              <a:lnSpc>
                <a:spcPct val="120000"/>
              </a:lnSpc>
              <a:spcBef>
                <a:spcPts val="380"/>
              </a:spcBef>
            </a:pPr>
            <a:r>
              <a:rPr lang="fa-IR" sz="2500" spc="-20" dirty="0">
                <a:solidFill>
                  <a:srgbClr val="FFFFFF"/>
                </a:solidFill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</a:t>
            </a:r>
            <a:endParaRPr sz="2500" dirty="0">
              <a:cs typeface="B Nazanin" panose="00000700000000000000" pitchFamily="2" charset="-78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4855389" cy="1028699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3"/>
            <a:ext cx="18288000" cy="10287000"/>
            <a:chOff x="0" y="3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3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4519142" y="3143252"/>
              <a:ext cx="9248775" cy="4000500"/>
            </a:xfrm>
            <a:custGeom>
              <a:avLst/>
              <a:gdLst/>
              <a:ahLst/>
              <a:cxnLst/>
              <a:rect l="l" t="t" r="r" b="b"/>
              <a:pathLst>
                <a:path w="9248775" h="4000500">
                  <a:moveTo>
                    <a:pt x="9248774" y="4000499"/>
                  </a:moveTo>
                  <a:lnTo>
                    <a:pt x="0" y="4000499"/>
                  </a:lnTo>
                  <a:lnTo>
                    <a:pt x="0" y="0"/>
                  </a:lnTo>
                  <a:lnTo>
                    <a:pt x="9248774" y="0"/>
                  </a:lnTo>
                  <a:lnTo>
                    <a:pt x="9248774" y="4000499"/>
                  </a:lnTo>
                  <a:close/>
                </a:path>
              </a:pathLst>
            </a:custGeom>
            <a:solidFill>
              <a:srgbClr val="FFFFFF">
                <a:alpha val="89799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-795" dirty="0">
                <a:cs typeface="B Nazanin" panose="00000700000000000000" pitchFamily="2" charset="-78"/>
              </a:rPr>
              <a:t>راه حل طراحی ما</a:t>
            </a:r>
            <a:endParaRPr spc="-705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ubTitle" idx="4"/>
          </p:nvPr>
        </p:nvSpPr>
        <p:spPr>
          <a:xfrm>
            <a:off x="5873298" y="5251642"/>
            <a:ext cx="6541402" cy="12571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635" algn="ctr" rtl="1">
              <a:lnSpc>
                <a:spcPct val="131000"/>
              </a:lnSpc>
              <a:spcBef>
                <a:spcPts val="95"/>
              </a:spcBef>
            </a:pPr>
            <a:r>
              <a:rPr lang="fa-IR" spc="-15" dirty="0"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در برابر مخاطبان ارائه می شوند.</a:t>
            </a:r>
            <a:endParaRPr spc="-15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291595" y="4955878"/>
            <a:ext cx="7705725" cy="28575"/>
          </a:xfrm>
          <a:custGeom>
            <a:avLst/>
            <a:gdLst/>
            <a:ahLst/>
            <a:cxnLst/>
            <a:rect l="l" t="t" r="r" b="b"/>
            <a:pathLst>
              <a:path w="7705725" h="28575">
                <a:moveTo>
                  <a:pt x="7705724" y="28574"/>
                </a:moveTo>
                <a:lnTo>
                  <a:pt x="0" y="28574"/>
                </a:lnTo>
                <a:lnTo>
                  <a:pt x="0" y="0"/>
                </a:lnTo>
                <a:lnTo>
                  <a:pt x="7705724" y="0"/>
                </a:lnTo>
                <a:lnTo>
                  <a:pt x="7705724" y="285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73362" y="3256678"/>
            <a:ext cx="3905250" cy="5667375"/>
          </a:xfrm>
          <a:custGeom>
            <a:avLst/>
            <a:gdLst/>
            <a:ahLst/>
            <a:cxnLst/>
            <a:rect l="l" t="t" r="r" b="b"/>
            <a:pathLst>
              <a:path w="3905250" h="5667375">
                <a:moveTo>
                  <a:pt x="3905249" y="5667374"/>
                </a:moveTo>
                <a:lnTo>
                  <a:pt x="0" y="5667374"/>
                </a:lnTo>
                <a:lnTo>
                  <a:pt x="0" y="0"/>
                </a:lnTo>
                <a:lnTo>
                  <a:pt x="3905249" y="0"/>
                </a:lnTo>
                <a:lnTo>
                  <a:pt x="3905249" y="56673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8288000" cy="2295525"/>
          </a:xfrm>
          <a:custGeom>
            <a:avLst/>
            <a:gdLst/>
            <a:ahLst/>
            <a:cxnLst/>
            <a:rect l="l" t="t" r="r" b="b"/>
            <a:pathLst>
              <a:path w="18288000" h="2295525">
                <a:moveTo>
                  <a:pt x="18287998" y="2295301"/>
                </a:moveTo>
                <a:lnTo>
                  <a:pt x="0" y="2295301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2295301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16000" y="585394"/>
            <a:ext cx="9613265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45" dirty="0">
                <a:cs typeface="B Nazanin" panose="00000700000000000000" pitchFamily="2" charset="-78"/>
              </a:rPr>
              <a:t>ویژگی های کلی ساختمان</a:t>
            </a:r>
            <a:endParaRPr spc="10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73362" y="3256678"/>
            <a:ext cx="3905250" cy="4988738"/>
          </a:xfrm>
          <a:prstGeom prst="rect">
            <a:avLst/>
          </a:prstGeom>
        </p:spPr>
        <p:txBody>
          <a:bodyPr vert="horz" wrap="square" lIns="0" tIns="193675" rIns="0" bIns="0" rtlCol="0">
            <a:spAutoFit/>
          </a:bodyPr>
          <a:lstStyle/>
          <a:p>
            <a:pPr marL="274320" marR="859155" algn="r" rtl="1">
              <a:lnSpc>
                <a:spcPct val="108300"/>
              </a:lnSpc>
              <a:spcBef>
                <a:spcPts val="1525"/>
              </a:spcBef>
              <a:tabLst>
                <a:tab pos="1875789" algn="l"/>
              </a:tabLst>
            </a:pPr>
            <a:r>
              <a:rPr lang="fa-IR" sz="3000" spc="-4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مراحل کار معمار داخلی ساختمان</a:t>
            </a:r>
          </a:p>
          <a:p>
            <a:pPr marL="274320" marR="859155" algn="r" rtl="1">
              <a:lnSpc>
                <a:spcPct val="108300"/>
              </a:lnSpc>
              <a:spcBef>
                <a:spcPts val="1525"/>
              </a:spcBef>
              <a:tabLst>
                <a:tab pos="1875789" algn="l"/>
              </a:tabLst>
            </a:pPr>
            <a:endParaRPr sz="2950" dirty="0">
              <a:latin typeface="Roboto"/>
              <a:cs typeface="B Nazanin" panose="00000700000000000000" pitchFamily="2" charset="-78"/>
            </a:endParaRPr>
          </a:p>
          <a:p>
            <a:pPr marL="274320" marR="332105" algn="r" rtl="1">
              <a:lnSpc>
                <a:spcPct val="150000"/>
              </a:lnSpc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باشند.بیشتر اوقات، آنها هستنددر برابر مخاطبان ارائه می شود.آنها اهداف مختلفی دارند و آنها را می سازندابزار قدرتمند برای متقاعد کردن و آموزش.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48234" y="4654126"/>
            <a:ext cx="3352800" cy="28575"/>
          </a:xfrm>
          <a:custGeom>
            <a:avLst/>
            <a:gdLst/>
            <a:ahLst/>
            <a:cxnLst/>
            <a:rect l="l" t="t" r="r" b="b"/>
            <a:pathLst>
              <a:path w="3352800" h="28575">
                <a:moveTo>
                  <a:pt x="3352799" y="28574"/>
                </a:moveTo>
                <a:lnTo>
                  <a:pt x="0" y="28574"/>
                </a:lnTo>
                <a:lnTo>
                  <a:pt x="0" y="0"/>
                </a:lnTo>
                <a:lnTo>
                  <a:pt x="3352799" y="0"/>
                </a:lnTo>
                <a:lnTo>
                  <a:pt x="3352799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18704" y="3256678"/>
            <a:ext cx="3905250" cy="5667375"/>
          </a:xfrm>
          <a:custGeom>
            <a:avLst/>
            <a:gdLst/>
            <a:ahLst/>
            <a:cxnLst/>
            <a:rect l="l" t="t" r="r" b="b"/>
            <a:pathLst>
              <a:path w="3905250" h="5667375">
                <a:moveTo>
                  <a:pt x="3905249" y="5667374"/>
                </a:moveTo>
                <a:lnTo>
                  <a:pt x="0" y="5667374"/>
                </a:lnTo>
                <a:lnTo>
                  <a:pt x="0" y="0"/>
                </a:lnTo>
                <a:lnTo>
                  <a:pt x="3905249" y="0"/>
                </a:lnTo>
                <a:lnTo>
                  <a:pt x="3905249" y="56673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18704" y="3256678"/>
            <a:ext cx="3905250" cy="4988738"/>
          </a:xfrm>
          <a:prstGeom prst="rect">
            <a:avLst/>
          </a:prstGeom>
        </p:spPr>
        <p:txBody>
          <a:bodyPr vert="horz" wrap="square" lIns="0" tIns="193675" rIns="0" bIns="0" rtlCol="0">
            <a:spAutoFit/>
          </a:bodyPr>
          <a:lstStyle/>
          <a:p>
            <a:pPr marL="274320" marR="408940" algn="r" rtl="1">
              <a:lnSpc>
                <a:spcPct val="108300"/>
              </a:lnSpc>
              <a:spcBef>
                <a:spcPts val="1525"/>
              </a:spcBef>
            </a:pPr>
            <a:r>
              <a:rPr lang="fa-IR"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مراحل کار معمار داخلی ساختمان</a:t>
            </a:r>
          </a:p>
          <a:p>
            <a:pPr marL="274320" marR="408940" algn="r" rtl="1">
              <a:lnSpc>
                <a:spcPct val="108300"/>
              </a:lnSpc>
              <a:spcBef>
                <a:spcPts val="1525"/>
              </a:spcBef>
            </a:pPr>
            <a:endParaRPr sz="2950" dirty="0">
              <a:latin typeface="Roboto"/>
              <a:cs typeface="B Nazanin" panose="00000700000000000000" pitchFamily="2" charset="-78"/>
            </a:endParaRPr>
          </a:p>
          <a:p>
            <a:pPr marL="274320" marR="332105" algn="r" rtl="1">
              <a:lnSpc>
                <a:spcPct val="150000"/>
              </a:lnSpc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باشند.بیشتر اوقات، آنها هستنددر برابر مخاطبان ارائه می شود.آنها اهداف مختلفی دارند و آنها را می سازندابزار قدرتمند برای متقاعد کردن و آموزش.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393575" y="4654126"/>
            <a:ext cx="3352800" cy="28575"/>
          </a:xfrm>
          <a:custGeom>
            <a:avLst/>
            <a:gdLst/>
            <a:ahLst/>
            <a:cxnLst/>
            <a:rect l="l" t="t" r="r" b="b"/>
            <a:pathLst>
              <a:path w="3352800" h="28575">
                <a:moveTo>
                  <a:pt x="3352799" y="28574"/>
                </a:moveTo>
                <a:lnTo>
                  <a:pt x="0" y="28574"/>
                </a:lnTo>
                <a:lnTo>
                  <a:pt x="0" y="0"/>
                </a:lnTo>
                <a:lnTo>
                  <a:pt x="3352799" y="0"/>
                </a:lnTo>
                <a:lnTo>
                  <a:pt x="3352799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264045" y="3256678"/>
            <a:ext cx="3905250" cy="5667375"/>
          </a:xfrm>
          <a:custGeom>
            <a:avLst/>
            <a:gdLst/>
            <a:ahLst/>
            <a:cxnLst/>
            <a:rect l="l" t="t" r="r" b="b"/>
            <a:pathLst>
              <a:path w="3905250" h="5667375">
                <a:moveTo>
                  <a:pt x="3905249" y="5667374"/>
                </a:moveTo>
                <a:lnTo>
                  <a:pt x="0" y="5667374"/>
                </a:lnTo>
                <a:lnTo>
                  <a:pt x="0" y="0"/>
                </a:lnTo>
                <a:lnTo>
                  <a:pt x="3905249" y="0"/>
                </a:lnTo>
                <a:lnTo>
                  <a:pt x="3905249" y="56673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264045" y="3256678"/>
            <a:ext cx="3905250" cy="4955524"/>
          </a:xfrm>
          <a:prstGeom prst="rect">
            <a:avLst/>
          </a:prstGeom>
        </p:spPr>
        <p:txBody>
          <a:bodyPr vert="horz" wrap="square" lIns="0" tIns="231775" rIns="0" bIns="0" rtlCol="0">
            <a:spAutoFit/>
          </a:bodyPr>
          <a:lstStyle/>
          <a:p>
            <a:pPr marL="274320" algn="r" rtl="1">
              <a:lnSpc>
                <a:spcPct val="100000"/>
              </a:lnSpc>
              <a:spcBef>
                <a:spcPts val="1825"/>
              </a:spcBef>
            </a:pPr>
            <a:r>
              <a:rPr lang="fa-IR" sz="3000" spc="4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مراحل کار معمار داخلی ساختمان</a:t>
            </a:r>
          </a:p>
          <a:p>
            <a:pPr marL="274320" algn="r" rtl="1">
              <a:lnSpc>
                <a:spcPct val="100000"/>
              </a:lnSpc>
              <a:spcBef>
                <a:spcPts val="1825"/>
              </a:spcBef>
            </a:pPr>
            <a:endParaRPr lang="pt-BR" sz="2950" dirty="0">
              <a:latin typeface="Roboto"/>
              <a:cs typeface="B Nazanin" panose="00000700000000000000" pitchFamily="2" charset="-78"/>
            </a:endParaRPr>
          </a:p>
          <a:p>
            <a:pPr marL="274320" marR="332105" algn="r" rtl="1">
              <a:lnSpc>
                <a:spcPct val="150000"/>
              </a:lnSpc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باشند.بیشتر اوقات، آنها هستنددر برابر مخاطبان ارائه می شود.آنها اهداف مختلفی دارند و آنها را می سازندابزار قدرتمند برای متقاعد کردن و آموزش.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538917" y="4654126"/>
            <a:ext cx="3352800" cy="28575"/>
          </a:xfrm>
          <a:custGeom>
            <a:avLst/>
            <a:gdLst/>
            <a:ahLst/>
            <a:cxnLst/>
            <a:rect l="l" t="t" r="r" b="b"/>
            <a:pathLst>
              <a:path w="3352800" h="28575">
                <a:moveTo>
                  <a:pt x="3352799" y="28574"/>
                </a:moveTo>
                <a:lnTo>
                  <a:pt x="0" y="28574"/>
                </a:lnTo>
                <a:lnTo>
                  <a:pt x="0" y="0"/>
                </a:lnTo>
                <a:lnTo>
                  <a:pt x="3352799" y="0"/>
                </a:lnTo>
                <a:lnTo>
                  <a:pt x="3352799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3409386" y="3256678"/>
            <a:ext cx="3905250" cy="5667375"/>
          </a:xfrm>
          <a:custGeom>
            <a:avLst/>
            <a:gdLst/>
            <a:ahLst/>
            <a:cxnLst/>
            <a:rect l="l" t="t" r="r" b="b"/>
            <a:pathLst>
              <a:path w="3905250" h="5667375">
                <a:moveTo>
                  <a:pt x="3905249" y="5667374"/>
                </a:moveTo>
                <a:lnTo>
                  <a:pt x="0" y="5667374"/>
                </a:lnTo>
                <a:lnTo>
                  <a:pt x="0" y="0"/>
                </a:lnTo>
                <a:lnTo>
                  <a:pt x="3905249" y="0"/>
                </a:lnTo>
                <a:lnTo>
                  <a:pt x="3905249" y="56673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409386" y="3256678"/>
            <a:ext cx="3905250" cy="4988738"/>
          </a:xfrm>
          <a:prstGeom prst="rect">
            <a:avLst/>
          </a:prstGeom>
        </p:spPr>
        <p:txBody>
          <a:bodyPr vert="horz" wrap="square" lIns="0" tIns="193675" rIns="0" bIns="0" rtlCol="0">
            <a:spAutoFit/>
          </a:bodyPr>
          <a:lstStyle/>
          <a:p>
            <a:pPr marL="274320" marR="666750" algn="r" rtl="1">
              <a:lnSpc>
                <a:spcPct val="108300"/>
              </a:lnSpc>
              <a:spcBef>
                <a:spcPts val="1525"/>
              </a:spcBef>
              <a:tabLst>
                <a:tab pos="1560830" algn="l"/>
              </a:tabLst>
            </a:pPr>
            <a:r>
              <a:rPr lang="fa-IR" sz="3000" spc="2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مراحل کار معمار داخلی ساختمان</a:t>
            </a:r>
          </a:p>
          <a:p>
            <a:pPr marL="274320" marR="666750" algn="r" rtl="1">
              <a:lnSpc>
                <a:spcPct val="108300"/>
              </a:lnSpc>
              <a:spcBef>
                <a:spcPts val="1525"/>
              </a:spcBef>
              <a:tabLst>
                <a:tab pos="1560830" algn="l"/>
              </a:tabLst>
            </a:pPr>
            <a:endParaRPr sz="2950" dirty="0">
              <a:latin typeface="Roboto"/>
              <a:cs typeface="B Nazanin" panose="00000700000000000000" pitchFamily="2" charset="-78"/>
            </a:endParaRPr>
          </a:p>
          <a:p>
            <a:pPr marL="274320" marR="332105" algn="r" rtl="1">
              <a:lnSpc>
                <a:spcPct val="150000"/>
              </a:lnSpc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باشند.بیشتر اوقات، آنها هستنددر برابر مخاطبان ارائه می شود.آنها اهداف مختلفی دارند و آنها را می سازندابزار قدرتمند برای متقاعد کردن و آموزش.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3684259" y="4654126"/>
            <a:ext cx="3352800" cy="28575"/>
          </a:xfrm>
          <a:custGeom>
            <a:avLst/>
            <a:gdLst/>
            <a:ahLst/>
            <a:cxnLst/>
            <a:rect l="l" t="t" r="r" b="b"/>
            <a:pathLst>
              <a:path w="3352800" h="28575">
                <a:moveTo>
                  <a:pt x="3352799" y="28574"/>
                </a:moveTo>
                <a:lnTo>
                  <a:pt x="0" y="28574"/>
                </a:lnTo>
                <a:lnTo>
                  <a:pt x="0" y="0"/>
                </a:lnTo>
                <a:lnTo>
                  <a:pt x="3352799" y="0"/>
                </a:lnTo>
                <a:lnTo>
                  <a:pt x="3352799" y="2857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235" dirty="0">
                <a:cs typeface="B Nazanin" panose="00000700000000000000" pitchFamily="2" charset="-78"/>
              </a:rPr>
              <a:t>نگاهی به فرآیند معماری داخلی</a:t>
            </a:r>
            <a:endParaRPr spc="30" dirty="0"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496957" y="2883997"/>
            <a:ext cx="13296900" cy="3131185"/>
            <a:chOff x="2496957" y="2883997"/>
            <a:chExt cx="13296900" cy="3131185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62874" y="2883997"/>
              <a:ext cx="2762249" cy="2762249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2496957" y="5986098"/>
              <a:ext cx="13296900" cy="28575"/>
            </a:xfrm>
            <a:custGeom>
              <a:avLst/>
              <a:gdLst/>
              <a:ahLst/>
              <a:cxnLst/>
              <a:rect l="l" t="t" r="r" b="b"/>
              <a:pathLst>
                <a:path w="13296900" h="28575">
                  <a:moveTo>
                    <a:pt x="13296898" y="28574"/>
                  </a:moveTo>
                  <a:lnTo>
                    <a:pt x="0" y="28574"/>
                  </a:lnTo>
                  <a:lnTo>
                    <a:pt x="0" y="0"/>
                  </a:lnTo>
                  <a:lnTo>
                    <a:pt x="13296898" y="0"/>
                  </a:lnTo>
                  <a:lnTo>
                    <a:pt x="13296898" y="285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069779" y="7847775"/>
            <a:ext cx="5905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1600" spc="-7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1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622937" y="7847775"/>
            <a:ext cx="5905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1600" spc="-7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2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176098" y="7847775"/>
            <a:ext cx="5905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1600" spc="-7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3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729257" y="7847775"/>
            <a:ext cx="5905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1600" spc="-7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4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282415" y="7847775"/>
            <a:ext cx="5905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Item</a:t>
            </a:r>
            <a:r>
              <a:rPr sz="1600" spc="-7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 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9682911" y="2290862"/>
            <a:ext cx="7576820" cy="5587365"/>
            <a:chOff x="9682911" y="2290862"/>
            <a:chExt cx="7576820" cy="5587365"/>
          </a:xfrm>
        </p:grpSpPr>
        <p:sp>
          <p:nvSpPr>
            <p:cNvPr id="8" name="object 8"/>
            <p:cNvSpPr/>
            <p:nvPr/>
          </p:nvSpPr>
          <p:spPr>
            <a:xfrm>
              <a:off x="9682899" y="2290863"/>
              <a:ext cx="7576820" cy="5587365"/>
            </a:xfrm>
            <a:custGeom>
              <a:avLst/>
              <a:gdLst/>
              <a:ahLst/>
              <a:cxnLst/>
              <a:rect l="l" t="t" r="r" b="b"/>
              <a:pathLst>
                <a:path w="7576819" h="5587365">
                  <a:moveTo>
                    <a:pt x="7576388" y="5579288"/>
                  </a:moveTo>
                  <a:lnTo>
                    <a:pt x="0" y="5579288"/>
                  </a:lnTo>
                  <a:lnTo>
                    <a:pt x="0" y="5586781"/>
                  </a:lnTo>
                  <a:lnTo>
                    <a:pt x="7576388" y="5586781"/>
                  </a:lnTo>
                  <a:lnTo>
                    <a:pt x="7576388" y="5579288"/>
                  </a:lnTo>
                  <a:close/>
                </a:path>
                <a:path w="7576819" h="5587365">
                  <a:moveTo>
                    <a:pt x="7576388" y="4463427"/>
                  </a:moveTo>
                  <a:lnTo>
                    <a:pt x="0" y="4463427"/>
                  </a:lnTo>
                  <a:lnTo>
                    <a:pt x="0" y="4470933"/>
                  </a:lnTo>
                  <a:lnTo>
                    <a:pt x="7576388" y="4470933"/>
                  </a:lnTo>
                  <a:lnTo>
                    <a:pt x="7576388" y="4463427"/>
                  </a:lnTo>
                  <a:close/>
                </a:path>
                <a:path w="7576819" h="5587365">
                  <a:moveTo>
                    <a:pt x="7576388" y="3347567"/>
                  </a:moveTo>
                  <a:lnTo>
                    <a:pt x="0" y="3347567"/>
                  </a:lnTo>
                  <a:lnTo>
                    <a:pt x="0" y="3355073"/>
                  </a:lnTo>
                  <a:lnTo>
                    <a:pt x="7576388" y="3355073"/>
                  </a:lnTo>
                  <a:lnTo>
                    <a:pt x="7576388" y="3347567"/>
                  </a:lnTo>
                  <a:close/>
                </a:path>
                <a:path w="7576819" h="5587365">
                  <a:moveTo>
                    <a:pt x="7576388" y="2231720"/>
                  </a:moveTo>
                  <a:lnTo>
                    <a:pt x="0" y="2231720"/>
                  </a:lnTo>
                  <a:lnTo>
                    <a:pt x="0" y="2239213"/>
                  </a:lnTo>
                  <a:lnTo>
                    <a:pt x="7576388" y="2239213"/>
                  </a:lnTo>
                  <a:lnTo>
                    <a:pt x="7576388" y="2231720"/>
                  </a:lnTo>
                  <a:close/>
                </a:path>
                <a:path w="7576819" h="5587365">
                  <a:moveTo>
                    <a:pt x="7576388" y="1115860"/>
                  </a:moveTo>
                  <a:lnTo>
                    <a:pt x="0" y="1115860"/>
                  </a:lnTo>
                  <a:lnTo>
                    <a:pt x="0" y="1123365"/>
                  </a:lnTo>
                  <a:lnTo>
                    <a:pt x="7576388" y="1123365"/>
                  </a:lnTo>
                  <a:lnTo>
                    <a:pt x="7576388" y="1115860"/>
                  </a:lnTo>
                  <a:close/>
                </a:path>
                <a:path w="7576819" h="5587365">
                  <a:moveTo>
                    <a:pt x="7576388" y="0"/>
                  </a:moveTo>
                  <a:lnTo>
                    <a:pt x="0" y="0"/>
                  </a:lnTo>
                  <a:lnTo>
                    <a:pt x="0" y="7505"/>
                  </a:lnTo>
                  <a:lnTo>
                    <a:pt x="7576388" y="7505"/>
                  </a:lnTo>
                  <a:lnTo>
                    <a:pt x="7576388" y="0"/>
                  </a:lnTo>
                  <a:close/>
                </a:path>
              </a:pathLst>
            </a:custGeom>
            <a:solidFill>
              <a:srgbClr val="212121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9682899" y="2290863"/>
              <a:ext cx="7576820" cy="5582920"/>
            </a:xfrm>
            <a:custGeom>
              <a:avLst/>
              <a:gdLst/>
              <a:ahLst/>
              <a:cxnLst/>
              <a:rect l="l" t="t" r="r" b="b"/>
              <a:pathLst>
                <a:path w="7576819" h="5582920">
                  <a:moveTo>
                    <a:pt x="1363751" y="4572520"/>
                  </a:moveTo>
                  <a:lnTo>
                    <a:pt x="1355445" y="4530776"/>
                  </a:lnTo>
                  <a:lnTo>
                    <a:pt x="1331798" y="4495381"/>
                  </a:lnTo>
                  <a:lnTo>
                    <a:pt x="1296403" y="4471733"/>
                  </a:lnTo>
                  <a:lnTo>
                    <a:pt x="1254658" y="4463427"/>
                  </a:lnTo>
                  <a:lnTo>
                    <a:pt x="109105" y="4463427"/>
                  </a:lnTo>
                  <a:lnTo>
                    <a:pt x="67360" y="4471733"/>
                  </a:lnTo>
                  <a:lnTo>
                    <a:pt x="31965" y="4495381"/>
                  </a:lnTo>
                  <a:lnTo>
                    <a:pt x="8305" y="4530776"/>
                  </a:lnTo>
                  <a:lnTo>
                    <a:pt x="0" y="4572520"/>
                  </a:lnTo>
                  <a:lnTo>
                    <a:pt x="0" y="5582691"/>
                  </a:lnTo>
                  <a:lnTo>
                    <a:pt x="1363751" y="5582691"/>
                  </a:lnTo>
                  <a:lnTo>
                    <a:pt x="1363751" y="4572520"/>
                  </a:lnTo>
                  <a:close/>
                </a:path>
                <a:path w="7576819" h="5582920">
                  <a:moveTo>
                    <a:pt x="2916910" y="3456673"/>
                  </a:moveTo>
                  <a:lnTo>
                    <a:pt x="2908338" y="3414204"/>
                  </a:lnTo>
                  <a:lnTo>
                    <a:pt x="2884957" y="3379520"/>
                  </a:lnTo>
                  <a:lnTo>
                    <a:pt x="2850286" y="3356140"/>
                  </a:lnTo>
                  <a:lnTo>
                    <a:pt x="2807817" y="3347567"/>
                  </a:lnTo>
                  <a:lnTo>
                    <a:pt x="1662264" y="3347567"/>
                  </a:lnTo>
                  <a:lnTo>
                    <a:pt x="1619796" y="3356140"/>
                  </a:lnTo>
                  <a:lnTo>
                    <a:pt x="1585125" y="3379520"/>
                  </a:lnTo>
                  <a:lnTo>
                    <a:pt x="1561744" y="3414204"/>
                  </a:lnTo>
                  <a:lnTo>
                    <a:pt x="1553159" y="3456673"/>
                  </a:lnTo>
                  <a:lnTo>
                    <a:pt x="1553159" y="5582691"/>
                  </a:lnTo>
                  <a:lnTo>
                    <a:pt x="2916910" y="5582691"/>
                  </a:lnTo>
                  <a:lnTo>
                    <a:pt x="2916910" y="3456673"/>
                  </a:lnTo>
                  <a:close/>
                </a:path>
                <a:path w="7576819" h="5582920">
                  <a:moveTo>
                    <a:pt x="4470070" y="2340813"/>
                  </a:moveTo>
                  <a:lnTo>
                    <a:pt x="4461497" y="2298344"/>
                  </a:lnTo>
                  <a:lnTo>
                    <a:pt x="4438116" y="2263673"/>
                  </a:lnTo>
                  <a:lnTo>
                    <a:pt x="4403445" y="2240292"/>
                  </a:lnTo>
                  <a:lnTo>
                    <a:pt x="4360977" y="2231720"/>
                  </a:lnTo>
                  <a:lnTo>
                    <a:pt x="3215424" y="2231720"/>
                  </a:lnTo>
                  <a:lnTo>
                    <a:pt x="3172955" y="2240292"/>
                  </a:lnTo>
                  <a:lnTo>
                    <a:pt x="3138284" y="2263673"/>
                  </a:lnTo>
                  <a:lnTo>
                    <a:pt x="3114903" y="2298344"/>
                  </a:lnTo>
                  <a:lnTo>
                    <a:pt x="3106331" y="2340813"/>
                  </a:lnTo>
                  <a:lnTo>
                    <a:pt x="3106331" y="5582691"/>
                  </a:lnTo>
                  <a:lnTo>
                    <a:pt x="4470070" y="5582691"/>
                  </a:lnTo>
                  <a:lnTo>
                    <a:pt x="4470070" y="2340813"/>
                  </a:lnTo>
                  <a:close/>
                </a:path>
                <a:path w="7576819" h="5582920">
                  <a:moveTo>
                    <a:pt x="6023229" y="1224965"/>
                  </a:moveTo>
                  <a:lnTo>
                    <a:pt x="6014936" y="1183208"/>
                  </a:lnTo>
                  <a:lnTo>
                    <a:pt x="5991276" y="1147813"/>
                  </a:lnTo>
                  <a:lnTo>
                    <a:pt x="5955881" y="1124165"/>
                  </a:lnTo>
                  <a:lnTo>
                    <a:pt x="5914136" y="1115860"/>
                  </a:lnTo>
                  <a:lnTo>
                    <a:pt x="4768583" y="1115860"/>
                  </a:lnTo>
                  <a:lnTo>
                    <a:pt x="4726838" y="1124165"/>
                  </a:lnTo>
                  <a:lnTo>
                    <a:pt x="4691443" y="1147813"/>
                  </a:lnTo>
                  <a:lnTo>
                    <a:pt x="4667783" y="1183208"/>
                  </a:lnTo>
                  <a:lnTo>
                    <a:pt x="4659490" y="1224965"/>
                  </a:lnTo>
                  <a:lnTo>
                    <a:pt x="4659490" y="5582691"/>
                  </a:lnTo>
                  <a:lnTo>
                    <a:pt x="6023229" y="5582691"/>
                  </a:lnTo>
                  <a:lnTo>
                    <a:pt x="6023229" y="1224965"/>
                  </a:lnTo>
                  <a:close/>
                </a:path>
                <a:path w="7576819" h="5582920">
                  <a:moveTo>
                    <a:pt x="7576388" y="109105"/>
                  </a:moveTo>
                  <a:lnTo>
                    <a:pt x="7568095" y="67348"/>
                  </a:lnTo>
                  <a:lnTo>
                    <a:pt x="7544435" y="31953"/>
                  </a:lnTo>
                  <a:lnTo>
                    <a:pt x="7509040" y="8305"/>
                  </a:lnTo>
                  <a:lnTo>
                    <a:pt x="7467295" y="0"/>
                  </a:lnTo>
                  <a:lnTo>
                    <a:pt x="6321742" y="0"/>
                  </a:lnTo>
                  <a:lnTo>
                    <a:pt x="6279997" y="8305"/>
                  </a:lnTo>
                  <a:lnTo>
                    <a:pt x="6244602" y="31953"/>
                  </a:lnTo>
                  <a:lnTo>
                    <a:pt x="6220942" y="67348"/>
                  </a:lnTo>
                  <a:lnTo>
                    <a:pt x="6212649" y="109105"/>
                  </a:lnTo>
                  <a:lnTo>
                    <a:pt x="6212649" y="5582691"/>
                  </a:lnTo>
                  <a:lnTo>
                    <a:pt x="7576388" y="5582691"/>
                  </a:lnTo>
                  <a:lnTo>
                    <a:pt x="7576388" y="1091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9387887" y="2150000"/>
            <a:ext cx="251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2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87887" y="3265856"/>
            <a:ext cx="251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2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387887" y="4381711"/>
            <a:ext cx="251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1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387887" y="5497564"/>
            <a:ext cx="251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1</a:t>
            </a: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500910" y="6613425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5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500910" y="7729278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FFFF"/>
                </a:solidFill>
                <a:latin typeface="Arial MT"/>
                <a:cs typeface="B Nazanin" panose="00000700000000000000" pitchFamily="2" charset="-78"/>
              </a:rPr>
              <a:t>0</a:t>
            </a:r>
            <a:endParaRPr sz="1600">
              <a:latin typeface="Arial MT"/>
              <a:cs typeface="B Nazanin" panose="00000700000000000000" pitchFamily="2" charset="-78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0" y="1"/>
            <a:ext cx="17259300" cy="10287000"/>
            <a:chOff x="0" y="1"/>
            <a:chExt cx="17259300" cy="10287000"/>
          </a:xfrm>
        </p:grpSpPr>
        <p:sp>
          <p:nvSpPr>
            <p:cNvPr id="17" name="object 17"/>
            <p:cNvSpPr/>
            <p:nvPr/>
          </p:nvSpPr>
          <p:spPr>
            <a:xfrm>
              <a:off x="8356958" y="9228779"/>
              <a:ext cx="8902700" cy="28575"/>
            </a:xfrm>
            <a:custGeom>
              <a:avLst/>
              <a:gdLst/>
              <a:ahLst/>
              <a:cxnLst/>
              <a:rect l="l" t="t" r="r" b="b"/>
              <a:pathLst>
                <a:path w="8902699" h="28575">
                  <a:moveTo>
                    <a:pt x="0" y="28574"/>
                  </a:moveTo>
                  <a:lnTo>
                    <a:pt x="8902340" y="28574"/>
                  </a:lnTo>
                  <a:lnTo>
                    <a:pt x="8902340" y="0"/>
                  </a:lnTo>
                  <a:lnTo>
                    <a:pt x="0" y="0"/>
                  </a:lnTo>
                  <a:lnTo>
                    <a:pt x="0" y="2857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1"/>
              <a:ext cx="8357234" cy="10287000"/>
            </a:xfrm>
            <a:custGeom>
              <a:avLst/>
              <a:gdLst/>
              <a:ahLst/>
              <a:cxnLst/>
              <a:rect l="l" t="t" r="r" b="b"/>
              <a:pathLst>
                <a:path w="8357234" h="10287000">
                  <a:moveTo>
                    <a:pt x="0" y="10286998"/>
                  </a:moveTo>
                  <a:lnTo>
                    <a:pt x="0" y="0"/>
                  </a:lnTo>
                  <a:lnTo>
                    <a:pt x="8356958" y="0"/>
                  </a:lnTo>
                  <a:lnTo>
                    <a:pt x="8356958" y="10286998"/>
                  </a:lnTo>
                  <a:lnTo>
                    <a:pt x="0" y="10286998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62001" y="3740860"/>
            <a:ext cx="6569926" cy="2637260"/>
          </a:xfrm>
          <a:prstGeom prst="rect">
            <a:avLst/>
          </a:prstGeom>
        </p:spPr>
        <p:txBody>
          <a:bodyPr vert="horz" wrap="square" lIns="0" tIns="313055" rIns="0" bIns="0" rtlCol="0">
            <a:spAutoFit/>
          </a:bodyPr>
          <a:lstStyle/>
          <a:p>
            <a:pPr marL="751205" algn="ctr" rtl="1">
              <a:lnSpc>
                <a:spcPct val="100000"/>
              </a:lnSpc>
              <a:spcBef>
                <a:spcPts val="2465"/>
              </a:spcBef>
            </a:pPr>
            <a:endParaRPr lang="fa-IR" sz="8000" spc="-1670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  <a:p>
            <a:pPr marL="751205" algn="ctr" rtl="1">
              <a:lnSpc>
                <a:spcPct val="100000"/>
              </a:lnSpc>
              <a:spcBef>
                <a:spcPts val="2465"/>
              </a:spcBef>
            </a:pPr>
            <a:r>
              <a:rPr lang="fa-IR" sz="5000" spc="-26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ارقام تخمینی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049000" y="9429663"/>
            <a:ext cx="62233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88850" y="3015763"/>
            <a:ext cx="5105399" cy="3400424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92673" y="3015763"/>
            <a:ext cx="5103803" cy="340042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096495" y="3015763"/>
            <a:ext cx="5103804" cy="340042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077293" y="6745626"/>
            <a:ext cx="4977130" cy="230832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اولین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000" spc="-20" dirty="0">
              <a:solidFill>
                <a:srgbClr val="E4A298"/>
              </a:solidFill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اگر هر یک از اصول را در معماری طراحی داخلی خانه خود بگنجانید، می توانید فضای داخلی زیبایی ایجاد کنید که رقیب حرفه ای ها باشد. بیا شروع کنیم!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18288000" cy="2295525"/>
          </a:xfrm>
          <a:custGeom>
            <a:avLst/>
            <a:gdLst/>
            <a:ahLst/>
            <a:cxnLst/>
            <a:rect l="l" t="t" r="r" b="b"/>
            <a:pathLst>
              <a:path w="18288000" h="2295525">
                <a:moveTo>
                  <a:pt x="0" y="0"/>
                </a:moveTo>
                <a:lnTo>
                  <a:pt x="18287999" y="0"/>
                </a:lnTo>
                <a:lnTo>
                  <a:pt x="18287999" y="2295301"/>
                </a:lnTo>
                <a:lnTo>
                  <a:pt x="0" y="2295301"/>
                </a:lnTo>
                <a:lnTo>
                  <a:pt x="0" y="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7762620" y="593467"/>
            <a:ext cx="8667750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dirty="0">
                <a:cs typeface="B Nazanin" panose="00000700000000000000" pitchFamily="2" charset="-78"/>
              </a:rPr>
              <a:t>مراحل توسعه</a:t>
            </a:r>
            <a:endParaRPr spc="5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81115" y="6745626"/>
            <a:ext cx="4977130" cy="230832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دومین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000" spc="-55" dirty="0">
              <a:solidFill>
                <a:srgbClr val="E4A298"/>
              </a:solidFill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اگر هر یک از اصول را در معماری طراحی داخلی خانه خود بگنجانید، می توانید فضای داخلی زیبایی ایجاد کنید که رقیب حرفه ای ها باشد. بیا شروع کنیم!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083795" y="6745626"/>
            <a:ext cx="4977130" cy="230832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سوم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3000" spc="-5" dirty="0">
              <a:solidFill>
                <a:srgbClr val="E4A298"/>
              </a:solidFill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اگر هر یک از اصول را در معماری طراحی داخلی خانه خود بگنجانید، می توانید فضای داخلی زیبایی ایجاد کنید که رقیب حرفه ای ها باشد. بیا شروع کنیم!</a:t>
            </a:r>
            <a:endParaRPr sz="2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8700" y="9228780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801600" y="9429663"/>
            <a:ext cx="44707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00735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66661" y="2804179"/>
            <a:ext cx="7512135" cy="4908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950" spc="-380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طرح کلی موضوعات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4950" spc="-380" dirty="0">
              <a:solidFill>
                <a:srgbClr val="E4A298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50000"/>
              </a:lnSpc>
              <a:spcBef>
                <a:spcPts val="100"/>
              </a:spcBef>
            </a:pPr>
            <a:r>
              <a:rPr lang="fa-IR" sz="2450" spc="6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معماری داخلی، خلق و آفرینش فضایی جذاب و خاطره انگیز در نمای داخلی منزل است. می توان گفت معماری های داخلی هر ساختمانی حلقه اتصال دهنده بین معماری و طراحی داخلی می باشند. معماری و نمای داخلی با عناصر سازنده ساختمان ارتباط دارد و هم چنین به فضا های داخلی ساختمان نیز مانند طراحی داخلی تاکید دارد. 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8357234" cy="10287000"/>
          </a:xfrm>
          <a:custGeom>
            <a:avLst/>
            <a:gdLst/>
            <a:ahLst/>
            <a:cxnLst/>
            <a:rect l="l" t="t" r="r" b="b"/>
            <a:pathLst>
              <a:path w="8357234" h="10287000">
                <a:moveTo>
                  <a:pt x="0" y="10286998"/>
                </a:moveTo>
                <a:lnTo>
                  <a:pt x="0" y="0"/>
                </a:lnTo>
                <a:lnTo>
                  <a:pt x="8356958" y="0"/>
                </a:lnTo>
                <a:lnTo>
                  <a:pt x="8356958" y="10286998"/>
                </a:lnTo>
                <a:lnTo>
                  <a:pt x="0" y="10286998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09203" y="3954462"/>
            <a:ext cx="5923280" cy="2375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l" rtl="1">
              <a:lnSpc>
                <a:spcPts val="9130"/>
              </a:lnSpc>
              <a:spcBef>
                <a:spcPts val="100"/>
              </a:spcBef>
            </a:pPr>
            <a:r>
              <a:rPr lang="fa-IR" sz="7950" spc="-6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ارائه </a:t>
            </a:r>
          </a:p>
          <a:p>
            <a:pPr marR="5080" rtl="1">
              <a:lnSpc>
                <a:spcPts val="9130"/>
              </a:lnSpc>
              <a:spcBef>
                <a:spcPts val="100"/>
              </a:spcBef>
            </a:pPr>
            <a:r>
              <a:rPr lang="fa-IR" sz="8000" spc="-6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امروز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038404" y="4587564"/>
            <a:ext cx="666750" cy="666750"/>
            <a:chOff x="3038404" y="4587564"/>
            <a:chExt cx="666750" cy="666750"/>
          </a:xfrm>
        </p:grpSpPr>
        <p:sp>
          <p:nvSpPr>
            <p:cNvPr id="3" name="object 3"/>
            <p:cNvSpPr/>
            <p:nvPr/>
          </p:nvSpPr>
          <p:spPr>
            <a:xfrm>
              <a:off x="3038404" y="4587564"/>
              <a:ext cx="666750" cy="666750"/>
            </a:xfrm>
            <a:custGeom>
              <a:avLst/>
              <a:gdLst/>
              <a:ahLst/>
              <a:cxnLst/>
              <a:rect l="l" t="t" r="r" b="b"/>
              <a:pathLst>
                <a:path w="666750" h="666750">
                  <a:moveTo>
                    <a:pt x="333374" y="666749"/>
                  </a:moveTo>
                  <a:lnTo>
                    <a:pt x="292563" y="664242"/>
                  </a:lnTo>
                  <a:lnTo>
                    <a:pt x="252371" y="656759"/>
                  </a:lnTo>
                  <a:lnTo>
                    <a:pt x="213397" y="644412"/>
                  </a:lnTo>
                  <a:lnTo>
                    <a:pt x="176223" y="627385"/>
                  </a:lnTo>
                  <a:lnTo>
                    <a:pt x="141412" y="605935"/>
                  </a:lnTo>
                  <a:lnTo>
                    <a:pt x="109493" y="580389"/>
                  </a:lnTo>
                  <a:lnTo>
                    <a:pt x="80942" y="551128"/>
                  </a:lnTo>
                  <a:lnTo>
                    <a:pt x="56183" y="518588"/>
                  </a:lnTo>
                  <a:lnTo>
                    <a:pt x="35595" y="483261"/>
                  </a:lnTo>
                  <a:lnTo>
                    <a:pt x="19487" y="445685"/>
                  </a:lnTo>
                  <a:lnTo>
                    <a:pt x="8100" y="406420"/>
                  </a:lnTo>
                  <a:lnTo>
                    <a:pt x="1605" y="366051"/>
                  </a:lnTo>
                  <a:lnTo>
                    <a:pt x="0" y="333374"/>
                  </a:lnTo>
                  <a:lnTo>
                    <a:pt x="100" y="325191"/>
                  </a:lnTo>
                  <a:lnTo>
                    <a:pt x="3608" y="284458"/>
                  </a:lnTo>
                  <a:lnTo>
                    <a:pt x="12075" y="244461"/>
                  </a:lnTo>
                  <a:lnTo>
                    <a:pt x="25376" y="205797"/>
                  </a:lnTo>
                  <a:lnTo>
                    <a:pt x="43310" y="169052"/>
                  </a:lnTo>
                  <a:lnTo>
                    <a:pt x="65605" y="134783"/>
                  </a:lnTo>
                  <a:lnTo>
                    <a:pt x="91927" y="103501"/>
                  </a:lnTo>
                  <a:lnTo>
                    <a:pt x="121884" y="75672"/>
                  </a:lnTo>
                  <a:lnTo>
                    <a:pt x="155022" y="51720"/>
                  </a:lnTo>
                  <a:lnTo>
                    <a:pt x="190838" y="32007"/>
                  </a:lnTo>
                  <a:lnTo>
                    <a:pt x="228798" y="16826"/>
                  </a:lnTo>
                  <a:lnTo>
                    <a:pt x="268336" y="6405"/>
                  </a:lnTo>
                  <a:lnTo>
                    <a:pt x="308852" y="902"/>
                  </a:lnTo>
                  <a:lnTo>
                    <a:pt x="333374" y="0"/>
                  </a:lnTo>
                  <a:lnTo>
                    <a:pt x="341558" y="100"/>
                  </a:lnTo>
                  <a:lnTo>
                    <a:pt x="382291" y="3608"/>
                  </a:lnTo>
                  <a:lnTo>
                    <a:pt x="422287" y="12075"/>
                  </a:lnTo>
                  <a:lnTo>
                    <a:pt x="460951" y="25376"/>
                  </a:lnTo>
                  <a:lnTo>
                    <a:pt x="497697" y="43310"/>
                  </a:lnTo>
                  <a:lnTo>
                    <a:pt x="531966" y="65605"/>
                  </a:lnTo>
                  <a:lnTo>
                    <a:pt x="563248" y="91927"/>
                  </a:lnTo>
                  <a:lnTo>
                    <a:pt x="591077" y="121884"/>
                  </a:lnTo>
                  <a:lnTo>
                    <a:pt x="615029" y="155022"/>
                  </a:lnTo>
                  <a:lnTo>
                    <a:pt x="634742" y="190838"/>
                  </a:lnTo>
                  <a:lnTo>
                    <a:pt x="649923" y="228798"/>
                  </a:lnTo>
                  <a:lnTo>
                    <a:pt x="660344" y="268336"/>
                  </a:lnTo>
                  <a:lnTo>
                    <a:pt x="665846" y="308852"/>
                  </a:lnTo>
                  <a:lnTo>
                    <a:pt x="666749" y="333374"/>
                  </a:lnTo>
                  <a:lnTo>
                    <a:pt x="666649" y="341558"/>
                  </a:lnTo>
                  <a:lnTo>
                    <a:pt x="663141" y="382291"/>
                  </a:lnTo>
                  <a:lnTo>
                    <a:pt x="654674" y="422287"/>
                  </a:lnTo>
                  <a:lnTo>
                    <a:pt x="641373" y="460951"/>
                  </a:lnTo>
                  <a:lnTo>
                    <a:pt x="623439" y="497697"/>
                  </a:lnTo>
                  <a:lnTo>
                    <a:pt x="601144" y="531966"/>
                  </a:lnTo>
                  <a:lnTo>
                    <a:pt x="574822" y="563248"/>
                  </a:lnTo>
                  <a:lnTo>
                    <a:pt x="544865" y="591077"/>
                  </a:lnTo>
                  <a:lnTo>
                    <a:pt x="511727" y="615029"/>
                  </a:lnTo>
                  <a:lnTo>
                    <a:pt x="475911" y="634742"/>
                  </a:lnTo>
                  <a:lnTo>
                    <a:pt x="437950" y="649923"/>
                  </a:lnTo>
                  <a:lnTo>
                    <a:pt x="398413" y="660344"/>
                  </a:lnTo>
                  <a:lnTo>
                    <a:pt x="357897" y="665846"/>
                  </a:lnTo>
                  <a:lnTo>
                    <a:pt x="333374" y="666749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3107299" y="4731248"/>
              <a:ext cx="528955" cy="419734"/>
            </a:xfrm>
            <a:custGeom>
              <a:avLst/>
              <a:gdLst/>
              <a:ahLst/>
              <a:cxnLst/>
              <a:rect l="l" t="t" r="r" b="b"/>
              <a:pathLst>
                <a:path w="528954" h="419735">
                  <a:moveTo>
                    <a:pt x="181802" y="419585"/>
                  </a:moveTo>
                  <a:lnTo>
                    <a:pt x="0" y="237796"/>
                  </a:lnTo>
                  <a:lnTo>
                    <a:pt x="72435" y="165353"/>
                  </a:lnTo>
                  <a:lnTo>
                    <a:pt x="181802" y="274700"/>
                  </a:lnTo>
                  <a:lnTo>
                    <a:pt x="456477" y="0"/>
                  </a:lnTo>
                  <a:lnTo>
                    <a:pt x="528939" y="72429"/>
                  </a:lnTo>
                  <a:lnTo>
                    <a:pt x="181802" y="4195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8810625" y="4587564"/>
            <a:ext cx="666750" cy="666750"/>
            <a:chOff x="8810625" y="4587564"/>
            <a:chExt cx="666750" cy="666750"/>
          </a:xfrm>
        </p:grpSpPr>
        <p:sp>
          <p:nvSpPr>
            <p:cNvPr id="6" name="object 6"/>
            <p:cNvSpPr/>
            <p:nvPr/>
          </p:nvSpPr>
          <p:spPr>
            <a:xfrm>
              <a:off x="8810625" y="4587564"/>
              <a:ext cx="666750" cy="666750"/>
            </a:xfrm>
            <a:custGeom>
              <a:avLst/>
              <a:gdLst/>
              <a:ahLst/>
              <a:cxnLst/>
              <a:rect l="l" t="t" r="r" b="b"/>
              <a:pathLst>
                <a:path w="666750" h="666750">
                  <a:moveTo>
                    <a:pt x="333374" y="666749"/>
                  </a:moveTo>
                  <a:lnTo>
                    <a:pt x="292563" y="664242"/>
                  </a:lnTo>
                  <a:lnTo>
                    <a:pt x="252371" y="656759"/>
                  </a:lnTo>
                  <a:lnTo>
                    <a:pt x="213397" y="644412"/>
                  </a:lnTo>
                  <a:lnTo>
                    <a:pt x="176223" y="627385"/>
                  </a:lnTo>
                  <a:lnTo>
                    <a:pt x="141412" y="605935"/>
                  </a:lnTo>
                  <a:lnTo>
                    <a:pt x="109493" y="580389"/>
                  </a:lnTo>
                  <a:lnTo>
                    <a:pt x="80942" y="551128"/>
                  </a:lnTo>
                  <a:lnTo>
                    <a:pt x="56183" y="518588"/>
                  </a:lnTo>
                  <a:lnTo>
                    <a:pt x="35595" y="483261"/>
                  </a:lnTo>
                  <a:lnTo>
                    <a:pt x="19487" y="445685"/>
                  </a:lnTo>
                  <a:lnTo>
                    <a:pt x="8100" y="406420"/>
                  </a:lnTo>
                  <a:lnTo>
                    <a:pt x="1605" y="366051"/>
                  </a:lnTo>
                  <a:lnTo>
                    <a:pt x="0" y="333374"/>
                  </a:lnTo>
                  <a:lnTo>
                    <a:pt x="100" y="325191"/>
                  </a:lnTo>
                  <a:lnTo>
                    <a:pt x="3608" y="284458"/>
                  </a:lnTo>
                  <a:lnTo>
                    <a:pt x="12075" y="244461"/>
                  </a:lnTo>
                  <a:lnTo>
                    <a:pt x="25376" y="205797"/>
                  </a:lnTo>
                  <a:lnTo>
                    <a:pt x="43310" y="169052"/>
                  </a:lnTo>
                  <a:lnTo>
                    <a:pt x="65605" y="134783"/>
                  </a:lnTo>
                  <a:lnTo>
                    <a:pt x="91927" y="103501"/>
                  </a:lnTo>
                  <a:lnTo>
                    <a:pt x="121884" y="75672"/>
                  </a:lnTo>
                  <a:lnTo>
                    <a:pt x="155022" y="51720"/>
                  </a:lnTo>
                  <a:lnTo>
                    <a:pt x="190838" y="32007"/>
                  </a:lnTo>
                  <a:lnTo>
                    <a:pt x="228798" y="16826"/>
                  </a:lnTo>
                  <a:lnTo>
                    <a:pt x="268336" y="6405"/>
                  </a:lnTo>
                  <a:lnTo>
                    <a:pt x="308852" y="902"/>
                  </a:lnTo>
                  <a:lnTo>
                    <a:pt x="333374" y="0"/>
                  </a:lnTo>
                  <a:lnTo>
                    <a:pt x="341558" y="100"/>
                  </a:lnTo>
                  <a:lnTo>
                    <a:pt x="382291" y="3608"/>
                  </a:lnTo>
                  <a:lnTo>
                    <a:pt x="422287" y="12075"/>
                  </a:lnTo>
                  <a:lnTo>
                    <a:pt x="460951" y="25376"/>
                  </a:lnTo>
                  <a:lnTo>
                    <a:pt x="497697" y="43310"/>
                  </a:lnTo>
                  <a:lnTo>
                    <a:pt x="531966" y="65605"/>
                  </a:lnTo>
                  <a:lnTo>
                    <a:pt x="563248" y="91927"/>
                  </a:lnTo>
                  <a:lnTo>
                    <a:pt x="591077" y="121884"/>
                  </a:lnTo>
                  <a:lnTo>
                    <a:pt x="615029" y="155022"/>
                  </a:lnTo>
                  <a:lnTo>
                    <a:pt x="634742" y="190838"/>
                  </a:lnTo>
                  <a:lnTo>
                    <a:pt x="649923" y="228798"/>
                  </a:lnTo>
                  <a:lnTo>
                    <a:pt x="660344" y="268336"/>
                  </a:lnTo>
                  <a:lnTo>
                    <a:pt x="665846" y="308852"/>
                  </a:lnTo>
                  <a:lnTo>
                    <a:pt x="666749" y="333374"/>
                  </a:lnTo>
                  <a:lnTo>
                    <a:pt x="666649" y="341558"/>
                  </a:lnTo>
                  <a:lnTo>
                    <a:pt x="663141" y="382291"/>
                  </a:lnTo>
                  <a:lnTo>
                    <a:pt x="654674" y="422287"/>
                  </a:lnTo>
                  <a:lnTo>
                    <a:pt x="641373" y="460951"/>
                  </a:lnTo>
                  <a:lnTo>
                    <a:pt x="623439" y="497697"/>
                  </a:lnTo>
                  <a:lnTo>
                    <a:pt x="601144" y="531966"/>
                  </a:lnTo>
                  <a:lnTo>
                    <a:pt x="574822" y="563248"/>
                  </a:lnTo>
                  <a:lnTo>
                    <a:pt x="544865" y="591077"/>
                  </a:lnTo>
                  <a:lnTo>
                    <a:pt x="511727" y="615029"/>
                  </a:lnTo>
                  <a:lnTo>
                    <a:pt x="475911" y="634742"/>
                  </a:lnTo>
                  <a:lnTo>
                    <a:pt x="437950" y="649923"/>
                  </a:lnTo>
                  <a:lnTo>
                    <a:pt x="398413" y="660344"/>
                  </a:lnTo>
                  <a:lnTo>
                    <a:pt x="357897" y="665846"/>
                  </a:lnTo>
                  <a:lnTo>
                    <a:pt x="333374" y="666749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8879520" y="4731248"/>
              <a:ext cx="528955" cy="419734"/>
            </a:xfrm>
            <a:custGeom>
              <a:avLst/>
              <a:gdLst/>
              <a:ahLst/>
              <a:cxnLst/>
              <a:rect l="l" t="t" r="r" b="b"/>
              <a:pathLst>
                <a:path w="528954" h="419735">
                  <a:moveTo>
                    <a:pt x="181802" y="419585"/>
                  </a:moveTo>
                  <a:lnTo>
                    <a:pt x="0" y="237796"/>
                  </a:lnTo>
                  <a:lnTo>
                    <a:pt x="72435" y="165353"/>
                  </a:lnTo>
                  <a:lnTo>
                    <a:pt x="181802" y="274700"/>
                  </a:lnTo>
                  <a:lnTo>
                    <a:pt x="456477" y="0"/>
                  </a:lnTo>
                  <a:lnTo>
                    <a:pt x="528939" y="72429"/>
                  </a:lnTo>
                  <a:lnTo>
                    <a:pt x="181802" y="4195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4582846" y="4587564"/>
            <a:ext cx="666750" cy="666750"/>
            <a:chOff x="14582846" y="4587564"/>
            <a:chExt cx="666750" cy="666750"/>
          </a:xfrm>
        </p:grpSpPr>
        <p:sp>
          <p:nvSpPr>
            <p:cNvPr id="9" name="object 9"/>
            <p:cNvSpPr/>
            <p:nvPr/>
          </p:nvSpPr>
          <p:spPr>
            <a:xfrm>
              <a:off x="14582846" y="4587564"/>
              <a:ext cx="666750" cy="666750"/>
            </a:xfrm>
            <a:custGeom>
              <a:avLst/>
              <a:gdLst/>
              <a:ahLst/>
              <a:cxnLst/>
              <a:rect l="l" t="t" r="r" b="b"/>
              <a:pathLst>
                <a:path w="666750" h="666750">
                  <a:moveTo>
                    <a:pt x="333374" y="666749"/>
                  </a:moveTo>
                  <a:lnTo>
                    <a:pt x="292563" y="664242"/>
                  </a:lnTo>
                  <a:lnTo>
                    <a:pt x="252371" y="656759"/>
                  </a:lnTo>
                  <a:lnTo>
                    <a:pt x="213397" y="644412"/>
                  </a:lnTo>
                  <a:lnTo>
                    <a:pt x="176223" y="627385"/>
                  </a:lnTo>
                  <a:lnTo>
                    <a:pt x="141412" y="605935"/>
                  </a:lnTo>
                  <a:lnTo>
                    <a:pt x="109493" y="580389"/>
                  </a:lnTo>
                  <a:lnTo>
                    <a:pt x="80942" y="551128"/>
                  </a:lnTo>
                  <a:lnTo>
                    <a:pt x="56183" y="518588"/>
                  </a:lnTo>
                  <a:lnTo>
                    <a:pt x="35595" y="483261"/>
                  </a:lnTo>
                  <a:lnTo>
                    <a:pt x="19487" y="445685"/>
                  </a:lnTo>
                  <a:lnTo>
                    <a:pt x="8100" y="406420"/>
                  </a:lnTo>
                  <a:lnTo>
                    <a:pt x="1605" y="366051"/>
                  </a:lnTo>
                  <a:lnTo>
                    <a:pt x="0" y="333374"/>
                  </a:lnTo>
                  <a:lnTo>
                    <a:pt x="100" y="325191"/>
                  </a:lnTo>
                  <a:lnTo>
                    <a:pt x="3608" y="284458"/>
                  </a:lnTo>
                  <a:lnTo>
                    <a:pt x="12075" y="244461"/>
                  </a:lnTo>
                  <a:lnTo>
                    <a:pt x="25376" y="205797"/>
                  </a:lnTo>
                  <a:lnTo>
                    <a:pt x="43310" y="169052"/>
                  </a:lnTo>
                  <a:lnTo>
                    <a:pt x="65605" y="134783"/>
                  </a:lnTo>
                  <a:lnTo>
                    <a:pt x="91927" y="103501"/>
                  </a:lnTo>
                  <a:lnTo>
                    <a:pt x="121884" y="75672"/>
                  </a:lnTo>
                  <a:lnTo>
                    <a:pt x="155022" y="51720"/>
                  </a:lnTo>
                  <a:lnTo>
                    <a:pt x="190838" y="32007"/>
                  </a:lnTo>
                  <a:lnTo>
                    <a:pt x="228798" y="16826"/>
                  </a:lnTo>
                  <a:lnTo>
                    <a:pt x="268336" y="6405"/>
                  </a:lnTo>
                  <a:lnTo>
                    <a:pt x="308852" y="902"/>
                  </a:lnTo>
                  <a:lnTo>
                    <a:pt x="333374" y="0"/>
                  </a:lnTo>
                  <a:lnTo>
                    <a:pt x="341558" y="100"/>
                  </a:lnTo>
                  <a:lnTo>
                    <a:pt x="382291" y="3608"/>
                  </a:lnTo>
                  <a:lnTo>
                    <a:pt x="422287" y="12075"/>
                  </a:lnTo>
                  <a:lnTo>
                    <a:pt x="460951" y="25376"/>
                  </a:lnTo>
                  <a:lnTo>
                    <a:pt x="497697" y="43310"/>
                  </a:lnTo>
                  <a:lnTo>
                    <a:pt x="531966" y="65605"/>
                  </a:lnTo>
                  <a:lnTo>
                    <a:pt x="563248" y="91927"/>
                  </a:lnTo>
                  <a:lnTo>
                    <a:pt x="591077" y="121884"/>
                  </a:lnTo>
                  <a:lnTo>
                    <a:pt x="615029" y="155022"/>
                  </a:lnTo>
                  <a:lnTo>
                    <a:pt x="634742" y="190838"/>
                  </a:lnTo>
                  <a:lnTo>
                    <a:pt x="649923" y="228798"/>
                  </a:lnTo>
                  <a:lnTo>
                    <a:pt x="660344" y="268336"/>
                  </a:lnTo>
                  <a:lnTo>
                    <a:pt x="665846" y="308852"/>
                  </a:lnTo>
                  <a:lnTo>
                    <a:pt x="666749" y="333374"/>
                  </a:lnTo>
                  <a:lnTo>
                    <a:pt x="666649" y="341558"/>
                  </a:lnTo>
                  <a:lnTo>
                    <a:pt x="663141" y="382291"/>
                  </a:lnTo>
                  <a:lnTo>
                    <a:pt x="654674" y="422287"/>
                  </a:lnTo>
                  <a:lnTo>
                    <a:pt x="641373" y="460951"/>
                  </a:lnTo>
                  <a:lnTo>
                    <a:pt x="623439" y="497697"/>
                  </a:lnTo>
                  <a:lnTo>
                    <a:pt x="601144" y="531966"/>
                  </a:lnTo>
                  <a:lnTo>
                    <a:pt x="574822" y="563248"/>
                  </a:lnTo>
                  <a:lnTo>
                    <a:pt x="544865" y="591077"/>
                  </a:lnTo>
                  <a:lnTo>
                    <a:pt x="511727" y="615029"/>
                  </a:lnTo>
                  <a:lnTo>
                    <a:pt x="475911" y="634742"/>
                  </a:lnTo>
                  <a:lnTo>
                    <a:pt x="437950" y="649923"/>
                  </a:lnTo>
                  <a:lnTo>
                    <a:pt x="398413" y="660344"/>
                  </a:lnTo>
                  <a:lnTo>
                    <a:pt x="357897" y="665846"/>
                  </a:lnTo>
                  <a:lnTo>
                    <a:pt x="333374" y="666749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4651741" y="4731248"/>
              <a:ext cx="528955" cy="419734"/>
            </a:xfrm>
            <a:custGeom>
              <a:avLst/>
              <a:gdLst/>
              <a:ahLst/>
              <a:cxnLst/>
              <a:rect l="l" t="t" r="r" b="b"/>
              <a:pathLst>
                <a:path w="528955" h="419735">
                  <a:moveTo>
                    <a:pt x="181802" y="419585"/>
                  </a:moveTo>
                  <a:lnTo>
                    <a:pt x="0" y="237796"/>
                  </a:lnTo>
                  <a:lnTo>
                    <a:pt x="72435" y="165353"/>
                  </a:lnTo>
                  <a:lnTo>
                    <a:pt x="181802" y="274700"/>
                  </a:lnTo>
                  <a:lnTo>
                    <a:pt x="456477" y="0"/>
                  </a:lnTo>
                  <a:lnTo>
                    <a:pt x="528939" y="72429"/>
                  </a:lnTo>
                  <a:lnTo>
                    <a:pt x="181802" y="4195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0" y="2"/>
            <a:ext cx="18288000" cy="3476625"/>
          </a:xfrm>
          <a:custGeom>
            <a:avLst/>
            <a:gdLst/>
            <a:ahLst/>
            <a:cxnLst/>
            <a:rect l="l" t="t" r="r" b="b"/>
            <a:pathLst>
              <a:path w="18288000" h="3476625">
                <a:moveTo>
                  <a:pt x="18287998" y="3476401"/>
                </a:moveTo>
                <a:lnTo>
                  <a:pt x="0" y="3476401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3476401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5673725" y="339173"/>
            <a:ext cx="11570335" cy="3086101"/>
          </a:xfrm>
          <a:prstGeom prst="rect">
            <a:avLst/>
          </a:prstGeom>
        </p:spPr>
        <p:txBody>
          <a:bodyPr vert="horz" wrap="square" lIns="0" tIns="313055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2465"/>
              </a:spcBef>
            </a:pPr>
            <a:r>
              <a:rPr lang="fa-IR" sz="8000" b="0" spc="-420" dirty="0">
                <a:latin typeface="Tahoma"/>
                <a:cs typeface="B Nazanin" panose="00000700000000000000" pitchFamily="2" charset="-78"/>
              </a:rPr>
              <a:t>جدول زمانی پروژه (فاز 1)</a:t>
            </a:r>
            <a:br>
              <a:rPr lang="fa-IR" sz="8000" b="0" spc="-420" dirty="0">
                <a:latin typeface="Tahoma"/>
                <a:cs typeface="B Nazanin" panose="00000700000000000000" pitchFamily="2" charset="-78"/>
              </a:rPr>
            </a:br>
            <a:r>
              <a:rPr lang="fa-IR" sz="5000" b="0" spc="135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از شروع تا پایان</a:t>
            </a:r>
            <a:br>
              <a:rPr lang="fa-IR" sz="5000" b="0" spc="-88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</a:br>
            <a:endParaRPr lang="en-US"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93648" y="4906178"/>
            <a:ext cx="4524375" cy="28575"/>
          </a:xfrm>
          <a:custGeom>
            <a:avLst/>
            <a:gdLst/>
            <a:ahLst/>
            <a:cxnLst/>
            <a:rect l="l" t="t" r="r" b="b"/>
            <a:pathLst>
              <a:path w="4524375" h="28575">
                <a:moveTo>
                  <a:pt x="4524374" y="28574"/>
                </a:moveTo>
                <a:lnTo>
                  <a:pt x="0" y="28574"/>
                </a:lnTo>
                <a:lnTo>
                  <a:pt x="0" y="0"/>
                </a:lnTo>
                <a:lnTo>
                  <a:pt x="4524374" y="0"/>
                </a:lnTo>
                <a:lnTo>
                  <a:pt x="4524374" y="285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9772872" y="4906178"/>
            <a:ext cx="4524375" cy="28575"/>
          </a:xfrm>
          <a:custGeom>
            <a:avLst/>
            <a:gdLst/>
            <a:ahLst/>
            <a:cxnLst/>
            <a:rect l="l" t="t" r="r" b="b"/>
            <a:pathLst>
              <a:path w="4524375" h="28575">
                <a:moveTo>
                  <a:pt x="4524374" y="28574"/>
                </a:moveTo>
                <a:lnTo>
                  <a:pt x="0" y="28574"/>
                </a:lnTo>
                <a:lnTo>
                  <a:pt x="0" y="0"/>
                </a:lnTo>
                <a:lnTo>
                  <a:pt x="4524374" y="0"/>
                </a:lnTo>
                <a:lnTo>
                  <a:pt x="4524374" y="285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4906178"/>
            <a:ext cx="2746375" cy="28575"/>
          </a:xfrm>
          <a:custGeom>
            <a:avLst/>
            <a:gdLst/>
            <a:ahLst/>
            <a:cxnLst/>
            <a:rect l="l" t="t" r="r" b="b"/>
            <a:pathLst>
              <a:path w="2746375" h="28575">
                <a:moveTo>
                  <a:pt x="0" y="0"/>
                </a:moveTo>
                <a:lnTo>
                  <a:pt x="2745802" y="0"/>
                </a:lnTo>
                <a:lnTo>
                  <a:pt x="2745802" y="28574"/>
                </a:lnTo>
                <a:lnTo>
                  <a:pt x="0" y="28574"/>
                </a:lnTo>
                <a:lnTo>
                  <a:pt x="0" y="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5545094" y="4906178"/>
            <a:ext cx="2743200" cy="28575"/>
          </a:xfrm>
          <a:custGeom>
            <a:avLst/>
            <a:gdLst/>
            <a:ahLst/>
            <a:cxnLst/>
            <a:rect l="l" t="t" r="r" b="b"/>
            <a:pathLst>
              <a:path w="2743200" h="28575">
                <a:moveTo>
                  <a:pt x="2742904" y="28574"/>
                </a:moveTo>
                <a:lnTo>
                  <a:pt x="0" y="28574"/>
                </a:lnTo>
                <a:lnTo>
                  <a:pt x="0" y="0"/>
                </a:lnTo>
                <a:lnTo>
                  <a:pt x="2742904" y="0"/>
                </a:lnTo>
                <a:lnTo>
                  <a:pt x="2742904" y="28574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97732" y="5767099"/>
            <a:ext cx="3748404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  <a:tabLst>
                <a:tab pos="2240280" algn="l"/>
              </a:tabLst>
            </a:pP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J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1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هستند</a:t>
            </a:r>
          </a:p>
          <a:p>
            <a:pPr marL="12065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در برابر مخاطبان ارائه می شود.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69952" y="5767099"/>
            <a:ext cx="3748404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  <a:tabLst>
                <a:tab pos="1949450" algn="l"/>
              </a:tabLst>
            </a:pP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هستند</a:t>
            </a:r>
          </a:p>
          <a:p>
            <a:pPr marL="12700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در برابر مخاطبان ارائه می شود.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042174" y="5767099"/>
            <a:ext cx="3748404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  <a:tabLst>
                <a:tab pos="2466340" algn="l"/>
              </a:tabLst>
            </a:pP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F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4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B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1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0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2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1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سخنرانی، سخنرانی، گزارش و غیره باشند. بیشتر اوقات، آنها هستند</a:t>
            </a:r>
          </a:p>
          <a:p>
            <a:pPr marL="12065" marR="5080" algn="ctr" rtl="1">
              <a:lnSpc>
                <a:spcPct val="105800"/>
              </a:lnSpc>
              <a:spcBef>
                <a:spcPts val="1295"/>
              </a:spcBef>
            </a:pPr>
            <a:r>
              <a:rPr lang="fa-IR" sz="19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در برابر مخاطبان ارائه می شود.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028700" y="9228780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582400" y="9429663"/>
            <a:ext cx="56899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2295525"/>
          </a:xfrm>
          <a:custGeom>
            <a:avLst/>
            <a:gdLst/>
            <a:ahLst/>
            <a:cxnLst/>
            <a:rect l="l" t="t" r="r" b="b"/>
            <a:pathLst>
              <a:path w="18288000" h="2295525">
                <a:moveTo>
                  <a:pt x="18287998" y="2295301"/>
                </a:moveTo>
                <a:lnTo>
                  <a:pt x="0" y="2295301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2295301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512685" y="557553"/>
            <a:ext cx="9746615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20" dirty="0">
                <a:cs typeface="B Nazanin" panose="00000700000000000000" pitchFamily="2" charset="-78"/>
              </a:rPr>
              <a:t>ویژگی های خاص ساختمان</a:t>
            </a:r>
            <a:endParaRPr spc="10" dirty="0">
              <a:cs typeface="B Nazanin" panose="00000700000000000000" pitchFamily="2" charset="-78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3211073"/>
            <a:ext cx="1647824" cy="164782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987097" y="3211073"/>
            <a:ext cx="1647824" cy="1647824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2936762" y="2824245"/>
            <a:ext cx="4977130" cy="4667560"/>
          </a:xfrm>
          <a:prstGeom prst="rect">
            <a:avLst/>
          </a:prstGeom>
        </p:spPr>
        <p:txBody>
          <a:bodyPr vert="horz" wrap="square" lIns="0" tIns="4222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3325"/>
              </a:spcBef>
            </a:pPr>
            <a:r>
              <a:rPr lang="fa-IR" sz="5000" spc="-16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فاز 1</a:t>
            </a:r>
          </a:p>
          <a:p>
            <a:pPr marL="12700" algn="r" rtl="1">
              <a:lnSpc>
                <a:spcPct val="100000"/>
              </a:lnSpc>
              <a:spcBef>
                <a:spcPts val="3325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 و غیره باشند.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435"/>
              </a:spcBef>
            </a:pPr>
            <a:r>
              <a:rPr lang="fa-IR" sz="5000" spc="-16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فاز 3</a:t>
            </a:r>
            <a:endParaRPr sz="50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06300"/>
              </a:lnSpc>
              <a:spcBef>
                <a:spcPts val="114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 و غیره باشند.</a:t>
            </a: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5999600"/>
            <a:ext cx="1647824" cy="1647824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1895158" y="2824245"/>
            <a:ext cx="4977130" cy="4422364"/>
          </a:xfrm>
          <a:prstGeom prst="rect">
            <a:avLst/>
          </a:prstGeom>
        </p:spPr>
        <p:txBody>
          <a:bodyPr vert="horz" wrap="square" lIns="0" tIns="4222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3325"/>
              </a:spcBef>
            </a:pPr>
            <a:r>
              <a:rPr lang="fa-IR" sz="5000" spc="-16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فاز 2</a:t>
            </a:r>
            <a:endParaRPr sz="50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06300"/>
              </a:lnSpc>
              <a:spcBef>
                <a:spcPts val="114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 و غیره باشند.</a:t>
            </a: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 dirty="0">
              <a:latin typeface="Roboto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23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435"/>
              </a:spcBef>
            </a:pPr>
            <a:r>
              <a:rPr lang="fa-IR" sz="5000" spc="-16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فاز 4</a:t>
            </a:r>
            <a:endParaRPr sz="50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06300"/>
              </a:lnSpc>
              <a:spcBef>
                <a:spcPts val="1140"/>
              </a:spcBef>
            </a:pPr>
            <a:r>
              <a:rPr lang="fa-IR" sz="20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نمایش، سخنرانی و غیره باشند.</a:t>
            </a: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987097" y="5999600"/>
            <a:ext cx="1647824" cy="1647824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1028700" y="9228778"/>
            <a:ext cx="16230600" cy="28575"/>
          </a:xfrm>
          <a:custGeom>
            <a:avLst/>
            <a:gdLst/>
            <a:ahLst/>
            <a:cxnLst/>
            <a:rect l="l" t="t" r="r" b="b"/>
            <a:pathLst>
              <a:path w="16230600" h="28575">
                <a:moveTo>
                  <a:pt x="16230598" y="28574"/>
                </a:moveTo>
                <a:lnTo>
                  <a:pt x="0" y="28574"/>
                </a:lnTo>
                <a:lnTo>
                  <a:pt x="0" y="0"/>
                </a:lnTo>
                <a:lnTo>
                  <a:pt x="16230598" y="0"/>
                </a:lnTo>
                <a:lnTo>
                  <a:pt x="16230598" y="28574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763313" y="9429663"/>
            <a:ext cx="3509010" cy="269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ts val="2130"/>
              </a:lnSpc>
            </a:pPr>
            <a:r>
              <a:rPr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H</a:t>
            </a:r>
            <a:r>
              <a:rPr sz="1800" spc="-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1800" spc="-2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and</a:t>
            </a:r>
            <a:r>
              <a:rPr sz="18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18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PA</a:t>
            </a:r>
            <a:r>
              <a:rPr sz="1800" spc="-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|</a:t>
            </a:r>
            <a:r>
              <a:rPr sz="18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1800" spc="-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The </a:t>
            </a:r>
            <a:r>
              <a:rPr sz="18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Green Tree</a:t>
            </a:r>
            <a:r>
              <a:rPr sz="1800" spc="-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Towers</a:t>
            </a:r>
            <a:endParaRPr sz="180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502033" y="5320059"/>
            <a:ext cx="2724150" cy="2714625"/>
          </a:xfrm>
          <a:custGeom>
            <a:avLst/>
            <a:gdLst/>
            <a:ahLst/>
            <a:cxnLst/>
            <a:rect l="l" t="t" r="r" b="b"/>
            <a:pathLst>
              <a:path w="2724150" h="2714625">
                <a:moveTo>
                  <a:pt x="2724149" y="2714624"/>
                </a:moveTo>
                <a:lnTo>
                  <a:pt x="0" y="2714624"/>
                </a:lnTo>
                <a:lnTo>
                  <a:pt x="0" y="0"/>
                </a:lnTo>
                <a:lnTo>
                  <a:pt x="2724149" y="0"/>
                </a:lnTo>
                <a:lnTo>
                  <a:pt x="2724149" y="27146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427208" y="5320059"/>
            <a:ext cx="2724150" cy="2714625"/>
          </a:xfrm>
          <a:custGeom>
            <a:avLst/>
            <a:gdLst/>
            <a:ahLst/>
            <a:cxnLst/>
            <a:rect l="l" t="t" r="r" b="b"/>
            <a:pathLst>
              <a:path w="2724150" h="2714625">
                <a:moveTo>
                  <a:pt x="2724149" y="2714624"/>
                </a:moveTo>
                <a:lnTo>
                  <a:pt x="0" y="2714624"/>
                </a:lnTo>
                <a:lnTo>
                  <a:pt x="0" y="0"/>
                </a:lnTo>
                <a:lnTo>
                  <a:pt x="2724149" y="0"/>
                </a:lnTo>
                <a:lnTo>
                  <a:pt x="2724149" y="27146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115918" y="5931585"/>
            <a:ext cx="1494790" cy="1495425"/>
            <a:chOff x="14115918" y="5931585"/>
            <a:chExt cx="1494790" cy="1495425"/>
          </a:xfrm>
        </p:grpSpPr>
        <p:sp>
          <p:nvSpPr>
            <p:cNvPr id="5" name="object 5"/>
            <p:cNvSpPr/>
            <p:nvPr/>
          </p:nvSpPr>
          <p:spPr>
            <a:xfrm>
              <a:off x="14308958" y="6108295"/>
              <a:ext cx="1179830" cy="1254125"/>
            </a:xfrm>
            <a:custGeom>
              <a:avLst/>
              <a:gdLst/>
              <a:ahLst/>
              <a:cxnLst/>
              <a:rect l="l" t="t" r="r" b="b"/>
              <a:pathLst>
                <a:path w="1179830" h="1254125">
                  <a:moveTo>
                    <a:pt x="454387" y="1231092"/>
                  </a:moveTo>
                  <a:lnTo>
                    <a:pt x="329522" y="994501"/>
                  </a:lnTo>
                  <a:lnTo>
                    <a:pt x="329354" y="994423"/>
                  </a:lnTo>
                  <a:lnTo>
                    <a:pt x="329276" y="994241"/>
                  </a:lnTo>
                  <a:lnTo>
                    <a:pt x="1167745" y="0"/>
                  </a:lnTo>
                  <a:lnTo>
                    <a:pt x="454387" y="1231092"/>
                  </a:lnTo>
                  <a:close/>
                </a:path>
                <a:path w="1179830" h="1254125">
                  <a:moveTo>
                    <a:pt x="295590" y="961840"/>
                  </a:moveTo>
                  <a:lnTo>
                    <a:pt x="291423" y="959374"/>
                  </a:lnTo>
                  <a:lnTo>
                    <a:pt x="287749" y="956090"/>
                  </a:lnTo>
                  <a:lnTo>
                    <a:pt x="0" y="840974"/>
                  </a:lnTo>
                  <a:lnTo>
                    <a:pt x="1066636" y="46731"/>
                  </a:lnTo>
                  <a:lnTo>
                    <a:pt x="295590" y="961840"/>
                  </a:lnTo>
                  <a:close/>
                </a:path>
                <a:path w="1179830" h="1254125">
                  <a:moveTo>
                    <a:pt x="1031886" y="1253718"/>
                  </a:moveTo>
                  <a:lnTo>
                    <a:pt x="632746" y="1094078"/>
                  </a:lnTo>
                  <a:lnTo>
                    <a:pt x="603590" y="1088509"/>
                  </a:lnTo>
                  <a:lnTo>
                    <a:pt x="1179376" y="56947"/>
                  </a:lnTo>
                  <a:lnTo>
                    <a:pt x="1031886" y="125371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4115918" y="5931585"/>
              <a:ext cx="1494790" cy="1495425"/>
            </a:xfrm>
            <a:custGeom>
              <a:avLst/>
              <a:gdLst/>
              <a:ahLst/>
              <a:cxnLst/>
              <a:rect l="l" t="t" r="r" b="b"/>
              <a:pathLst>
                <a:path w="1494790" h="1495425">
                  <a:moveTo>
                    <a:pt x="607238" y="1495425"/>
                  </a:moveTo>
                  <a:lnTo>
                    <a:pt x="606706" y="1495425"/>
                  </a:lnTo>
                  <a:lnTo>
                    <a:pt x="594627" y="1493697"/>
                  </a:lnTo>
                  <a:lnTo>
                    <a:pt x="583562" y="1488991"/>
                  </a:lnTo>
                  <a:lnTo>
                    <a:pt x="574058" y="1481615"/>
                  </a:lnTo>
                  <a:lnTo>
                    <a:pt x="566659" y="1471877"/>
                  </a:lnTo>
                  <a:lnTo>
                    <a:pt x="394726" y="1171029"/>
                  </a:lnTo>
                  <a:lnTo>
                    <a:pt x="29103" y="1024720"/>
                  </a:lnTo>
                  <a:lnTo>
                    <a:pt x="18004" y="1018434"/>
                  </a:lnTo>
                  <a:lnTo>
                    <a:pt x="9172" y="1009536"/>
                  </a:lnTo>
                  <a:lnTo>
                    <a:pt x="3030" y="998598"/>
                  </a:lnTo>
                  <a:lnTo>
                    <a:pt x="0" y="986193"/>
                  </a:lnTo>
                  <a:lnTo>
                    <a:pt x="408" y="973438"/>
                  </a:lnTo>
                  <a:lnTo>
                    <a:pt x="1422510" y="7853"/>
                  </a:lnTo>
                  <a:lnTo>
                    <a:pt x="1448394" y="0"/>
                  </a:lnTo>
                  <a:lnTo>
                    <a:pt x="1455091" y="482"/>
                  </a:lnTo>
                  <a:lnTo>
                    <a:pt x="1491154" y="27860"/>
                  </a:lnTo>
                  <a:lnTo>
                    <a:pt x="1494758" y="40753"/>
                  </a:lnTo>
                  <a:lnTo>
                    <a:pt x="1494516" y="54403"/>
                  </a:lnTo>
                  <a:lnTo>
                    <a:pt x="1474129" y="176723"/>
                  </a:lnTo>
                  <a:lnTo>
                    <a:pt x="1360773" y="176723"/>
                  </a:lnTo>
                  <a:lnTo>
                    <a:pt x="1293332" y="248910"/>
                  </a:lnTo>
                  <a:lnTo>
                    <a:pt x="1229340" y="248910"/>
                  </a:lnTo>
                  <a:lnTo>
                    <a:pt x="146321" y="970966"/>
                  </a:lnTo>
                  <a:lnTo>
                    <a:pt x="434045" y="1086068"/>
                  </a:lnTo>
                  <a:lnTo>
                    <a:pt x="437719" y="1089340"/>
                  </a:lnTo>
                  <a:lnTo>
                    <a:pt x="441886" y="1091806"/>
                  </a:lnTo>
                  <a:lnTo>
                    <a:pt x="505867" y="1091806"/>
                  </a:lnTo>
                  <a:lnTo>
                    <a:pt x="475585" y="1124220"/>
                  </a:lnTo>
                  <a:lnTo>
                    <a:pt x="475650" y="1124401"/>
                  </a:lnTo>
                  <a:lnTo>
                    <a:pt x="475818" y="1124479"/>
                  </a:lnTo>
                  <a:lnTo>
                    <a:pt x="475909" y="1124674"/>
                  </a:lnTo>
                  <a:lnTo>
                    <a:pt x="606135" y="1352594"/>
                  </a:lnTo>
                  <a:lnTo>
                    <a:pt x="719351" y="1352594"/>
                  </a:lnTo>
                  <a:lnTo>
                    <a:pt x="647323" y="1472682"/>
                  </a:lnTo>
                  <a:lnTo>
                    <a:pt x="639793" y="1482172"/>
                  </a:lnTo>
                  <a:lnTo>
                    <a:pt x="630250" y="1489330"/>
                  </a:lnTo>
                  <a:lnTo>
                    <a:pt x="619222" y="1493850"/>
                  </a:lnTo>
                  <a:lnTo>
                    <a:pt x="607238" y="1495425"/>
                  </a:lnTo>
                  <a:close/>
                </a:path>
                <a:path w="1494790" h="1495425">
                  <a:moveTo>
                    <a:pt x="719351" y="1352594"/>
                  </a:moveTo>
                  <a:lnTo>
                    <a:pt x="606135" y="1352594"/>
                  </a:lnTo>
                  <a:lnTo>
                    <a:pt x="1360773" y="176723"/>
                  </a:lnTo>
                  <a:lnTo>
                    <a:pt x="1474129" y="176723"/>
                  </a:lnTo>
                  <a:lnTo>
                    <a:pt x="1459298" y="265708"/>
                  </a:lnTo>
                  <a:lnTo>
                    <a:pt x="1364511" y="265708"/>
                  </a:lnTo>
                  <a:lnTo>
                    <a:pt x="749899" y="1218488"/>
                  </a:lnTo>
                  <a:lnTo>
                    <a:pt x="996077" y="1310861"/>
                  </a:lnTo>
                  <a:lnTo>
                    <a:pt x="744382" y="1310861"/>
                  </a:lnTo>
                  <a:lnTo>
                    <a:pt x="719351" y="1352594"/>
                  </a:lnTo>
                  <a:close/>
                </a:path>
                <a:path w="1494790" h="1495425">
                  <a:moveTo>
                    <a:pt x="505867" y="1091806"/>
                  </a:moveTo>
                  <a:lnTo>
                    <a:pt x="441886" y="1091806"/>
                  </a:lnTo>
                  <a:lnTo>
                    <a:pt x="1229340" y="248910"/>
                  </a:lnTo>
                  <a:lnTo>
                    <a:pt x="1293332" y="248910"/>
                  </a:lnTo>
                  <a:lnTo>
                    <a:pt x="505867" y="1091806"/>
                  </a:lnTo>
                  <a:close/>
                </a:path>
                <a:path w="1494790" h="1495425">
                  <a:moveTo>
                    <a:pt x="1272967" y="1383697"/>
                  </a:moveTo>
                  <a:lnTo>
                    <a:pt x="1178195" y="1383697"/>
                  </a:lnTo>
                  <a:lnTo>
                    <a:pt x="1364511" y="265708"/>
                  </a:lnTo>
                  <a:lnTo>
                    <a:pt x="1459298" y="265708"/>
                  </a:lnTo>
                  <a:lnTo>
                    <a:pt x="1272967" y="1383697"/>
                  </a:lnTo>
                  <a:close/>
                </a:path>
                <a:path w="1494790" h="1495425">
                  <a:moveTo>
                    <a:pt x="1222681" y="1495425"/>
                  </a:moveTo>
                  <a:lnTo>
                    <a:pt x="1208856" y="1495425"/>
                  </a:lnTo>
                  <a:lnTo>
                    <a:pt x="1202949" y="1494321"/>
                  </a:lnTo>
                  <a:lnTo>
                    <a:pt x="1197394" y="1492036"/>
                  </a:lnTo>
                  <a:lnTo>
                    <a:pt x="744382" y="1310861"/>
                  </a:lnTo>
                  <a:lnTo>
                    <a:pt x="996077" y="1310861"/>
                  </a:lnTo>
                  <a:lnTo>
                    <a:pt x="1178195" y="1383697"/>
                  </a:lnTo>
                  <a:lnTo>
                    <a:pt x="1272967" y="1383697"/>
                  </a:lnTo>
                  <a:lnTo>
                    <a:pt x="1260858" y="1456352"/>
                  </a:lnTo>
                  <a:lnTo>
                    <a:pt x="1237635" y="1489388"/>
                  </a:lnTo>
                  <a:lnTo>
                    <a:pt x="1230586" y="1493413"/>
                  </a:lnTo>
                  <a:lnTo>
                    <a:pt x="1222681" y="1495425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11227634" y="5931621"/>
            <a:ext cx="1124585" cy="1495425"/>
            <a:chOff x="11227634" y="5931621"/>
            <a:chExt cx="1124585" cy="1495425"/>
          </a:xfrm>
        </p:grpSpPr>
        <p:sp>
          <p:nvSpPr>
            <p:cNvPr id="8" name="object 8"/>
            <p:cNvSpPr/>
            <p:nvPr/>
          </p:nvSpPr>
          <p:spPr>
            <a:xfrm>
              <a:off x="11368117" y="6025496"/>
              <a:ext cx="937260" cy="1308100"/>
            </a:xfrm>
            <a:custGeom>
              <a:avLst/>
              <a:gdLst/>
              <a:ahLst/>
              <a:cxnLst/>
              <a:rect l="l" t="t" r="r" b="b"/>
              <a:pathLst>
                <a:path w="937259" h="1308100">
                  <a:moveTo>
                    <a:pt x="467442" y="1307564"/>
                  </a:moveTo>
                  <a:lnTo>
                    <a:pt x="466986" y="1306240"/>
                  </a:lnTo>
                  <a:lnTo>
                    <a:pt x="463500" y="1303501"/>
                  </a:lnTo>
                  <a:lnTo>
                    <a:pt x="461393" y="1301321"/>
                  </a:lnTo>
                  <a:lnTo>
                    <a:pt x="406770" y="1238303"/>
                  </a:lnTo>
                  <a:lnTo>
                    <a:pt x="377565" y="1204053"/>
                  </a:lnTo>
                  <a:lnTo>
                    <a:pt x="347505" y="1168139"/>
                  </a:lnTo>
                  <a:lnTo>
                    <a:pt x="316897" y="1130683"/>
                  </a:lnTo>
                  <a:lnTo>
                    <a:pt x="286046" y="1091810"/>
                  </a:lnTo>
                  <a:lnTo>
                    <a:pt x="255259" y="1051640"/>
                  </a:lnTo>
                  <a:lnTo>
                    <a:pt x="224842" y="1010298"/>
                  </a:lnTo>
                  <a:lnTo>
                    <a:pt x="195099" y="967906"/>
                  </a:lnTo>
                  <a:lnTo>
                    <a:pt x="166338" y="924586"/>
                  </a:lnTo>
                  <a:lnTo>
                    <a:pt x="138864" y="880462"/>
                  </a:lnTo>
                  <a:lnTo>
                    <a:pt x="112983" y="835655"/>
                  </a:lnTo>
                  <a:lnTo>
                    <a:pt x="89001" y="790290"/>
                  </a:lnTo>
                  <a:lnTo>
                    <a:pt x="67224" y="744488"/>
                  </a:lnTo>
                  <a:lnTo>
                    <a:pt x="47958" y="698373"/>
                  </a:lnTo>
                  <a:lnTo>
                    <a:pt x="31509" y="652067"/>
                  </a:lnTo>
                  <a:lnTo>
                    <a:pt x="18182" y="605692"/>
                  </a:lnTo>
                  <a:lnTo>
                    <a:pt x="8285" y="559373"/>
                  </a:lnTo>
                  <a:lnTo>
                    <a:pt x="2122" y="513230"/>
                  </a:lnTo>
                  <a:lnTo>
                    <a:pt x="0" y="467388"/>
                  </a:lnTo>
                  <a:lnTo>
                    <a:pt x="2422" y="419665"/>
                  </a:lnTo>
                  <a:lnTo>
                    <a:pt x="9533" y="373305"/>
                  </a:lnTo>
                  <a:lnTo>
                    <a:pt x="21093" y="328546"/>
                  </a:lnTo>
                  <a:lnTo>
                    <a:pt x="36866" y="285624"/>
                  </a:lnTo>
                  <a:lnTo>
                    <a:pt x="56614" y="244776"/>
                  </a:lnTo>
                  <a:lnTo>
                    <a:pt x="80101" y="206239"/>
                  </a:lnTo>
                  <a:lnTo>
                    <a:pt x="107087" y="170248"/>
                  </a:lnTo>
                  <a:lnTo>
                    <a:pt x="137337" y="137041"/>
                  </a:lnTo>
                  <a:lnTo>
                    <a:pt x="170613" y="106855"/>
                  </a:lnTo>
                  <a:lnTo>
                    <a:pt x="206677" y="79925"/>
                  </a:lnTo>
                  <a:lnTo>
                    <a:pt x="245292" y="56490"/>
                  </a:lnTo>
                  <a:lnTo>
                    <a:pt x="286221" y="36784"/>
                  </a:lnTo>
                  <a:lnTo>
                    <a:pt x="329227" y="21046"/>
                  </a:lnTo>
                  <a:lnTo>
                    <a:pt x="374071" y="9511"/>
                  </a:lnTo>
                  <a:lnTo>
                    <a:pt x="420516" y="2417"/>
                  </a:lnTo>
                  <a:lnTo>
                    <a:pt x="468326" y="0"/>
                  </a:lnTo>
                  <a:lnTo>
                    <a:pt x="516138" y="2417"/>
                  </a:lnTo>
                  <a:lnTo>
                    <a:pt x="562585" y="9511"/>
                  </a:lnTo>
                  <a:lnTo>
                    <a:pt x="607429" y="21046"/>
                  </a:lnTo>
                  <a:lnTo>
                    <a:pt x="650434" y="36784"/>
                  </a:lnTo>
                  <a:lnTo>
                    <a:pt x="691362" y="56490"/>
                  </a:lnTo>
                  <a:lnTo>
                    <a:pt x="729976" y="79925"/>
                  </a:lnTo>
                  <a:lnTo>
                    <a:pt x="766039" y="106855"/>
                  </a:lnTo>
                  <a:lnTo>
                    <a:pt x="799313" y="137041"/>
                  </a:lnTo>
                  <a:lnTo>
                    <a:pt x="829561" y="170248"/>
                  </a:lnTo>
                  <a:lnTo>
                    <a:pt x="856546" y="206239"/>
                  </a:lnTo>
                  <a:lnTo>
                    <a:pt x="880030" y="244776"/>
                  </a:lnTo>
                  <a:lnTo>
                    <a:pt x="899777" y="285624"/>
                  </a:lnTo>
                  <a:lnTo>
                    <a:pt x="915548" y="328546"/>
                  </a:lnTo>
                  <a:lnTo>
                    <a:pt x="927108" y="373305"/>
                  </a:lnTo>
                  <a:lnTo>
                    <a:pt x="934217" y="419665"/>
                  </a:lnTo>
                  <a:lnTo>
                    <a:pt x="936640" y="467388"/>
                  </a:lnTo>
                  <a:lnTo>
                    <a:pt x="934517" y="513231"/>
                  </a:lnTo>
                  <a:lnTo>
                    <a:pt x="928353" y="559374"/>
                  </a:lnTo>
                  <a:lnTo>
                    <a:pt x="918452" y="605698"/>
                  </a:lnTo>
                  <a:lnTo>
                    <a:pt x="905119" y="652080"/>
                  </a:lnTo>
                  <a:lnTo>
                    <a:pt x="888658" y="698398"/>
                  </a:lnTo>
                  <a:lnTo>
                    <a:pt x="869375" y="744532"/>
                  </a:lnTo>
                  <a:lnTo>
                    <a:pt x="847575" y="790360"/>
                  </a:lnTo>
                  <a:lnTo>
                    <a:pt x="823561" y="835760"/>
                  </a:lnTo>
                  <a:lnTo>
                    <a:pt x="797640" y="880611"/>
                  </a:lnTo>
                  <a:lnTo>
                    <a:pt x="770116" y="924790"/>
                  </a:lnTo>
                  <a:lnTo>
                    <a:pt x="741293" y="968178"/>
                  </a:lnTo>
                  <a:lnTo>
                    <a:pt x="711477" y="1010651"/>
                  </a:lnTo>
                  <a:lnTo>
                    <a:pt x="680973" y="1052089"/>
                  </a:lnTo>
                  <a:lnTo>
                    <a:pt x="650084" y="1092371"/>
                  </a:lnTo>
                  <a:lnTo>
                    <a:pt x="619117" y="1131373"/>
                  </a:lnTo>
                  <a:lnTo>
                    <a:pt x="588375" y="1168976"/>
                  </a:lnTo>
                  <a:lnTo>
                    <a:pt x="558164" y="1205057"/>
                  </a:lnTo>
                  <a:lnTo>
                    <a:pt x="528788" y="1239495"/>
                  </a:lnTo>
                  <a:lnTo>
                    <a:pt x="473763" y="1302956"/>
                  </a:lnTo>
                  <a:lnTo>
                    <a:pt x="469926" y="1306007"/>
                  </a:lnTo>
                  <a:lnTo>
                    <a:pt x="467442" y="13075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1227625" y="5931623"/>
              <a:ext cx="1124585" cy="1495425"/>
            </a:xfrm>
            <a:custGeom>
              <a:avLst/>
              <a:gdLst/>
              <a:ahLst/>
              <a:cxnLst/>
              <a:rect l="l" t="t" r="r" b="b"/>
              <a:pathLst>
                <a:path w="1124584" h="1495425">
                  <a:moveTo>
                    <a:pt x="842987" y="548894"/>
                  </a:moveTo>
                  <a:lnTo>
                    <a:pt x="839304" y="503478"/>
                  </a:lnTo>
                  <a:lnTo>
                    <a:pt x="828649" y="460362"/>
                  </a:lnTo>
                  <a:lnTo>
                    <a:pt x="811593" y="420154"/>
                  </a:lnTo>
                  <a:lnTo>
                    <a:pt x="796163" y="395376"/>
                  </a:lnTo>
                  <a:lnTo>
                    <a:pt x="796163" y="548894"/>
                  </a:lnTo>
                  <a:lnTo>
                    <a:pt x="791400" y="595934"/>
                  </a:lnTo>
                  <a:lnTo>
                    <a:pt x="777735" y="639775"/>
                  </a:lnTo>
                  <a:lnTo>
                    <a:pt x="756132" y="679462"/>
                  </a:lnTo>
                  <a:lnTo>
                    <a:pt x="727519" y="714044"/>
                  </a:lnTo>
                  <a:lnTo>
                    <a:pt x="692861" y="742594"/>
                  </a:lnTo>
                  <a:lnTo>
                    <a:pt x="653084" y="764159"/>
                  </a:lnTo>
                  <a:lnTo>
                    <a:pt x="609155" y="777798"/>
                  </a:lnTo>
                  <a:lnTo>
                    <a:pt x="562025" y="782548"/>
                  </a:lnTo>
                  <a:lnTo>
                    <a:pt x="514883" y="777798"/>
                  </a:lnTo>
                  <a:lnTo>
                    <a:pt x="470954" y="764159"/>
                  </a:lnTo>
                  <a:lnTo>
                    <a:pt x="431190" y="742594"/>
                  </a:lnTo>
                  <a:lnTo>
                    <a:pt x="396519" y="714044"/>
                  </a:lnTo>
                  <a:lnTo>
                    <a:pt x="367919" y="679462"/>
                  </a:lnTo>
                  <a:lnTo>
                    <a:pt x="346303" y="639775"/>
                  </a:lnTo>
                  <a:lnTo>
                    <a:pt x="332651" y="595934"/>
                  </a:lnTo>
                  <a:lnTo>
                    <a:pt x="327888" y="548894"/>
                  </a:lnTo>
                  <a:lnTo>
                    <a:pt x="332651" y="501853"/>
                  </a:lnTo>
                  <a:lnTo>
                    <a:pt x="346303" y="458025"/>
                  </a:lnTo>
                  <a:lnTo>
                    <a:pt x="367919" y="418338"/>
                  </a:lnTo>
                  <a:lnTo>
                    <a:pt x="396519" y="383743"/>
                  </a:lnTo>
                  <a:lnTo>
                    <a:pt x="431190" y="355193"/>
                  </a:lnTo>
                  <a:lnTo>
                    <a:pt x="470954" y="333629"/>
                  </a:lnTo>
                  <a:lnTo>
                    <a:pt x="514883" y="320001"/>
                  </a:lnTo>
                  <a:lnTo>
                    <a:pt x="562025" y="315252"/>
                  </a:lnTo>
                  <a:lnTo>
                    <a:pt x="609155" y="320001"/>
                  </a:lnTo>
                  <a:lnTo>
                    <a:pt x="653084" y="333629"/>
                  </a:lnTo>
                  <a:lnTo>
                    <a:pt x="692861" y="355193"/>
                  </a:lnTo>
                  <a:lnTo>
                    <a:pt x="727519" y="383743"/>
                  </a:lnTo>
                  <a:lnTo>
                    <a:pt x="756132" y="418338"/>
                  </a:lnTo>
                  <a:lnTo>
                    <a:pt x="777735" y="458025"/>
                  </a:lnTo>
                  <a:lnTo>
                    <a:pt x="791400" y="501853"/>
                  </a:lnTo>
                  <a:lnTo>
                    <a:pt x="796163" y="548894"/>
                  </a:lnTo>
                  <a:lnTo>
                    <a:pt x="796163" y="395376"/>
                  </a:lnTo>
                  <a:lnTo>
                    <a:pt x="788720" y="383413"/>
                  </a:lnTo>
                  <a:lnTo>
                    <a:pt x="760615" y="350723"/>
                  </a:lnTo>
                  <a:lnTo>
                    <a:pt x="727862" y="322681"/>
                  </a:lnTo>
                  <a:lnTo>
                    <a:pt x="715873" y="315252"/>
                  </a:lnTo>
                  <a:lnTo>
                    <a:pt x="691045" y="299859"/>
                  </a:lnTo>
                  <a:lnTo>
                    <a:pt x="650748" y="282841"/>
                  </a:lnTo>
                  <a:lnTo>
                    <a:pt x="607542" y="272199"/>
                  </a:lnTo>
                  <a:lnTo>
                    <a:pt x="562025" y="268516"/>
                  </a:lnTo>
                  <a:lnTo>
                    <a:pt x="516496" y="272199"/>
                  </a:lnTo>
                  <a:lnTo>
                    <a:pt x="473303" y="282841"/>
                  </a:lnTo>
                  <a:lnTo>
                    <a:pt x="432993" y="299859"/>
                  </a:lnTo>
                  <a:lnTo>
                    <a:pt x="396176" y="322681"/>
                  </a:lnTo>
                  <a:lnTo>
                    <a:pt x="363423" y="350723"/>
                  </a:lnTo>
                  <a:lnTo>
                    <a:pt x="335318" y="383413"/>
                  </a:lnTo>
                  <a:lnTo>
                    <a:pt x="312445" y="420154"/>
                  </a:lnTo>
                  <a:lnTo>
                    <a:pt x="295389" y="460362"/>
                  </a:lnTo>
                  <a:lnTo>
                    <a:pt x="284734" y="503478"/>
                  </a:lnTo>
                  <a:lnTo>
                    <a:pt x="281051" y="548894"/>
                  </a:lnTo>
                  <a:lnTo>
                    <a:pt x="284734" y="594321"/>
                  </a:lnTo>
                  <a:lnTo>
                    <a:pt x="295389" y="637425"/>
                  </a:lnTo>
                  <a:lnTo>
                    <a:pt x="312445" y="677646"/>
                  </a:lnTo>
                  <a:lnTo>
                    <a:pt x="335318" y="714387"/>
                  </a:lnTo>
                  <a:lnTo>
                    <a:pt x="363423" y="747064"/>
                  </a:lnTo>
                  <a:lnTo>
                    <a:pt x="396176" y="775106"/>
                  </a:lnTo>
                  <a:lnTo>
                    <a:pt x="432993" y="797941"/>
                  </a:lnTo>
                  <a:lnTo>
                    <a:pt x="473303" y="814959"/>
                  </a:lnTo>
                  <a:lnTo>
                    <a:pt x="516496" y="825601"/>
                  </a:lnTo>
                  <a:lnTo>
                    <a:pt x="562025" y="829271"/>
                  </a:lnTo>
                  <a:lnTo>
                    <a:pt x="607542" y="825601"/>
                  </a:lnTo>
                  <a:lnTo>
                    <a:pt x="650748" y="814959"/>
                  </a:lnTo>
                  <a:lnTo>
                    <a:pt x="691045" y="797941"/>
                  </a:lnTo>
                  <a:lnTo>
                    <a:pt x="727862" y="775106"/>
                  </a:lnTo>
                  <a:lnTo>
                    <a:pt x="760615" y="747064"/>
                  </a:lnTo>
                  <a:lnTo>
                    <a:pt x="788720" y="714387"/>
                  </a:lnTo>
                  <a:lnTo>
                    <a:pt x="811593" y="677646"/>
                  </a:lnTo>
                  <a:lnTo>
                    <a:pt x="828649" y="637425"/>
                  </a:lnTo>
                  <a:lnTo>
                    <a:pt x="839304" y="594321"/>
                  </a:lnTo>
                  <a:lnTo>
                    <a:pt x="842987" y="548894"/>
                  </a:lnTo>
                  <a:close/>
                </a:path>
                <a:path w="1124584" h="1495425">
                  <a:moveTo>
                    <a:pt x="1123962" y="560857"/>
                  </a:moveTo>
                  <a:lnTo>
                    <a:pt x="1121892" y="512076"/>
                  </a:lnTo>
                  <a:lnTo>
                    <a:pt x="1115809" y="464540"/>
                  </a:lnTo>
                  <a:lnTo>
                    <a:pt x="1105877" y="418376"/>
                  </a:lnTo>
                  <a:lnTo>
                    <a:pt x="1092250" y="373761"/>
                  </a:lnTo>
                  <a:lnTo>
                    <a:pt x="1075131" y="330860"/>
                  </a:lnTo>
                  <a:lnTo>
                    <a:pt x="1054658" y="289826"/>
                  </a:lnTo>
                  <a:lnTo>
                    <a:pt x="1031024" y="250825"/>
                  </a:lnTo>
                  <a:lnTo>
                    <a:pt x="1030300" y="249834"/>
                  </a:lnTo>
                  <a:lnTo>
                    <a:pt x="1030300" y="560857"/>
                  </a:lnTo>
                  <a:lnTo>
                    <a:pt x="1028179" y="606691"/>
                  </a:lnTo>
                  <a:lnTo>
                    <a:pt x="1022007" y="652830"/>
                  </a:lnTo>
                  <a:lnTo>
                    <a:pt x="1012113" y="699160"/>
                  </a:lnTo>
                  <a:lnTo>
                    <a:pt x="998778" y="745528"/>
                  </a:lnTo>
                  <a:lnTo>
                    <a:pt x="982332" y="791832"/>
                  </a:lnTo>
                  <a:lnTo>
                    <a:pt x="963053" y="837958"/>
                  </a:lnTo>
                  <a:lnTo>
                    <a:pt x="941273" y="883754"/>
                  </a:lnTo>
                  <a:lnTo>
                    <a:pt x="917282" y="929119"/>
                  </a:lnTo>
                  <a:lnTo>
                    <a:pt x="891387" y="973924"/>
                  </a:lnTo>
                  <a:lnTo>
                    <a:pt x="863777" y="1018260"/>
                  </a:lnTo>
                  <a:lnTo>
                    <a:pt x="834961" y="1061643"/>
                  </a:lnTo>
                  <a:lnTo>
                    <a:pt x="805141" y="1104112"/>
                  </a:lnTo>
                  <a:lnTo>
                    <a:pt x="774636" y="1145552"/>
                  </a:lnTo>
                  <a:lnTo>
                    <a:pt x="743750" y="1185837"/>
                  </a:lnTo>
                  <a:lnTo>
                    <a:pt x="712774" y="1224838"/>
                  </a:lnTo>
                  <a:lnTo>
                    <a:pt x="682040" y="1262443"/>
                  </a:lnTo>
                  <a:lnTo>
                    <a:pt x="651827" y="1298524"/>
                  </a:lnTo>
                  <a:lnTo>
                    <a:pt x="622452" y="1332953"/>
                  </a:lnTo>
                  <a:lnTo>
                    <a:pt x="567423" y="1396415"/>
                  </a:lnTo>
                  <a:lnTo>
                    <a:pt x="561086" y="1401025"/>
                  </a:lnTo>
                  <a:lnTo>
                    <a:pt x="560628" y="1399705"/>
                  </a:lnTo>
                  <a:lnTo>
                    <a:pt x="557161" y="1396961"/>
                  </a:lnTo>
                  <a:lnTo>
                    <a:pt x="517207" y="1351191"/>
                  </a:lnTo>
                  <a:lnTo>
                    <a:pt x="471220" y="1297520"/>
                  </a:lnTo>
                  <a:lnTo>
                    <a:pt x="441159" y="1261605"/>
                  </a:lnTo>
                  <a:lnTo>
                    <a:pt x="410552" y="1224153"/>
                  </a:lnTo>
                  <a:lnTo>
                    <a:pt x="379704" y="1185278"/>
                  </a:lnTo>
                  <a:lnTo>
                    <a:pt x="348919" y="1145108"/>
                  </a:lnTo>
                  <a:lnTo>
                    <a:pt x="318503" y="1103757"/>
                  </a:lnTo>
                  <a:lnTo>
                    <a:pt x="288759" y="1061364"/>
                  </a:lnTo>
                  <a:lnTo>
                    <a:pt x="259994" y="1018044"/>
                  </a:lnTo>
                  <a:lnTo>
                    <a:pt x="232613" y="974077"/>
                  </a:lnTo>
                  <a:lnTo>
                    <a:pt x="206705" y="929220"/>
                  </a:lnTo>
                  <a:lnTo>
                    <a:pt x="182702" y="883818"/>
                  </a:lnTo>
                  <a:lnTo>
                    <a:pt x="160909" y="837996"/>
                  </a:lnTo>
                  <a:lnTo>
                    <a:pt x="141630" y="791857"/>
                  </a:lnTo>
                  <a:lnTo>
                    <a:pt x="125171" y="745540"/>
                  </a:lnTo>
                  <a:lnTo>
                    <a:pt x="111836" y="699160"/>
                  </a:lnTo>
                  <a:lnTo>
                    <a:pt x="101942" y="652843"/>
                  </a:lnTo>
                  <a:lnTo>
                    <a:pt x="95783" y="606691"/>
                  </a:lnTo>
                  <a:lnTo>
                    <a:pt x="93662" y="560857"/>
                  </a:lnTo>
                  <a:lnTo>
                    <a:pt x="96075" y="513130"/>
                  </a:lnTo>
                  <a:lnTo>
                    <a:pt x="103187" y="466775"/>
                  </a:lnTo>
                  <a:lnTo>
                    <a:pt x="114757" y="422008"/>
                  </a:lnTo>
                  <a:lnTo>
                    <a:pt x="130517" y="379082"/>
                  </a:lnTo>
                  <a:lnTo>
                    <a:pt x="150266" y="338239"/>
                  </a:lnTo>
                  <a:lnTo>
                    <a:pt x="173761" y="299707"/>
                  </a:lnTo>
                  <a:lnTo>
                    <a:pt x="200748" y="263715"/>
                  </a:lnTo>
                  <a:lnTo>
                    <a:pt x="231000" y="230505"/>
                  </a:lnTo>
                  <a:lnTo>
                    <a:pt x="264274" y="200317"/>
                  </a:lnTo>
                  <a:lnTo>
                    <a:pt x="300329" y="173393"/>
                  </a:lnTo>
                  <a:lnTo>
                    <a:pt x="338950" y="149948"/>
                  </a:lnTo>
                  <a:lnTo>
                    <a:pt x="379869" y="130251"/>
                  </a:lnTo>
                  <a:lnTo>
                    <a:pt x="422871" y="114515"/>
                  </a:lnTo>
                  <a:lnTo>
                    <a:pt x="467715" y="102971"/>
                  </a:lnTo>
                  <a:lnTo>
                    <a:pt x="514159" y="95885"/>
                  </a:lnTo>
                  <a:lnTo>
                    <a:pt x="561975" y="93459"/>
                  </a:lnTo>
                  <a:lnTo>
                    <a:pt x="609777" y="95885"/>
                  </a:lnTo>
                  <a:lnTo>
                    <a:pt x="656234" y="102971"/>
                  </a:lnTo>
                  <a:lnTo>
                    <a:pt x="701078" y="114503"/>
                  </a:lnTo>
                  <a:lnTo>
                    <a:pt x="744080" y="130251"/>
                  </a:lnTo>
                  <a:lnTo>
                    <a:pt x="785012" y="149948"/>
                  </a:lnTo>
                  <a:lnTo>
                    <a:pt x="823620" y="173380"/>
                  </a:lnTo>
                  <a:lnTo>
                    <a:pt x="859688" y="200317"/>
                  </a:lnTo>
                  <a:lnTo>
                    <a:pt x="892962" y="230505"/>
                  </a:lnTo>
                  <a:lnTo>
                    <a:pt x="923213" y="263702"/>
                  </a:lnTo>
                  <a:lnTo>
                    <a:pt x="950201" y="299694"/>
                  </a:lnTo>
                  <a:lnTo>
                    <a:pt x="973683" y="338239"/>
                  </a:lnTo>
                  <a:lnTo>
                    <a:pt x="993432" y="379082"/>
                  </a:lnTo>
                  <a:lnTo>
                    <a:pt x="1009205" y="422008"/>
                  </a:lnTo>
                  <a:lnTo>
                    <a:pt x="1020762" y="466763"/>
                  </a:lnTo>
                  <a:lnTo>
                    <a:pt x="1027874" y="513130"/>
                  </a:lnTo>
                  <a:lnTo>
                    <a:pt x="1030300" y="560857"/>
                  </a:lnTo>
                  <a:lnTo>
                    <a:pt x="1030300" y="249834"/>
                  </a:lnTo>
                  <a:lnTo>
                    <a:pt x="1004392" y="214020"/>
                  </a:lnTo>
                  <a:lnTo>
                    <a:pt x="974915" y="179565"/>
                  </a:lnTo>
                  <a:lnTo>
                    <a:pt x="942797" y="147624"/>
                  </a:lnTo>
                  <a:lnTo>
                    <a:pt x="908177" y="118364"/>
                  </a:lnTo>
                  <a:lnTo>
                    <a:pt x="873366" y="93459"/>
                  </a:lnTo>
                  <a:lnTo>
                    <a:pt x="832154" y="68516"/>
                  </a:lnTo>
                  <a:lnTo>
                    <a:pt x="791083" y="48260"/>
                  </a:lnTo>
                  <a:lnTo>
                    <a:pt x="748195" y="31318"/>
                  </a:lnTo>
                  <a:lnTo>
                    <a:pt x="703681" y="17856"/>
                  </a:lnTo>
                  <a:lnTo>
                    <a:pt x="657682" y="8051"/>
                  </a:lnTo>
                  <a:lnTo>
                    <a:pt x="610400" y="2044"/>
                  </a:lnTo>
                  <a:lnTo>
                    <a:pt x="561975" y="0"/>
                  </a:lnTo>
                  <a:lnTo>
                    <a:pt x="513549" y="2044"/>
                  </a:lnTo>
                  <a:lnTo>
                    <a:pt x="466267" y="8051"/>
                  </a:lnTo>
                  <a:lnTo>
                    <a:pt x="420268" y="17856"/>
                  </a:lnTo>
                  <a:lnTo>
                    <a:pt x="375754" y="31318"/>
                  </a:lnTo>
                  <a:lnTo>
                    <a:pt x="332879" y="48260"/>
                  </a:lnTo>
                  <a:lnTo>
                    <a:pt x="291807" y="68516"/>
                  </a:lnTo>
                  <a:lnTo>
                    <a:pt x="252717" y="91948"/>
                  </a:lnTo>
                  <a:lnTo>
                    <a:pt x="215785" y="118364"/>
                  </a:lnTo>
                  <a:lnTo>
                    <a:pt x="181165" y="147624"/>
                  </a:lnTo>
                  <a:lnTo>
                    <a:pt x="149034" y="179565"/>
                  </a:lnTo>
                  <a:lnTo>
                    <a:pt x="119570" y="214020"/>
                  </a:lnTo>
                  <a:lnTo>
                    <a:pt x="92938" y="250825"/>
                  </a:lnTo>
                  <a:lnTo>
                    <a:pt x="69303" y="289826"/>
                  </a:lnTo>
                  <a:lnTo>
                    <a:pt x="48831" y="330860"/>
                  </a:lnTo>
                  <a:lnTo>
                    <a:pt x="31711" y="373761"/>
                  </a:lnTo>
                  <a:lnTo>
                    <a:pt x="18097" y="418376"/>
                  </a:lnTo>
                  <a:lnTo>
                    <a:pt x="8153" y="464540"/>
                  </a:lnTo>
                  <a:lnTo>
                    <a:pt x="2070" y="512076"/>
                  </a:lnTo>
                  <a:lnTo>
                    <a:pt x="0" y="560857"/>
                  </a:lnTo>
                  <a:lnTo>
                    <a:pt x="1879" y="607631"/>
                  </a:lnTo>
                  <a:lnTo>
                    <a:pt x="7340" y="654431"/>
                  </a:lnTo>
                  <a:lnTo>
                    <a:pt x="16167" y="701205"/>
                  </a:lnTo>
                  <a:lnTo>
                    <a:pt x="28117" y="747864"/>
                  </a:lnTo>
                  <a:lnTo>
                    <a:pt x="42976" y="794359"/>
                  </a:lnTo>
                  <a:lnTo>
                    <a:pt x="60490" y="840600"/>
                  </a:lnTo>
                  <a:lnTo>
                    <a:pt x="80441" y="886523"/>
                  </a:lnTo>
                  <a:lnTo>
                    <a:pt x="102603" y="932065"/>
                  </a:lnTo>
                  <a:lnTo>
                    <a:pt x="126733" y="977163"/>
                  </a:lnTo>
                  <a:lnTo>
                    <a:pt x="152603" y="1021727"/>
                  </a:lnTo>
                  <a:lnTo>
                    <a:pt x="179984" y="1065707"/>
                  </a:lnTo>
                  <a:lnTo>
                    <a:pt x="208635" y="1109027"/>
                  </a:lnTo>
                  <a:lnTo>
                    <a:pt x="238340" y="1151623"/>
                  </a:lnTo>
                  <a:lnTo>
                    <a:pt x="268859" y="1193406"/>
                  </a:lnTo>
                  <a:lnTo>
                    <a:pt x="299961" y="1234325"/>
                  </a:lnTo>
                  <a:lnTo>
                    <a:pt x="331419" y="1274318"/>
                  </a:lnTo>
                  <a:lnTo>
                    <a:pt x="363004" y="1313294"/>
                  </a:lnTo>
                  <a:lnTo>
                    <a:pt x="394462" y="1351191"/>
                  </a:lnTo>
                  <a:lnTo>
                    <a:pt x="425589" y="1387957"/>
                  </a:lnTo>
                  <a:lnTo>
                    <a:pt x="456145" y="1423492"/>
                  </a:lnTo>
                  <a:lnTo>
                    <a:pt x="485889" y="1457756"/>
                  </a:lnTo>
                  <a:lnTo>
                    <a:pt x="531558" y="1489608"/>
                  </a:lnTo>
                  <a:lnTo>
                    <a:pt x="560209" y="1495361"/>
                  </a:lnTo>
                  <a:lnTo>
                    <a:pt x="563765" y="1495361"/>
                  </a:lnTo>
                  <a:lnTo>
                    <a:pt x="615873" y="1476895"/>
                  </a:lnTo>
                  <a:lnTo>
                    <a:pt x="667829" y="1423492"/>
                  </a:lnTo>
                  <a:lnTo>
                    <a:pt x="687146" y="1401025"/>
                  </a:lnTo>
                  <a:lnTo>
                    <a:pt x="698385" y="1387957"/>
                  </a:lnTo>
                  <a:lnTo>
                    <a:pt x="729513" y="1351191"/>
                  </a:lnTo>
                  <a:lnTo>
                    <a:pt x="760984" y="1313294"/>
                  </a:lnTo>
                  <a:lnTo>
                    <a:pt x="792556" y="1274318"/>
                  </a:lnTo>
                  <a:lnTo>
                    <a:pt x="824014" y="1234338"/>
                  </a:lnTo>
                  <a:lnTo>
                    <a:pt x="855116" y="1193406"/>
                  </a:lnTo>
                  <a:lnTo>
                    <a:pt x="885634" y="1151623"/>
                  </a:lnTo>
                  <a:lnTo>
                    <a:pt x="915339" y="1109040"/>
                  </a:lnTo>
                  <a:lnTo>
                    <a:pt x="943991" y="1065720"/>
                  </a:lnTo>
                  <a:lnTo>
                    <a:pt x="971372" y="1021740"/>
                  </a:lnTo>
                  <a:lnTo>
                    <a:pt x="997242" y="977163"/>
                  </a:lnTo>
                  <a:lnTo>
                    <a:pt x="1021372" y="932078"/>
                  </a:lnTo>
                  <a:lnTo>
                    <a:pt x="1043533" y="886536"/>
                  </a:lnTo>
                  <a:lnTo>
                    <a:pt x="1063485" y="840600"/>
                  </a:lnTo>
                  <a:lnTo>
                    <a:pt x="1080998" y="794359"/>
                  </a:lnTo>
                  <a:lnTo>
                    <a:pt x="1095844" y="747864"/>
                  </a:lnTo>
                  <a:lnTo>
                    <a:pt x="1107808" y="701205"/>
                  </a:lnTo>
                  <a:lnTo>
                    <a:pt x="1116622" y="654431"/>
                  </a:lnTo>
                  <a:lnTo>
                    <a:pt x="1122095" y="607631"/>
                  </a:lnTo>
                  <a:lnTo>
                    <a:pt x="1123962" y="560857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13502033" y="2249420"/>
            <a:ext cx="2724150" cy="2714625"/>
            <a:chOff x="13502033" y="2249420"/>
            <a:chExt cx="2724150" cy="2714625"/>
          </a:xfrm>
        </p:grpSpPr>
        <p:sp>
          <p:nvSpPr>
            <p:cNvPr id="11" name="object 11"/>
            <p:cNvSpPr/>
            <p:nvPr/>
          </p:nvSpPr>
          <p:spPr>
            <a:xfrm>
              <a:off x="13502030" y="2249423"/>
              <a:ext cx="2724150" cy="2714625"/>
            </a:xfrm>
            <a:custGeom>
              <a:avLst/>
              <a:gdLst/>
              <a:ahLst/>
              <a:cxnLst/>
              <a:rect l="l" t="t" r="r" b="b"/>
              <a:pathLst>
                <a:path w="2724150" h="2714625">
                  <a:moveTo>
                    <a:pt x="2724150" y="0"/>
                  </a:moveTo>
                  <a:lnTo>
                    <a:pt x="0" y="0"/>
                  </a:lnTo>
                  <a:lnTo>
                    <a:pt x="0" y="2714625"/>
                  </a:lnTo>
                  <a:lnTo>
                    <a:pt x="2724150" y="2714625"/>
                  </a:lnTo>
                  <a:lnTo>
                    <a:pt x="27241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4020139" y="3081057"/>
              <a:ext cx="1684655" cy="1057275"/>
            </a:xfrm>
            <a:custGeom>
              <a:avLst/>
              <a:gdLst/>
              <a:ahLst/>
              <a:cxnLst/>
              <a:rect l="l" t="t" r="r" b="b"/>
              <a:pathLst>
                <a:path w="1684655" h="1057275">
                  <a:moveTo>
                    <a:pt x="686765" y="601599"/>
                  </a:moveTo>
                  <a:lnTo>
                    <a:pt x="662825" y="577570"/>
                  </a:lnTo>
                  <a:lnTo>
                    <a:pt x="655497" y="577570"/>
                  </a:lnTo>
                  <a:lnTo>
                    <a:pt x="631558" y="601599"/>
                  </a:lnTo>
                  <a:lnTo>
                    <a:pt x="631558" y="608952"/>
                  </a:lnTo>
                  <a:lnTo>
                    <a:pt x="655497" y="632980"/>
                  </a:lnTo>
                  <a:lnTo>
                    <a:pt x="662825" y="632980"/>
                  </a:lnTo>
                  <a:lnTo>
                    <a:pt x="686765" y="608952"/>
                  </a:lnTo>
                  <a:lnTo>
                    <a:pt x="686765" y="605282"/>
                  </a:lnTo>
                  <a:lnTo>
                    <a:pt x="686765" y="601599"/>
                  </a:lnTo>
                  <a:close/>
                </a:path>
                <a:path w="1684655" h="1057275">
                  <a:moveTo>
                    <a:pt x="1684578" y="532853"/>
                  </a:moveTo>
                  <a:lnTo>
                    <a:pt x="1684502" y="524484"/>
                  </a:lnTo>
                  <a:lnTo>
                    <a:pt x="1683613" y="520966"/>
                  </a:lnTo>
                  <a:lnTo>
                    <a:pt x="1682203" y="514769"/>
                  </a:lnTo>
                  <a:lnTo>
                    <a:pt x="1682508" y="512394"/>
                  </a:lnTo>
                  <a:lnTo>
                    <a:pt x="1681632" y="510222"/>
                  </a:lnTo>
                  <a:lnTo>
                    <a:pt x="1681327" y="509384"/>
                  </a:lnTo>
                  <a:lnTo>
                    <a:pt x="1680565" y="508876"/>
                  </a:lnTo>
                  <a:lnTo>
                    <a:pt x="1680260" y="508012"/>
                  </a:lnTo>
                  <a:lnTo>
                    <a:pt x="1679740" y="506717"/>
                  </a:lnTo>
                  <a:lnTo>
                    <a:pt x="1679829" y="505256"/>
                  </a:lnTo>
                  <a:lnTo>
                    <a:pt x="1679117" y="504088"/>
                  </a:lnTo>
                  <a:lnTo>
                    <a:pt x="1656067" y="462711"/>
                  </a:lnTo>
                  <a:lnTo>
                    <a:pt x="1630667" y="422554"/>
                  </a:lnTo>
                  <a:lnTo>
                    <a:pt x="1603044" y="383692"/>
                  </a:lnTo>
                  <a:lnTo>
                    <a:pt x="1573276" y="346214"/>
                  </a:lnTo>
                  <a:lnTo>
                    <a:pt x="1572488" y="345325"/>
                  </a:lnTo>
                  <a:lnTo>
                    <a:pt x="1572488" y="528815"/>
                  </a:lnTo>
                  <a:lnTo>
                    <a:pt x="1546987" y="570407"/>
                  </a:lnTo>
                  <a:lnTo>
                    <a:pt x="1518945" y="610311"/>
                  </a:lnTo>
                  <a:lnTo>
                    <a:pt x="1488516" y="648449"/>
                  </a:lnTo>
                  <a:lnTo>
                    <a:pt x="1455851" y="684745"/>
                  </a:lnTo>
                  <a:lnTo>
                    <a:pt x="1421066" y="719112"/>
                  </a:lnTo>
                  <a:lnTo>
                    <a:pt x="1384338" y="751459"/>
                  </a:lnTo>
                  <a:lnTo>
                    <a:pt x="1345780" y="781697"/>
                  </a:lnTo>
                  <a:lnTo>
                    <a:pt x="1305547" y="809764"/>
                  </a:lnTo>
                  <a:lnTo>
                    <a:pt x="1263789" y="835545"/>
                  </a:lnTo>
                  <a:lnTo>
                    <a:pt x="1220622" y="858977"/>
                  </a:lnTo>
                  <a:lnTo>
                    <a:pt x="1176223" y="879970"/>
                  </a:lnTo>
                  <a:lnTo>
                    <a:pt x="1130706" y="898436"/>
                  </a:lnTo>
                  <a:lnTo>
                    <a:pt x="1084211" y="914285"/>
                  </a:lnTo>
                  <a:lnTo>
                    <a:pt x="1036904" y="927455"/>
                  </a:lnTo>
                  <a:lnTo>
                    <a:pt x="988923" y="937844"/>
                  </a:lnTo>
                  <a:lnTo>
                    <a:pt x="940396" y="945362"/>
                  </a:lnTo>
                  <a:lnTo>
                    <a:pt x="891527" y="949934"/>
                  </a:lnTo>
                  <a:lnTo>
                    <a:pt x="842289" y="951484"/>
                  </a:lnTo>
                  <a:lnTo>
                    <a:pt x="793038" y="949934"/>
                  </a:lnTo>
                  <a:lnTo>
                    <a:pt x="744054" y="945337"/>
                  </a:lnTo>
                  <a:lnTo>
                    <a:pt x="695464" y="937793"/>
                  </a:lnTo>
                  <a:lnTo>
                    <a:pt x="647420" y="927379"/>
                  </a:lnTo>
                  <a:lnTo>
                    <a:pt x="600062" y="914184"/>
                  </a:lnTo>
                  <a:lnTo>
                    <a:pt x="553542" y="898283"/>
                  </a:lnTo>
                  <a:lnTo>
                    <a:pt x="507987" y="879779"/>
                  </a:lnTo>
                  <a:lnTo>
                    <a:pt x="463550" y="858748"/>
                  </a:lnTo>
                  <a:lnTo>
                    <a:pt x="420370" y="835279"/>
                  </a:lnTo>
                  <a:lnTo>
                    <a:pt x="378599" y="809447"/>
                  </a:lnTo>
                  <a:lnTo>
                    <a:pt x="338366" y="781367"/>
                  </a:lnTo>
                  <a:lnTo>
                    <a:pt x="299821" y="751090"/>
                  </a:lnTo>
                  <a:lnTo>
                    <a:pt x="263118" y="718731"/>
                  </a:lnTo>
                  <a:lnTo>
                    <a:pt x="228384" y="684352"/>
                  </a:lnTo>
                  <a:lnTo>
                    <a:pt x="195770" y="648068"/>
                  </a:lnTo>
                  <a:lnTo>
                    <a:pt x="165417" y="609930"/>
                  </a:lnTo>
                  <a:lnTo>
                    <a:pt x="137477" y="570052"/>
                  </a:lnTo>
                  <a:lnTo>
                    <a:pt x="112077" y="528510"/>
                  </a:lnTo>
                  <a:lnTo>
                    <a:pt x="137579" y="486918"/>
                  </a:lnTo>
                  <a:lnTo>
                    <a:pt x="165620" y="447001"/>
                  </a:lnTo>
                  <a:lnTo>
                    <a:pt x="196037" y="408851"/>
                  </a:lnTo>
                  <a:lnTo>
                    <a:pt x="228714" y="372541"/>
                  </a:lnTo>
                  <a:lnTo>
                    <a:pt x="263486" y="338175"/>
                  </a:lnTo>
                  <a:lnTo>
                    <a:pt x="300215" y="305828"/>
                  </a:lnTo>
                  <a:lnTo>
                    <a:pt x="338772" y="275590"/>
                  </a:lnTo>
                  <a:lnTo>
                    <a:pt x="379006" y="247523"/>
                  </a:lnTo>
                  <a:lnTo>
                    <a:pt x="420776" y="221742"/>
                  </a:lnTo>
                  <a:lnTo>
                    <a:pt x="463931" y="198310"/>
                  </a:lnTo>
                  <a:lnTo>
                    <a:pt x="508342" y="177317"/>
                  </a:lnTo>
                  <a:lnTo>
                    <a:pt x="553859" y="158851"/>
                  </a:lnTo>
                  <a:lnTo>
                    <a:pt x="600341" y="142989"/>
                  </a:lnTo>
                  <a:lnTo>
                    <a:pt x="647649" y="129832"/>
                  </a:lnTo>
                  <a:lnTo>
                    <a:pt x="695642" y="119443"/>
                  </a:lnTo>
                  <a:lnTo>
                    <a:pt x="744169" y="111925"/>
                  </a:lnTo>
                  <a:lnTo>
                    <a:pt x="793038" y="107353"/>
                  </a:lnTo>
                  <a:lnTo>
                    <a:pt x="842289" y="105803"/>
                  </a:lnTo>
                  <a:lnTo>
                    <a:pt x="891527" y="107353"/>
                  </a:lnTo>
                  <a:lnTo>
                    <a:pt x="940523" y="111937"/>
                  </a:lnTo>
                  <a:lnTo>
                    <a:pt x="989114" y="119494"/>
                  </a:lnTo>
                  <a:lnTo>
                    <a:pt x="1037158" y="129908"/>
                  </a:lnTo>
                  <a:lnTo>
                    <a:pt x="1084516" y="143103"/>
                  </a:lnTo>
                  <a:lnTo>
                    <a:pt x="1131049" y="159004"/>
                  </a:lnTo>
                  <a:lnTo>
                    <a:pt x="1176604" y="177507"/>
                  </a:lnTo>
                  <a:lnTo>
                    <a:pt x="1221041" y="198539"/>
                  </a:lnTo>
                  <a:lnTo>
                    <a:pt x="1264208" y="222008"/>
                  </a:lnTo>
                  <a:lnTo>
                    <a:pt x="1305991" y="247840"/>
                  </a:lnTo>
                  <a:lnTo>
                    <a:pt x="1346212" y="275932"/>
                  </a:lnTo>
                  <a:lnTo>
                    <a:pt x="1384757" y="306197"/>
                  </a:lnTo>
                  <a:lnTo>
                    <a:pt x="1421460" y="338569"/>
                  </a:lnTo>
                  <a:lnTo>
                    <a:pt x="1456194" y="372948"/>
                  </a:lnTo>
                  <a:lnTo>
                    <a:pt x="1488795" y="409244"/>
                  </a:lnTo>
                  <a:lnTo>
                    <a:pt x="1519148" y="447382"/>
                  </a:lnTo>
                  <a:lnTo>
                    <a:pt x="1547088" y="487260"/>
                  </a:lnTo>
                  <a:lnTo>
                    <a:pt x="1572488" y="528815"/>
                  </a:lnTo>
                  <a:lnTo>
                    <a:pt x="1572488" y="345325"/>
                  </a:lnTo>
                  <a:lnTo>
                    <a:pt x="1541487" y="310197"/>
                  </a:lnTo>
                  <a:lnTo>
                    <a:pt x="1507769" y="275717"/>
                  </a:lnTo>
                  <a:lnTo>
                    <a:pt x="1472222" y="242874"/>
                  </a:lnTo>
                  <a:lnTo>
                    <a:pt x="1434973" y="211734"/>
                  </a:lnTo>
                  <a:lnTo>
                    <a:pt x="1396111" y="182397"/>
                  </a:lnTo>
                  <a:lnTo>
                    <a:pt x="1355737" y="154927"/>
                  </a:lnTo>
                  <a:lnTo>
                    <a:pt x="1313967" y="129413"/>
                  </a:lnTo>
                  <a:lnTo>
                    <a:pt x="1270901" y="105930"/>
                  </a:lnTo>
                  <a:lnTo>
                    <a:pt x="1270635" y="105803"/>
                  </a:lnTo>
                  <a:lnTo>
                    <a:pt x="1226654" y="84582"/>
                  </a:lnTo>
                  <a:lnTo>
                    <a:pt x="1181303" y="65430"/>
                  </a:lnTo>
                  <a:lnTo>
                    <a:pt x="1134986" y="48564"/>
                  </a:lnTo>
                  <a:lnTo>
                    <a:pt x="1087780" y="34061"/>
                  </a:lnTo>
                  <a:lnTo>
                    <a:pt x="1039812" y="22021"/>
                  </a:lnTo>
                  <a:lnTo>
                    <a:pt x="991171" y="12509"/>
                  </a:lnTo>
                  <a:lnTo>
                    <a:pt x="941959" y="5613"/>
                  </a:lnTo>
                  <a:lnTo>
                    <a:pt x="892302" y="1409"/>
                  </a:lnTo>
                  <a:lnTo>
                    <a:pt x="842289" y="0"/>
                  </a:lnTo>
                  <a:lnTo>
                    <a:pt x="792264" y="1409"/>
                  </a:lnTo>
                  <a:lnTo>
                    <a:pt x="742607" y="5600"/>
                  </a:lnTo>
                  <a:lnTo>
                    <a:pt x="693394" y="12484"/>
                  </a:lnTo>
                  <a:lnTo>
                    <a:pt x="644753" y="21983"/>
                  </a:lnTo>
                  <a:lnTo>
                    <a:pt x="596785" y="34010"/>
                  </a:lnTo>
                  <a:lnTo>
                    <a:pt x="549579" y="48488"/>
                  </a:lnTo>
                  <a:lnTo>
                    <a:pt x="503262" y="65328"/>
                  </a:lnTo>
                  <a:lnTo>
                    <a:pt x="457911" y="84455"/>
                  </a:lnTo>
                  <a:lnTo>
                    <a:pt x="413651" y="105791"/>
                  </a:lnTo>
                  <a:lnTo>
                    <a:pt x="370586" y="129235"/>
                  </a:lnTo>
                  <a:lnTo>
                    <a:pt x="328815" y="154724"/>
                  </a:lnTo>
                  <a:lnTo>
                    <a:pt x="288455" y="182168"/>
                  </a:lnTo>
                  <a:lnTo>
                    <a:pt x="249580" y="211493"/>
                  </a:lnTo>
                  <a:lnTo>
                    <a:pt x="212331" y="242608"/>
                  </a:lnTo>
                  <a:lnTo>
                    <a:pt x="176796" y="275424"/>
                  </a:lnTo>
                  <a:lnTo>
                    <a:pt x="143065" y="309880"/>
                  </a:lnTo>
                  <a:lnTo>
                    <a:pt x="111277" y="345884"/>
                  </a:lnTo>
                  <a:lnTo>
                    <a:pt x="81508" y="383349"/>
                  </a:lnTo>
                  <a:lnTo>
                    <a:pt x="53873" y="422186"/>
                  </a:lnTo>
                  <a:lnTo>
                    <a:pt x="28473" y="462343"/>
                  </a:lnTo>
                  <a:lnTo>
                    <a:pt x="4749" y="504939"/>
                  </a:lnTo>
                  <a:lnTo>
                    <a:pt x="4711" y="506717"/>
                  </a:lnTo>
                  <a:lnTo>
                    <a:pt x="4330" y="507644"/>
                  </a:lnTo>
                  <a:lnTo>
                    <a:pt x="4013" y="508469"/>
                  </a:lnTo>
                  <a:lnTo>
                    <a:pt x="3213" y="508977"/>
                  </a:lnTo>
                  <a:lnTo>
                    <a:pt x="2057" y="511962"/>
                  </a:lnTo>
                  <a:lnTo>
                    <a:pt x="2362" y="514400"/>
                  </a:lnTo>
                  <a:lnTo>
                    <a:pt x="1892" y="516623"/>
                  </a:lnTo>
                  <a:lnTo>
                    <a:pt x="0" y="524484"/>
                  </a:lnTo>
                  <a:lnTo>
                    <a:pt x="101" y="532853"/>
                  </a:lnTo>
                  <a:lnTo>
                    <a:pt x="939" y="536257"/>
                  </a:lnTo>
                  <a:lnTo>
                    <a:pt x="1892" y="540283"/>
                  </a:lnTo>
                  <a:lnTo>
                    <a:pt x="2362" y="542556"/>
                  </a:lnTo>
                  <a:lnTo>
                    <a:pt x="2070" y="544830"/>
                  </a:lnTo>
                  <a:lnTo>
                    <a:pt x="2908" y="547001"/>
                  </a:lnTo>
                  <a:lnTo>
                    <a:pt x="3213" y="547916"/>
                  </a:lnTo>
                  <a:lnTo>
                    <a:pt x="4000" y="548449"/>
                  </a:lnTo>
                  <a:lnTo>
                    <a:pt x="4330" y="549275"/>
                  </a:lnTo>
                  <a:lnTo>
                    <a:pt x="4864" y="550570"/>
                  </a:lnTo>
                  <a:lnTo>
                    <a:pt x="4953" y="552335"/>
                  </a:lnTo>
                  <a:lnTo>
                    <a:pt x="28473" y="594563"/>
                  </a:lnTo>
                  <a:lnTo>
                    <a:pt x="53873" y="634720"/>
                  </a:lnTo>
                  <a:lnTo>
                    <a:pt x="81508" y="673582"/>
                  </a:lnTo>
                  <a:lnTo>
                    <a:pt x="111277" y="711060"/>
                  </a:lnTo>
                  <a:lnTo>
                    <a:pt x="143065" y="747077"/>
                  </a:lnTo>
                  <a:lnTo>
                    <a:pt x="176784" y="781545"/>
                  </a:lnTo>
                  <a:lnTo>
                    <a:pt x="212331" y="814400"/>
                  </a:lnTo>
                  <a:lnTo>
                    <a:pt x="249580" y="845527"/>
                  </a:lnTo>
                  <a:lnTo>
                    <a:pt x="288442" y="874877"/>
                  </a:lnTo>
                  <a:lnTo>
                    <a:pt x="328815" y="902347"/>
                  </a:lnTo>
                  <a:lnTo>
                    <a:pt x="370586" y="927862"/>
                  </a:lnTo>
                  <a:lnTo>
                    <a:pt x="413651" y="951331"/>
                  </a:lnTo>
                  <a:lnTo>
                    <a:pt x="457898" y="972693"/>
                  </a:lnTo>
                  <a:lnTo>
                    <a:pt x="503250" y="991844"/>
                  </a:lnTo>
                  <a:lnTo>
                    <a:pt x="549567" y="1008710"/>
                  </a:lnTo>
                  <a:lnTo>
                    <a:pt x="596773" y="1023200"/>
                  </a:lnTo>
                  <a:lnTo>
                    <a:pt x="644740" y="1035253"/>
                  </a:lnTo>
                  <a:lnTo>
                    <a:pt x="693381" y="1044752"/>
                  </a:lnTo>
                  <a:lnTo>
                    <a:pt x="742594" y="1051661"/>
                  </a:lnTo>
                  <a:lnTo>
                    <a:pt x="792251" y="1055852"/>
                  </a:lnTo>
                  <a:lnTo>
                    <a:pt x="842264" y="1057275"/>
                  </a:lnTo>
                  <a:lnTo>
                    <a:pt x="892289" y="1055852"/>
                  </a:lnTo>
                  <a:lnTo>
                    <a:pt x="941946" y="1051661"/>
                  </a:lnTo>
                  <a:lnTo>
                    <a:pt x="991146" y="1044778"/>
                  </a:lnTo>
                  <a:lnTo>
                    <a:pt x="1039787" y="1035278"/>
                  </a:lnTo>
                  <a:lnTo>
                    <a:pt x="1087767" y="1023251"/>
                  </a:lnTo>
                  <a:lnTo>
                    <a:pt x="1134973" y="1008786"/>
                  </a:lnTo>
                  <a:lnTo>
                    <a:pt x="1181290" y="991933"/>
                  </a:lnTo>
                  <a:lnTo>
                    <a:pt x="1226642" y="972820"/>
                  </a:lnTo>
                  <a:lnTo>
                    <a:pt x="1270901" y="951484"/>
                  </a:lnTo>
                  <a:lnTo>
                    <a:pt x="1313954" y="928039"/>
                  </a:lnTo>
                  <a:lnTo>
                    <a:pt x="1355725" y="902550"/>
                  </a:lnTo>
                  <a:lnTo>
                    <a:pt x="1396098" y="875106"/>
                  </a:lnTo>
                  <a:lnTo>
                    <a:pt x="1434960" y="845794"/>
                  </a:lnTo>
                  <a:lnTo>
                    <a:pt x="1472222" y="814679"/>
                  </a:lnTo>
                  <a:lnTo>
                    <a:pt x="1507756" y="781862"/>
                  </a:lnTo>
                  <a:lnTo>
                    <a:pt x="1541475" y="747420"/>
                  </a:lnTo>
                  <a:lnTo>
                    <a:pt x="1573276" y="711428"/>
                  </a:lnTo>
                  <a:lnTo>
                    <a:pt x="1603032" y="673963"/>
                  </a:lnTo>
                  <a:lnTo>
                    <a:pt x="1630667" y="635127"/>
                  </a:lnTo>
                  <a:lnTo>
                    <a:pt x="1656067" y="594982"/>
                  </a:lnTo>
                  <a:lnTo>
                    <a:pt x="1679829" y="552335"/>
                  </a:lnTo>
                  <a:lnTo>
                    <a:pt x="1679740" y="550938"/>
                  </a:lnTo>
                  <a:lnTo>
                    <a:pt x="1680565" y="548855"/>
                  </a:lnTo>
                  <a:lnTo>
                    <a:pt x="1681327" y="548297"/>
                  </a:lnTo>
                  <a:lnTo>
                    <a:pt x="1681632" y="547420"/>
                  </a:lnTo>
                  <a:lnTo>
                    <a:pt x="1682521" y="545249"/>
                  </a:lnTo>
                  <a:lnTo>
                    <a:pt x="1682203" y="542861"/>
                  </a:lnTo>
                  <a:lnTo>
                    <a:pt x="1683613" y="536676"/>
                  </a:lnTo>
                  <a:lnTo>
                    <a:pt x="1684578" y="532853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651701" y="3398214"/>
              <a:ext cx="237042" cy="23790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4492169" y="3239550"/>
              <a:ext cx="738505" cy="741045"/>
            </a:xfrm>
            <a:custGeom>
              <a:avLst/>
              <a:gdLst/>
              <a:ahLst/>
              <a:cxnLst/>
              <a:rect l="l" t="t" r="r" b="b"/>
              <a:pathLst>
                <a:path w="738505" h="741045">
                  <a:moveTo>
                    <a:pt x="369028" y="740637"/>
                  </a:moveTo>
                  <a:lnTo>
                    <a:pt x="322734" y="737752"/>
                  </a:lnTo>
                  <a:lnTo>
                    <a:pt x="278157" y="729328"/>
                  </a:lnTo>
                  <a:lnTo>
                    <a:pt x="235643" y="715711"/>
                  </a:lnTo>
                  <a:lnTo>
                    <a:pt x="195537" y="697250"/>
                  </a:lnTo>
                  <a:lnTo>
                    <a:pt x="158164" y="674273"/>
                  </a:lnTo>
                  <a:lnTo>
                    <a:pt x="123933" y="647179"/>
                  </a:lnTo>
                  <a:lnTo>
                    <a:pt x="93127" y="616264"/>
                  </a:lnTo>
                  <a:lnTo>
                    <a:pt x="66111" y="581892"/>
                  </a:lnTo>
                  <a:lnTo>
                    <a:pt x="43233" y="544410"/>
                  </a:lnTo>
                  <a:lnTo>
                    <a:pt x="24837" y="504164"/>
                  </a:lnTo>
                  <a:lnTo>
                    <a:pt x="11269" y="461503"/>
                  </a:lnTo>
                  <a:lnTo>
                    <a:pt x="2874" y="416772"/>
                  </a:lnTo>
                  <a:lnTo>
                    <a:pt x="0" y="370318"/>
                  </a:lnTo>
                  <a:lnTo>
                    <a:pt x="2874" y="323865"/>
                  </a:lnTo>
                  <a:lnTo>
                    <a:pt x="11269" y="279134"/>
                  </a:lnTo>
                  <a:lnTo>
                    <a:pt x="24837" y="236472"/>
                  </a:lnTo>
                  <a:lnTo>
                    <a:pt x="43233" y="196227"/>
                  </a:lnTo>
                  <a:lnTo>
                    <a:pt x="66111" y="158744"/>
                  </a:lnTo>
                  <a:lnTo>
                    <a:pt x="93127" y="124372"/>
                  </a:lnTo>
                  <a:lnTo>
                    <a:pt x="123933" y="93457"/>
                  </a:lnTo>
                  <a:lnTo>
                    <a:pt x="158185" y="66347"/>
                  </a:lnTo>
                  <a:lnTo>
                    <a:pt x="195537" y="43387"/>
                  </a:lnTo>
                  <a:lnTo>
                    <a:pt x="235643" y="24925"/>
                  </a:lnTo>
                  <a:lnTo>
                    <a:pt x="278157" y="11309"/>
                  </a:lnTo>
                  <a:lnTo>
                    <a:pt x="322734" y="2885"/>
                  </a:lnTo>
                  <a:lnTo>
                    <a:pt x="369028" y="0"/>
                  </a:lnTo>
                  <a:lnTo>
                    <a:pt x="415320" y="2885"/>
                  </a:lnTo>
                  <a:lnTo>
                    <a:pt x="459895" y="11309"/>
                  </a:lnTo>
                  <a:lnTo>
                    <a:pt x="502408" y="24925"/>
                  </a:lnTo>
                  <a:lnTo>
                    <a:pt x="542513" y="43387"/>
                  </a:lnTo>
                  <a:lnTo>
                    <a:pt x="557993" y="52902"/>
                  </a:lnTo>
                  <a:lnTo>
                    <a:pt x="369028" y="52902"/>
                  </a:lnTo>
                  <a:lnTo>
                    <a:pt x="322340" y="56350"/>
                  </a:lnTo>
                  <a:lnTo>
                    <a:pt x="277760" y="66363"/>
                  </a:lnTo>
                  <a:lnTo>
                    <a:pt x="235781" y="82447"/>
                  </a:lnTo>
                  <a:lnTo>
                    <a:pt x="196895" y="104108"/>
                  </a:lnTo>
                  <a:lnTo>
                    <a:pt x="161596" y="130850"/>
                  </a:lnTo>
                  <a:lnTo>
                    <a:pt x="130376" y="162179"/>
                  </a:lnTo>
                  <a:lnTo>
                    <a:pt x="103728" y="197601"/>
                  </a:lnTo>
                  <a:lnTo>
                    <a:pt x="82143" y="236620"/>
                  </a:lnTo>
                  <a:lnTo>
                    <a:pt x="66116" y="278743"/>
                  </a:lnTo>
                  <a:lnTo>
                    <a:pt x="56139" y="323474"/>
                  </a:lnTo>
                  <a:lnTo>
                    <a:pt x="52703" y="370318"/>
                  </a:lnTo>
                  <a:lnTo>
                    <a:pt x="56139" y="417163"/>
                  </a:lnTo>
                  <a:lnTo>
                    <a:pt x="66116" y="461894"/>
                  </a:lnTo>
                  <a:lnTo>
                    <a:pt x="82143" y="504016"/>
                  </a:lnTo>
                  <a:lnTo>
                    <a:pt x="103728" y="543036"/>
                  </a:lnTo>
                  <a:lnTo>
                    <a:pt x="130376" y="578457"/>
                  </a:lnTo>
                  <a:lnTo>
                    <a:pt x="161596" y="609786"/>
                  </a:lnTo>
                  <a:lnTo>
                    <a:pt x="196895" y="636529"/>
                  </a:lnTo>
                  <a:lnTo>
                    <a:pt x="235781" y="658189"/>
                  </a:lnTo>
                  <a:lnTo>
                    <a:pt x="277834" y="674290"/>
                  </a:lnTo>
                  <a:lnTo>
                    <a:pt x="322340" y="684287"/>
                  </a:lnTo>
                  <a:lnTo>
                    <a:pt x="369028" y="687734"/>
                  </a:lnTo>
                  <a:lnTo>
                    <a:pt x="557993" y="687734"/>
                  </a:lnTo>
                  <a:lnTo>
                    <a:pt x="542513" y="697250"/>
                  </a:lnTo>
                  <a:lnTo>
                    <a:pt x="502408" y="715711"/>
                  </a:lnTo>
                  <a:lnTo>
                    <a:pt x="459895" y="729328"/>
                  </a:lnTo>
                  <a:lnTo>
                    <a:pt x="415320" y="737752"/>
                  </a:lnTo>
                  <a:lnTo>
                    <a:pt x="369028" y="740637"/>
                  </a:lnTo>
                  <a:close/>
                </a:path>
                <a:path w="738505" h="741045">
                  <a:moveTo>
                    <a:pt x="557993" y="687734"/>
                  </a:moveTo>
                  <a:lnTo>
                    <a:pt x="369028" y="687734"/>
                  </a:lnTo>
                  <a:lnTo>
                    <a:pt x="415716" y="684287"/>
                  </a:lnTo>
                  <a:lnTo>
                    <a:pt x="460294" y="674273"/>
                  </a:lnTo>
                  <a:lnTo>
                    <a:pt x="502271" y="658189"/>
                  </a:lnTo>
                  <a:lnTo>
                    <a:pt x="541153" y="636529"/>
                  </a:lnTo>
                  <a:lnTo>
                    <a:pt x="576449" y="609786"/>
                  </a:lnTo>
                  <a:lnTo>
                    <a:pt x="607666" y="578457"/>
                  </a:lnTo>
                  <a:lnTo>
                    <a:pt x="634312" y="543036"/>
                  </a:lnTo>
                  <a:lnTo>
                    <a:pt x="655895" y="504016"/>
                  </a:lnTo>
                  <a:lnTo>
                    <a:pt x="671921" y="461894"/>
                  </a:lnTo>
                  <a:lnTo>
                    <a:pt x="681900" y="417163"/>
                  </a:lnTo>
                  <a:lnTo>
                    <a:pt x="685338" y="370318"/>
                  </a:lnTo>
                  <a:lnTo>
                    <a:pt x="681903" y="323474"/>
                  </a:lnTo>
                  <a:lnTo>
                    <a:pt x="671927" y="278743"/>
                  </a:lnTo>
                  <a:lnTo>
                    <a:pt x="655901" y="236620"/>
                  </a:lnTo>
                  <a:lnTo>
                    <a:pt x="634318" y="197601"/>
                  </a:lnTo>
                  <a:lnTo>
                    <a:pt x="607672" y="162179"/>
                  </a:lnTo>
                  <a:lnTo>
                    <a:pt x="576454" y="130850"/>
                  </a:lnTo>
                  <a:lnTo>
                    <a:pt x="541157" y="104108"/>
                  </a:lnTo>
                  <a:lnTo>
                    <a:pt x="502273" y="82447"/>
                  </a:lnTo>
                  <a:lnTo>
                    <a:pt x="460222" y="66347"/>
                  </a:lnTo>
                  <a:lnTo>
                    <a:pt x="415716" y="56350"/>
                  </a:lnTo>
                  <a:lnTo>
                    <a:pt x="369028" y="52902"/>
                  </a:lnTo>
                  <a:lnTo>
                    <a:pt x="557993" y="52902"/>
                  </a:lnTo>
                  <a:lnTo>
                    <a:pt x="614117" y="93457"/>
                  </a:lnTo>
                  <a:lnTo>
                    <a:pt x="644925" y="124372"/>
                  </a:lnTo>
                  <a:lnTo>
                    <a:pt x="671941" y="158744"/>
                  </a:lnTo>
                  <a:lnTo>
                    <a:pt x="694821" y="196227"/>
                  </a:lnTo>
                  <a:lnTo>
                    <a:pt x="713218" y="236472"/>
                  </a:lnTo>
                  <a:lnTo>
                    <a:pt x="726787" y="279134"/>
                  </a:lnTo>
                  <a:lnTo>
                    <a:pt x="735182" y="323865"/>
                  </a:lnTo>
                  <a:lnTo>
                    <a:pt x="738057" y="370318"/>
                  </a:lnTo>
                  <a:lnTo>
                    <a:pt x="735182" y="416772"/>
                  </a:lnTo>
                  <a:lnTo>
                    <a:pt x="726787" y="461503"/>
                  </a:lnTo>
                  <a:lnTo>
                    <a:pt x="713218" y="504164"/>
                  </a:lnTo>
                  <a:lnTo>
                    <a:pt x="694821" y="544410"/>
                  </a:lnTo>
                  <a:lnTo>
                    <a:pt x="671941" y="581892"/>
                  </a:lnTo>
                  <a:lnTo>
                    <a:pt x="644925" y="616264"/>
                  </a:lnTo>
                  <a:lnTo>
                    <a:pt x="614117" y="647179"/>
                  </a:lnTo>
                  <a:lnTo>
                    <a:pt x="579865" y="674290"/>
                  </a:lnTo>
                  <a:lnTo>
                    <a:pt x="557993" y="68773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651701" y="3398214"/>
              <a:ext cx="237042" cy="23790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4492169" y="3239550"/>
              <a:ext cx="738505" cy="741045"/>
            </a:xfrm>
            <a:custGeom>
              <a:avLst/>
              <a:gdLst/>
              <a:ahLst/>
              <a:cxnLst/>
              <a:rect l="l" t="t" r="r" b="b"/>
              <a:pathLst>
                <a:path w="738505" h="741045">
                  <a:moveTo>
                    <a:pt x="369028" y="740637"/>
                  </a:moveTo>
                  <a:lnTo>
                    <a:pt x="322734" y="737752"/>
                  </a:lnTo>
                  <a:lnTo>
                    <a:pt x="278157" y="729328"/>
                  </a:lnTo>
                  <a:lnTo>
                    <a:pt x="235643" y="715711"/>
                  </a:lnTo>
                  <a:lnTo>
                    <a:pt x="195537" y="697250"/>
                  </a:lnTo>
                  <a:lnTo>
                    <a:pt x="158164" y="674273"/>
                  </a:lnTo>
                  <a:lnTo>
                    <a:pt x="123933" y="647179"/>
                  </a:lnTo>
                  <a:lnTo>
                    <a:pt x="93127" y="616264"/>
                  </a:lnTo>
                  <a:lnTo>
                    <a:pt x="66111" y="581892"/>
                  </a:lnTo>
                  <a:lnTo>
                    <a:pt x="43233" y="544410"/>
                  </a:lnTo>
                  <a:lnTo>
                    <a:pt x="24837" y="504164"/>
                  </a:lnTo>
                  <a:lnTo>
                    <a:pt x="11269" y="461503"/>
                  </a:lnTo>
                  <a:lnTo>
                    <a:pt x="2874" y="416772"/>
                  </a:lnTo>
                  <a:lnTo>
                    <a:pt x="0" y="370318"/>
                  </a:lnTo>
                  <a:lnTo>
                    <a:pt x="2874" y="323865"/>
                  </a:lnTo>
                  <a:lnTo>
                    <a:pt x="11269" y="279134"/>
                  </a:lnTo>
                  <a:lnTo>
                    <a:pt x="24837" y="236472"/>
                  </a:lnTo>
                  <a:lnTo>
                    <a:pt x="43233" y="196227"/>
                  </a:lnTo>
                  <a:lnTo>
                    <a:pt x="66111" y="158744"/>
                  </a:lnTo>
                  <a:lnTo>
                    <a:pt x="93127" y="124372"/>
                  </a:lnTo>
                  <a:lnTo>
                    <a:pt x="123933" y="93457"/>
                  </a:lnTo>
                  <a:lnTo>
                    <a:pt x="158185" y="66347"/>
                  </a:lnTo>
                  <a:lnTo>
                    <a:pt x="195537" y="43387"/>
                  </a:lnTo>
                  <a:lnTo>
                    <a:pt x="235643" y="24925"/>
                  </a:lnTo>
                  <a:lnTo>
                    <a:pt x="278157" y="11309"/>
                  </a:lnTo>
                  <a:lnTo>
                    <a:pt x="322734" y="2885"/>
                  </a:lnTo>
                  <a:lnTo>
                    <a:pt x="369028" y="0"/>
                  </a:lnTo>
                  <a:lnTo>
                    <a:pt x="415320" y="2885"/>
                  </a:lnTo>
                  <a:lnTo>
                    <a:pt x="459895" y="11309"/>
                  </a:lnTo>
                  <a:lnTo>
                    <a:pt x="502408" y="24925"/>
                  </a:lnTo>
                  <a:lnTo>
                    <a:pt x="542513" y="43387"/>
                  </a:lnTo>
                  <a:lnTo>
                    <a:pt x="557993" y="52902"/>
                  </a:lnTo>
                  <a:lnTo>
                    <a:pt x="369028" y="52902"/>
                  </a:lnTo>
                  <a:lnTo>
                    <a:pt x="322340" y="56350"/>
                  </a:lnTo>
                  <a:lnTo>
                    <a:pt x="277760" y="66363"/>
                  </a:lnTo>
                  <a:lnTo>
                    <a:pt x="235781" y="82447"/>
                  </a:lnTo>
                  <a:lnTo>
                    <a:pt x="196895" y="104108"/>
                  </a:lnTo>
                  <a:lnTo>
                    <a:pt x="161596" y="130850"/>
                  </a:lnTo>
                  <a:lnTo>
                    <a:pt x="130376" y="162179"/>
                  </a:lnTo>
                  <a:lnTo>
                    <a:pt x="103728" y="197601"/>
                  </a:lnTo>
                  <a:lnTo>
                    <a:pt x="82143" y="236620"/>
                  </a:lnTo>
                  <a:lnTo>
                    <a:pt x="66116" y="278743"/>
                  </a:lnTo>
                  <a:lnTo>
                    <a:pt x="56139" y="323474"/>
                  </a:lnTo>
                  <a:lnTo>
                    <a:pt x="52703" y="370318"/>
                  </a:lnTo>
                  <a:lnTo>
                    <a:pt x="56139" y="417163"/>
                  </a:lnTo>
                  <a:lnTo>
                    <a:pt x="66116" y="461894"/>
                  </a:lnTo>
                  <a:lnTo>
                    <a:pt x="82143" y="504016"/>
                  </a:lnTo>
                  <a:lnTo>
                    <a:pt x="103728" y="543036"/>
                  </a:lnTo>
                  <a:lnTo>
                    <a:pt x="130376" y="578457"/>
                  </a:lnTo>
                  <a:lnTo>
                    <a:pt x="161596" y="609786"/>
                  </a:lnTo>
                  <a:lnTo>
                    <a:pt x="196895" y="636529"/>
                  </a:lnTo>
                  <a:lnTo>
                    <a:pt x="235781" y="658189"/>
                  </a:lnTo>
                  <a:lnTo>
                    <a:pt x="277834" y="674290"/>
                  </a:lnTo>
                  <a:lnTo>
                    <a:pt x="322340" y="684287"/>
                  </a:lnTo>
                  <a:lnTo>
                    <a:pt x="369028" y="687734"/>
                  </a:lnTo>
                  <a:lnTo>
                    <a:pt x="557993" y="687734"/>
                  </a:lnTo>
                  <a:lnTo>
                    <a:pt x="542513" y="697250"/>
                  </a:lnTo>
                  <a:lnTo>
                    <a:pt x="502408" y="715711"/>
                  </a:lnTo>
                  <a:lnTo>
                    <a:pt x="459895" y="729328"/>
                  </a:lnTo>
                  <a:lnTo>
                    <a:pt x="415320" y="737752"/>
                  </a:lnTo>
                  <a:lnTo>
                    <a:pt x="369028" y="740637"/>
                  </a:lnTo>
                  <a:close/>
                </a:path>
                <a:path w="738505" h="741045">
                  <a:moveTo>
                    <a:pt x="557993" y="687734"/>
                  </a:moveTo>
                  <a:lnTo>
                    <a:pt x="369028" y="687734"/>
                  </a:lnTo>
                  <a:lnTo>
                    <a:pt x="415716" y="684287"/>
                  </a:lnTo>
                  <a:lnTo>
                    <a:pt x="460294" y="674273"/>
                  </a:lnTo>
                  <a:lnTo>
                    <a:pt x="502271" y="658189"/>
                  </a:lnTo>
                  <a:lnTo>
                    <a:pt x="541153" y="636529"/>
                  </a:lnTo>
                  <a:lnTo>
                    <a:pt x="576449" y="609786"/>
                  </a:lnTo>
                  <a:lnTo>
                    <a:pt x="607666" y="578457"/>
                  </a:lnTo>
                  <a:lnTo>
                    <a:pt x="634312" y="543036"/>
                  </a:lnTo>
                  <a:lnTo>
                    <a:pt x="655895" y="504016"/>
                  </a:lnTo>
                  <a:lnTo>
                    <a:pt x="671921" y="461894"/>
                  </a:lnTo>
                  <a:lnTo>
                    <a:pt x="681900" y="417163"/>
                  </a:lnTo>
                  <a:lnTo>
                    <a:pt x="685338" y="370318"/>
                  </a:lnTo>
                  <a:lnTo>
                    <a:pt x="681903" y="323474"/>
                  </a:lnTo>
                  <a:lnTo>
                    <a:pt x="671927" y="278743"/>
                  </a:lnTo>
                  <a:lnTo>
                    <a:pt x="655901" y="236620"/>
                  </a:lnTo>
                  <a:lnTo>
                    <a:pt x="634318" y="197601"/>
                  </a:lnTo>
                  <a:lnTo>
                    <a:pt x="607672" y="162179"/>
                  </a:lnTo>
                  <a:lnTo>
                    <a:pt x="576454" y="130850"/>
                  </a:lnTo>
                  <a:lnTo>
                    <a:pt x="541157" y="104108"/>
                  </a:lnTo>
                  <a:lnTo>
                    <a:pt x="502273" y="82447"/>
                  </a:lnTo>
                  <a:lnTo>
                    <a:pt x="460222" y="66347"/>
                  </a:lnTo>
                  <a:lnTo>
                    <a:pt x="415716" y="56350"/>
                  </a:lnTo>
                  <a:lnTo>
                    <a:pt x="369028" y="52902"/>
                  </a:lnTo>
                  <a:lnTo>
                    <a:pt x="557993" y="52902"/>
                  </a:lnTo>
                  <a:lnTo>
                    <a:pt x="614117" y="93457"/>
                  </a:lnTo>
                  <a:lnTo>
                    <a:pt x="644925" y="124372"/>
                  </a:lnTo>
                  <a:lnTo>
                    <a:pt x="671941" y="158744"/>
                  </a:lnTo>
                  <a:lnTo>
                    <a:pt x="694821" y="196227"/>
                  </a:lnTo>
                  <a:lnTo>
                    <a:pt x="713218" y="236472"/>
                  </a:lnTo>
                  <a:lnTo>
                    <a:pt x="726787" y="279134"/>
                  </a:lnTo>
                  <a:lnTo>
                    <a:pt x="735182" y="323865"/>
                  </a:lnTo>
                  <a:lnTo>
                    <a:pt x="738057" y="370318"/>
                  </a:lnTo>
                  <a:lnTo>
                    <a:pt x="735182" y="416772"/>
                  </a:lnTo>
                  <a:lnTo>
                    <a:pt x="726787" y="461503"/>
                  </a:lnTo>
                  <a:lnTo>
                    <a:pt x="713218" y="504164"/>
                  </a:lnTo>
                  <a:lnTo>
                    <a:pt x="694821" y="544410"/>
                  </a:lnTo>
                  <a:lnTo>
                    <a:pt x="671941" y="581892"/>
                  </a:lnTo>
                  <a:lnTo>
                    <a:pt x="644925" y="616264"/>
                  </a:lnTo>
                  <a:lnTo>
                    <a:pt x="614117" y="647179"/>
                  </a:lnTo>
                  <a:lnTo>
                    <a:pt x="579865" y="674290"/>
                  </a:lnTo>
                  <a:lnTo>
                    <a:pt x="557993" y="68773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10427208" y="2249420"/>
            <a:ext cx="2724150" cy="2714625"/>
            <a:chOff x="10427208" y="2249420"/>
            <a:chExt cx="2724150" cy="2714625"/>
          </a:xfrm>
        </p:grpSpPr>
        <p:sp>
          <p:nvSpPr>
            <p:cNvPr id="18" name="object 18"/>
            <p:cNvSpPr/>
            <p:nvPr/>
          </p:nvSpPr>
          <p:spPr>
            <a:xfrm>
              <a:off x="10427208" y="2249423"/>
              <a:ext cx="2724150" cy="2714625"/>
            </a:xfrm>
            <a:custGeom>
              <a:avLst/>
              <a:gdLst/>
              <a:ahLst/>
              <a:cxnLst/>
              <a:rect l="l" t="t" r="r" b="b"/>
              <a:pathLst>
                <a:path w="2724150" h="2714625">
                  <a:moveTo>
                    <a:pt x="2724137" y="0"/>
                  </a:moveTo>
                  <a:lnTo>
                    <a:pt x="0" y="0"/>
                  </a:lnTo>
                  <a:lnTo>
                    <a:pt x="0" y="2714625"/>
                  </a:lnTo>
                  <a:lnTo>
                    <a:pt x="2724137" y="2714625"/>
                  </a:lnTo>
                  <a:lnTo>
                    <a:pt x="2724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11015616" y="2835747"/>
              <a:ext cx="1542415" cy="1543050"/>
            </a:xfrm>
            <a:custGeom>
              <a:avLst/>
              <a:gdLst/>
              <a:ahLst/>
              <a:cxnLst/>
              <a:rect l="l" t="t" r="r" b="b"/>
              <a:pathLst>
                <a:path w="1542415" h="1543050">
                  <a:moveTo>
                    <a:pt x="169052" y="1543023"/>
                  </a:moveTo>
                  <a:lnTo>
                    <a:pt x="124104" y="1536993"/>
                  </a:lnTo>
                  <a:lnTo>
                    <a:pt x="83718" y="1519978"/>
                  </a:lnTo>
                  <a:lnTo>
                    <a:pt x="49506" y="1493587"/>
                  </a:lnTo>
                  <a:lnTo>
                    <a:pt x="23075" y="1459429"/>
                  </a:lnTo>
                  <a:lnTo>
                    <a:pt x="6037" y="1419114"/>
                  </a:lnTo>
                  <a:lnTo>
                    <a:pt x="0" y="1374252"/>
                  </a:lnTo>
                  <a:lnTo>
                    <a:pt x="1157" y="1359770"/>
                  </a:lnTo>
                  <a:lnTo>
                    <a:pt x="120832" y="914270"/>
                  </a:lnTo>
                  <a:lnTo>
                    <a:pt x="140069" y="870093"/>
                  </a:lnTo>
                  <a:lnTo>
                    <a:pt x="169614" y="832054"/>
                  </a:lnTo>
                  <a:lnTo>
                    <a:pt x="667797" y="330175"/>
                  </a:lnTo>
                  <a:lnTo>
                    <a:pt x="668065" y="329706"/>
                  </a:lnTo>
                  <a:lnTo>
                    <a:pt x="668266" y="329237"/>
                  </a:lnTo>
                  <a:lnTo>
                    <a:pt x="668628" y="328808"/>
                  </a:lnTo>
                  <a:lnTo>
                    <a:pt x="669391" y="328099"/>
                  </a:lnTo>
                  <a:lnTo>
                    <a:pt x="670222" y="327630"/>
                  </a:lnTo>
                  <a:lnTo>
                    <a:pt x="670891" y="326973"/>
                  </a:lnTo>
                  <a:lnTo>
                    <a:pt x="905590" y="90453"/>
                  </a:lnTo>
                  <a:lnTo>
                    <a:pt x="943099" y="58682"/>
                  </a:lnTo>
                  <a:lnTo>
                    <a:pt x="985076" y="33454"/>
                  </a:lnTo>
                  <a:lnTo>
                    <a:pt x="1030816" y="15066"/>
                  </a:lnTo>
                  <a:lnTo>
                    <a:pt x="1079614" y="3816"/>
                  </a:lnTo>
                  <a:lnTo>
                    <a:pt x="1130766" y="0"/>
                  </a:lnTo>
                  <a:lnTo>
                    <a:pt x="1182237" y="3713"/>
                  </a:lnTo>
                  <a:lnTo>
                    <a:pt x="1233220" y="14647"/>
                  </a:lnTo>
                  <a:lnTo>
                    <a:pt x="1282975" y="32491"/>
                  </a:lnTo>
                  <a:lnTo>
                    <a:pt x="1330760" y="56937"/>
                  </a:lnTo>
                  <a:lnTo>
                    <a:pt x="1375836" y="87675"/>
                  </a:lnTo>
                  <a:lnTo>
                    <a:pt x="1385758" y="96427"/>
                  </a:lnTo>
                  <a:lnTo>
                    <a:pt x="1130766" y="96427"/>
                  </a:lnTo>
                  <a:lnTo>
                    <a:pt x="1086155" y="100508"/>
                  </a:lnTo>
                  <a:lnTo>
                    <a:pt x="1044503" y="112482"/>
                  </a:lnTo>
                  <a:lnTo>
                    <a:pt x="1006808" y="131942"/>
                  </a:lnTo>
                  <a:lnTo>
                    <a:pt x="974063" y="158484"/>
                  </a:lnTo>
                  <a:lnTo>
                    <a:pt x="894192" y="239012"/>
                  </a:lnTo>
                  <a:lnTo>
                    <a:pt x="945719" y="242799"/>
                  </a:lnTo>
                  <a:lnTo>
                    <a:pt x="996680" y="253761"/>
                  </a:lnTo>
                  <a:lnTo>
                    <a:pt x="1046333" y="271577"/>
                  </a:lnTo>
                  <a:lnTo>
                    <a:pt x="1093938" y="295927"/>
                  </a:lnTo>
                  <a:lnTo>
                    <a:pt x="1138751" y="326492"/>
                  </a:lnTo>
                  <a:lnTo>
                    <a:pt x="1150104" y="336519"/>
                  </a:lnTo>
                  <a:lnTo>
                    <a:pt x="911159" y="336519"/>
                  </a:lnTo>
                  <a:lnTo>
                    <a:pt x="863300" y="337594"/>
                  </a:lnTo>
                  <a:lnTo>
                    <a:pt x="817750" y="347679"/>
                  </a:lnTo>
                  <a:lnTo>
                    <a:pt x="775812" y="366936"/>
                  </a:lnTo>
                  <a:lnTo>
                    <a:pt x="738788" y="395527"/>
                  </a:lnTo>
                  <a:lnTo>
                    <a:pt x="367358" y="769703"/>
                  </a:lnTo>
                  <a:lnTo>
                    <a:pt x="402481" y="771974"/>
                  </a:lnTo>
                  <a:lnTo>
                    <a:pt x="437376" y="777668"/>
                  </a:lnTo>
                  <a:lnTo>
                    <a:pt x="471847" y="786608"/>
                  </a:lnTo>
                  <a:lnTo>
                    <a:pt x="505697" y="798622"/>
                  </a:lnTo>
                  <a:lnTo>
                    <a:pt x="573875" y="798622"/>
                  </a:lnTo>
                  <a:lnTo>
                    <a:pt x="551091" y="821406"/>
                  </a:lnTo>
                  <a:lnTo>
                    <a:pt x="577200" y="836708"/>
                  </a:lnTo>
                  <a:lnTo>
                    <a:pt x="602504" y="853621"/>
                  </a:lnTo>
                  <a:lnTo>
                    <a:pt x="619140" y="866527"/>
                  </a:lnTo>
                  <a:lnTo>
                    <a:pt x="358193" y="866527"/>
                  </a:lnTo>
                  <a:lnTo>
                    <a:pt x="313337" y="871720"/>
                  </a:lnTo>
                  <a:lnTo>
                    <a:pt x="271077" y="885161"/>
                  </a:lnTo>
                  <a:lnTo>
                    <a:pt x="232555" y="906930"/>
                  </a:lnTo>
                  <a:lnTo>
                    <a:pt x="165690" y="1113889"/>
                  </a:lnTo>
                  <a:lnTo>
                    <a:pt x="214674" y="1120708"/>
                  </a:lnTo>
                  <a:lnTo>
                    <a:pt x="262241" y="1136949"/>
                  </a:lnTo>
                  <a:lnTo>
                    <a:pt x="306930" y="1162133"/>
                  </a:lnTo>
                  <a:lnTo>
                    <a:pt x="308202" y="1163194"/>
                  </a:lnTo>
                  <a:lnTo>
                    <a:pt x="152108" y="1163194"/>
                  </a:lnTo>
                  <a:lnTo>
                    <a:pt x="101343" y="1347128"/>
                  </a:lnTo>
                  <a:lnTo>
                    <a:pt x="100200" y="1352381"/>
                  </a:lnTo>
                  <a:lnTo>
                    <a:pt x="98668" y="1359770"/>
                  </a:lnTo>
                  <a:lnTo>
                    <a:pt x="97297" y="1367348"/>
                  </a:lnTo>
                  <a:lnTo>
                    <a:pt x="96440" y="1374252"/>
                  </a:lnTo>
                  <a:lnTo>
                    <a:pt x="102087" y="1402227"/>
                  </a:lnTo>
                  <a:lnTo>
                    <a:pt x="117481" y="1425144"/>
                  </a:lnTo>
                  <a:lnTo>
                    <a:pt x="140307" y="1440698"/>
                  </a:lnTo>
                  <a:lnTo>
                    <a:pt x="168248" y="1446582"/>
                  </a:lnTo>
                  <a:lnTo>
                    <a:pt x="557313" y="1446582"/>
                  </a:lnTo>
                  <a:lnTo>
                    <a:pt x="224800" y="1533981"/>
                  </a:lnTo>
                  <a:lnTo>
                    <a:pt x="218137" y="1535473"/>
                  </a:lnTo>
                  <a:lnTo>
                    <a:pt x="203370" y="1538572"/>
                  </a:lnTo>
                  <a:lnTo>
                    <a:pt x="185382" y="1541636"/>
                  </a:lnTo>
                  <a:lnTo>
                    <a:pt x="169052" y="1543023"/>
                  </a:lnTo>
                  <a:close/>
                </a:path>
                <a:path w="1542415" h="1543050">
                  <a:moveTo>
                    <a:pt x="1438263" y="649487"/>
                  </a:moveTo>
                  <a:lnTo>
                    <a:pt x="1302363" y="649487"/>
                  </a:lnTo>
                  <a:lnTo>
                    <a:pt x="1383561" y="567646"/>
                  </a:lnTo>
                  <a:lnTo>
                    <a:pt x="1412875" y="530998"/>
                  </a:lnTo>
                  <a:lnTo>
                    <a:pt x="1433328" y="489072"/>
                  </a:lnTo>
                  <a:lnTo>
                    <a:pt x="1444529" y="442935"/>
                  </a:lnTo>
                  <a:lnTo>
                    <a:pt x="1446087" y="393651"/>
                  </a:lnTo>
                  <a:lnTo>
                    <a:pt x="1439669" y="350521"/>
                  </a:lnTo>
                  <a:lnTo>
                    <a:pt x="1426495" y="308233"/>
                  </a:lnTo>
                  <a:lnTo>
                    <a:pt x="1406857" y="267413"/>
                  </a:lnTo>
                  <a:lnTo>
                    <a:pt x="1381050" y="228686"/>
                  </a:lnTo>
                  <a:lnTo>
                    <a:pt x="1349365" y="192680"/>
                  </a:lnTo>
                  <a:lnTo>
                    <a:pt x="1310556" y="159179"/>
                  </a:lnTo>
                  <a:lnTo>
                    <a:pt x="1268306" y="132372"/>
                  </a:lnTo>
                  <a:lnTo>
                    <a:pt x="1223600" y="112690"/>
                  </a:lnTo>
                  <a:lnTo>
                    <a:pt x="1177425" y="100564"/>
                  </a:lnTo>
                  <a:lnTo>
                    <a:pt x="1130766" y="96427"/>
                  </a:lnTo>
                  <a:lnTo>
                    <a:pt x="1385758" y="96427"/>
                  </a:lnTo>
                  <a:lnTo>
                    <a:pt x="1417462" y="124395"/>
                  </a:lnTo>
                  <a:lnTo>
                    <a:pt x="1452861" y="164005"/>
                  </a:lnTo>
                  <a:lnTo>
                    <a:pt x="1482471" y="206039"/>
                  </a:lnTo>
                  <a:lnTo>
                    <a:pt x="1506252" y="249933"/>
                  </a:lnTo>
                  <a:lnTo>
                    <a:pt x="1524169" y="295125"/>
                  </a:lnTo>
                  <a:lnTo>
                    <a:pt x="1536182" y="341051"/>
                  </a:lnTo>
                  <a:lnTo>
                    <a:pt x="1542256" y="387148"/>
                  </a:lnTo>
                  <a:lnTo>
                    <a:pt x="1542351" y="432854"/>
                  </a:lnTo>
                  <a:lnTo>
                    <a:pt x="1536432" y="477604"/>
                  </a:lnTo>
                  <a:lnTo>
                    <a:pt x="1524459" y="520837"/>
                  </a:lnTo>
                  <a:lnTo>
                    <a:pt x="1506395" y="561989"/>
                  </a:lnTo>
                  <a:lnTo>
                    <a:pt x="1482204" y="600497"/>
                  </a:lnTo>
                  <a:lnTo>
                    <a:pt x="1451846" y="635798"/>
                  </a:lnTo>
                  <a:lnTo>
                    <a:pt x="1438263" y="649487"/>
                  </a:lnTo>
                  <a:close/>
                </a:path>
                <a:path w="1542415" h="1543050">
                  <a:moveTo>
                    <a:pt x="573875" y="798622"/>
                  </a:moveTo>
                  <a:lnTo>
                    <a:pt x="505697" y="798622"/>
                  </a:lnTo>
                  <a:lnTo>
                    <a:pt x="960026" y="344293"/>
                  </a:lnTo>
                  <a:lnTo>
                    <a:pt x="911159" y="336519"/>
                  </a:lnTo>
                  <a:lnTo>
                    <a:pt x="1150104" y="336519"/>
                  </a:lnTo>
                  <a:lnTo>
                    <a:pt x="1178742" y="361813"/>
                  </a:lnTo>
                  <a:lnTo>
                    <a:pt x="1010684" y="361813"/>
                  </a:lnTo>
                  <a:lnTo>
                    <a:pt x="573875" y="798622"/>
                  </a:lnTo>
                  <a:close/>
                </a:path>
                <a:path w="1542415" h="1543050">
                  <a:moveTo>
                    <a:pt x="781602" y="976715"/>
                  </a:moveTo>
                  <a:lnTo>
                    <a:pt x="713365" y="976715"/>
                  </a:lnTo>
                  <a:lnTo>
                    <a:pt x="1173615" y="516466"/>
                  </a:lnTo>
                  <a:lnTo>
                    <a:pt x="1161077" y="494028"/>
                  </a:lnTo>
                  <a:lnTo>
                    <a:pt x="1130320" y="451178"/>
                  </a:lnTo>
                  <a:lnTo>
                    <a:pt x="1088234" y="409677"/>
                  </a:lnTo>
                  <a:lnTo>
                    <a:pt x="1037415" y="375105"/>
                  </a:lnTo>
                  <a:lnTo>
                    <a:pt x="1010684" y="361813"/>
                  </a:lnTo>
                  <a:lnTo>
                    <a:pt x="1178742" y="361813"/>
                  </a:lnTo>
                  <a:lnTo>
                    <a:pt x="1213049" y="399783"/>
                  </a:lnTo>
                  <a:lnTo>
                    <a:pt x="1241326" y="439432"/>
                  </a:lnTo>
                  <a:lnTo>
                    <a:pt x="1264644" y="481437"/>
                  </a:lnTo>
                  <a:lnTo>
                    <a:pt x="1282783" y="525335"/>
                  </a:lnTo>
                  <a:lnTo>
                    <a:pt x="1293896" y="564874"/>
                  </a:lnTo>
                  <a:lnTo>
                    <a:pt x="1193492" y="564874"/>
                  </a:lnTo>
                  <a:lnTo>
                    <a:pt x="781602" y="976715"/>
                  </a:lnTo>
                  <a:close/>
                </a:path>
                <a:path w="1542415" h="1543050">
                  <a:moveTo>
                    <a:pt x="908533" y="1183353"/>
                  </a:moveTo>
                  <a:lnTo>
                    <a:pt x="772703" y="1183353"/>
                  </a:lnTo>
                  <a:lnTo>
                    <a:pt x="1145352" y="807770"/>
                  </a:lnTo>
                  <a:lnTo>
                    <a:pt x="1144696" y="807154"/>
                  </a:lnTo>
                  <a:lnTo>
                    <a:pt x="1145084" y="806779"/>
                  </a:lnTo>
                  <a:lnTo>
                    <a:pt x="1145553" y="806538"/>
                  </a:lnTo>
                  <a:lnTo>
                    <a:pt x="1145928" y="806163"/>
                  </a:lnTo>
                  <a:lnTo>
                    <a:pt x="1177021" y="766052"/>
                  </a:lnTo>
                  <a:lnTo>
                    <a:pt x="1197102" y="720186"/>
                  </a:lnTo>
                  <a:lnTo>
                    <a:pt x="1206394" y="670245"/>
                  </a:lnTo>
                  <a:lnTo>
                    <a:pt x="1205117" y="617914"/>
                  </a:lnTo>
                  <a:lnTo>
                    <a:pt x="1193492" y="564874"/>
                  </a:lnTo>
                  <a:lnTo>
                    <a:pt x="1293896" y="564874"/>
                  </a:lnTo>
                  <a:lnTo>
                    <a:pt x="1295523" y="570660"/>
                  </a:lnTo>
                  <a:lnTo>
                    <a:pt x="1302645" y="616952"/>
                  </a:lnTo>
                  <a:lnTo>
                    <a:pt x="1303041" y="625213"/>
                  </a:lnTo>
                  <a:lnTo>
                    <a:pt x="1302896" y="633325"/>
                  </a:lnTo>
                  <a:lnTo>
                    <a:pt x="1302554" y="641384"/>
                  </a:lnTo>
                  <a:lnTo>
                    <a:pt x="1302363" y="649487"/>
                  </a:lnTo>
                  <a:lnTo>
                    <a:pt x="1438263" y="649487"/>
                  </a:lnTo>
                  <a:lnTo>
                    <a:pt x="908533" y="1183353"/>
                  </a:lnTo>
                  <a:close/>
                </a:path>
                <a:path w="1542415" h="1543050">
                  <a:moveTo>
                    <a:pt x="712122" y="1380842"/>
                  </a:moveTo>
                  <a:lnTo>
                    <a:pt x="427901" y="1380842"/>
                  </a:lnTo>
                  <a:lnTo>
                    <a:pt x="606089" y="1334135"/>
                  </a:lnTo>
                  <a:lnTo>
                    <a:pt x="612210" y="1332246"/>
                  </a:lnTo>
                  <a:lnTo>
                    <a:pt x="647743" y="1292407"/>
                  </a:lnTo>
                  <a:lnTo>
                    <a:pt x="664662" y="1254490"/>
                  </a:lnTo>
                  <a:lnTo>
                    <a:pt x="674237" y="1213697"/>
                  </a:lnTo>
                  <a:lnTo>
                    <a:pt x="676537" y="1170974"/>
                  </a:lnTo>
                  <a:lnTo>
                    <a:pt x="671634" y="1127268"/>
                  </a:lnTo>
                  <a:lnTo>
                    <a:pt x="659599" y="1083526"/>
                  </a:lnTo>
                  <a:lnTo>
                    <a:pt x="640501" y="1040695"/>
                  </a:lnTo>
                  <a:lnTo>
                    <a:pt x="614412" y="999722"/>
                  </a:lnTo>
                  <a:lnTo>
                    <a:pt x="581402" y="961553"/>
                  </a:lnTo>
                  <a:lnTo>
                    <a:pt x="540714" y="926678"/>
                  </a:lnTo>
                  <a:lnTo>
                    <a:pt x="496906" y="899659"/>
                  </a:lnTo>
                  <a:lnTo>
                    <a:pt x="451121" y="880575"/>
                  </a:lnTo>
                  <a:lnTo>
                    <a:pt x="404503" y="869505"/>
                  </a:lnTo>
                  <a:lnTo>
                    <a:pt x="358193" y="866527"/>
                  </a:lnTo>
                  <a:lnTo>
                    <a:pt x="619140" y="866527"/>
                  </a:lnTo>
                  <a:lnTo>
                    <a:pt x="649607" y="893361"/>
                  </a:lnTo>
                  <a:lnTo>
                    <a:pt x="684254" y="933431"/>
                  </a:lnTo>
                  <a:lnTo>
                    <a:pt x="713365" y="976715"/>
                  </a:lnTo>
                  <a:lnTo>
                    <a:pt x="781602" y="976715"/>
                  </a:lnTo>
                  <a:lnTo>
                    <a:pt x="737610" y="1020703"/>
                  </a:lnTo>
                  <a:lnTo>
                    <a:pt x="750232" y="1051460"/>
                  </a:lnTo>
                  <a:lnTo>
                    <a:pt x="760340" y="1082909"/>
                  </a:lnTo>
                  <a:lnTo>
                    <a:pt x="767736" y="1114923"/>
                  </a:lnTo>
                  <a:lnTo>
                    <a:pt x="772221" y="1147375"/>
                  </a:lnTo>
                  <a:lnTo>
                    <a:pt x="772784" y="1156479"/>
                  </a:lnTo>
                  <a:lnTo>
                    <a:pt x="772885" y="1163194"/>
                  </a:lnTo>
                  <a:lnTo>
                    <a:pt x="772770" y="1178445"/>
                  </a:lnTo>
                  <a:lnTo>
                    <a:pt x="772703" y="1183353"/>
                  </a:lnTo>
                  <a:lnTo>
                    <a:pt x="908533" y="1183353"/>
                  </a:lnTo>
                  <a:lnTo>
                    <a:pt x="715830" y="1377560"/>
                  </a:lnTo>
                  <a:lnTo>
                    <a:pt x="712122" y="1380842"/>
                  </a:lnTo>
                  <a:close/>
                </a:path>
                <a:path w="1542415" h="1543050">
                  <a:moveTo>
                    <a:pt x="557313" y="1446582"/>
                  </a:moveTo>
                  <a:lnTo>
                    <a:pt x="168248" y="1446582"/>
                  </a:lnTo>
                  <a:lnTo>
                    <a:pt x="177311" y="1445481"/>
                  </a:lnTo>
                  <a:lnTo>
                    <a:pt x="186805" y="1443697"/>
                  </a:lnTo>
                  <a:lnTo>
                    <a:pt x="195201" y="1441826"/>
                  </a:lnTo>
                  <a:lnTo>
                    <a:pt x="200971" y="1440461"/>
                  </a:lnTo>
                  <a:lnTo>
                    <a:pt x="380351" y="1393366"/>
                  </a:lnTo>
                  <a:lnTo>
                    <a:pt x="377541" y="1350995"/>
                  </a:lnTo>
                  <a:lnTo>
                    <a:pt x="365431" y="1308494"/>
                  </a:lnTo>
                  <a:lnTo>
                    <a:pt x="343980" y="1267556"/>
                  </a:lnTo>
                  <a:lnTo>
                    <a:pt x="313150" y="1229872"/>
                  </a:lnTo>
                  <a:lnTo>
                    <a:pt x="276070" y="1199531"/>
                  </a:lnTo>
                  <a:lnTo>
                    <a:pt x="235809" y="1178445"/>
                  </a:lnTo>
                  <a:lnTo>
                    <a:pt x="193958" y="1166404"/>
                  </a:lnTo>
                  <a:lnTo>
                    <a:pt x="152108" y="1163194"/>
                  </a:lnTo>
                  <a:lnTo>
                    <a:pt x="308202" y="1163194"/>
                  </a:lnTo>
                  <a:lnTo>
                    <a:pt x="347279" y="1195783"/>
                  </a:lnTo>
                  <a:lnTo>
                    <a:pt x="382122" y="1237987"/>
                  </a:lnTo>
                  <a:lnTo>
                    <a:pt x="407079" y="1283947"/>
                  </a:lnTo>
                  <a:lnTo>
                    <a:pt x="422292" y="1332090"/>
                  </a:lnTo>
                  <a:lnTo>
                    <a:pt x="427901" y="1380842"/>
                  </a:lnTo>
                  <a:lnTo>
                    <a:pt x="712122" y="1380842"/>
                  </a:lnTo>
                  <a:lnTo>
                    <a:pt x="697694" y="1393611"/>
                  </a:lnTo>
                  <a:lnTo>
                    <a:pt x="677785" y="1407204"/>
                  </a:lnTo>
                  <a:lnTo>
                    <a:pt x="656340" y="1418218"/>
                  </a:lnTo>
                  <a:lnTo>
                    <a:pt x="633601" y="1426530"/>
                  </a:lnTo>
                  <a:lnTo>
                    <a:pt x="557313" y="1446582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0" y="0"/>
            <a:ext cx="17259300" cy="10287000"/>
            <a:chOff x="0" y="0"/>
            <a:chExt cx="17259300" cy="10287000"/>
          </a:xfrm>
        </p:grpSpPr>
        <p:sp>
          <p:nvSpPr>
            <p:cNvPr id="21" name="object 21"/>
            <p:cNvSpPr/>
            <p:nvPr/>
          </p:nvSpPr>
          <p:spPr>
            <a:xfrm>
              <a:off x="8356958" y="9228778"/>
              <a:ext cx="8902700" cy="28575"/>
            </a:xfrm>
            <a:custGeom>
              <a:avLst/>
              <a:gdLst/>
              <a:ahLst/>
              <a:cxnLst/>
              <a:rect l="l" t="t" r="r" b="b"/>
              <a:pathLst>
                <a:path w="8902699" h="28575">
                  <a:moveTo>
                    <a:pt x="0" y="28574"/>
                  </a:moveTo>
                  <a:lnTo>
                    <a:pt x="8902340" y="28574"/>
                  </a:lnTo>
                  <a:lnTo>
                    <a:pt x="8902340" y="0"/>
                  </a:lnTo>
                  <a:lnTo>
                    <a:pt x="0" y="0"/>
                  </a:lnTo>
                  <a:lnTo>
                    <a:pt x="0" y="2857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0" y="0"/>
              <a:ext cx="8357234" cy="10287000"/>
            </a:xfrm>
            <a:custGeom>
              <a:avLst/>
              <a:gdLst/>
              <a:ahLst/>
              <a:cxnLst/>
              <a:rect l="l" t="t" r="r" b="b"/>
              <a:pathLst>
                <a:path w="8357234" h="10287000">
                  <a:moveTo>
                    <a:pt x="0" y="10286998"/>
                  </a:moveTo>
                  <a:lnTo>
                    <a:pt x="0" y="0"/>
                  </a:lnTo>
                  <a:lnTo>
                    <a:pt x="8356958" y="0"/>
                  </a:lnTo>
                  <a:lnTo>
                    <a:pt x="8356958" y="10286998"/>
                  </a:lnTo>
                  <a:lnTo>
                    <a:pt x="0" y="10286998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358304" y="3740863"/>
            <a:ext cx="5974080" cy="2175596"/>
          </a:xfrm>
          <a:prstGeom prst="rect">
            <a:avLst/>
          </a:prstGeom>
        </p:spPr>
        <p:txBody>
          <a:bodyPr vert="horz" wrap="square" lIns="0" tIns="31305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2465"/>
              </a:spcBef>
            </a:pPr>
            <a:r>
              <a:rPr lang="fa-IR" sz="5000" spc="-7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یک شبکه جهانی</a:t>
            </a:r>
          </a:p>
          <a:p>
            <a:pPr marL="12700" algn="r" rtl="1">
              <a:spcBef>
                <a:spcPts val="2465"/>
              </a:spcBef>
            </a:pPr>
            <a:r>
              <a:rPr lang="fa-IR" sz="5000" spc="-70" dirty="0">
                <a:solidFill>
                  <a:schemeClr val="bg1"/>
                </a:solidFill>
                <a:latin typeface="Tahoma"/>
                <a:cs typeface="B Nazanin" panose="00000700000000000000" pitchFamily="2" charset="-78"/>
              </a:rPr>
              <a:t>شرکای ما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963400" y="9429663"/>
            <a:ext cx="5308923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"/>
            <a:ext cx="18288000" cy="10287000"/>
            <a:chOff x="0" y="1"/>
            <a:chExt cx="18288000" cy="10287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"/>
              <a:ext cx="18287999" cy="10286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994953" y="3300221"/>
              <a:ext cx="1419860" cy="1419225"/>
            </a:xfrm>
            <a:custGeom>
              <a:avLst/>
              <a:gdLst/>
              <a:ahLst/>
              <a:cxnLst/>
              <a:rect l="l" t="t" r="r" b="b"/>
              <a:pathLst>
                <a:path w="1419860" h="1419225">
                  <a:moveTo>
                    <a:pt x="1203951" y="1418978"/>
                  </a:moveTo>
                  <a:lnTo>
                    <a:pt x="215519" y="1418978"/>
                  </a:lnTo>
                  <a:lnTo>
                    <a:pt x="166121" y="1413283"/>
                  </a:lnTo>
                  <a:lnTo>
                    <a:pt x="120766" y="1397062"/>
                  </a:lnTo>
                  <a:lnTo>
                    <a:pt x="80748" y="1371612"/>
                  </a:lnTo>
                  <a:lnTo>
                    <a:pt x="47366" y="1338229"/>
                  </a:lnTo>
                  <a:lnTo>
                    <a:pt x="21916" y="1298212"/>
                  </a:lnTo>
                  <a:lnTo>
                    <a:pt x="5695" y="1252856"/>
                  </a:lnTo>
                  <a:lnTo>
                    <a:pt x="0" y="1203459"/>
                  </a:lnTo>
                  <a:lnTo>
                    <a:pt x="0" y="215519"/>
                  </a:lnTo>
                  <a:lnTo>
                    <a:pt x="5695" y="166121"/>
                  </a:lnTo>
                  <a:lnTo>
                    <a:pt x="21916" y="120766"/>
                  </a:lnTo>
                  <a:lnTo>
                    <a:pt x="47366" y="80748"/>
                  </a:lnTo>
                  <a:lnTo>
                    <a:pt x="80748" y="47366"/>
                  </a:lnTo>
                  <a:lnTo>
                    <a:pt x="120766" y="21916"/>
                  </a:lnTo>
                  <a:lnTo>
                    <a:pt x="166121" y="5695"/>
                  </a:lnTo>
                  <a:lnTo>
                    <a:pt x="215519" y="0"/>
                  </a:lnTo>
                  <a:lnTo>
                    <a:pt x="1203459" y="0"/>
                  </a:lnTo>
                  <a:lnTo>
                    <a:pt x="1252856" y="5695"/>
                  </a:lnTo>
                  <a:lnTo>
                    <a:pt x="1298212" y="21916"/>
                  </a:lnTo>
                  <a:lnTo>
                    <a:pt x="1338229" y="47366"/>
                  </a:lnTo>
                  <a:lnTo>
                    <a:pt x="1371611" y="80748"/>
                  </a:lnTo>
                  <a:lnTo>
                    <a:pt x="1397062" y="120766"/>
                  </a:lnTo>
                  <a:lnTo>
                    <a:pt x="1413283" y="166121"/>
                  </a:lnTo>
                  <a:lnTo>
                    <a:pt x="1418978" y="215519"/>
                  </a:lnTo>
                  <a:lnTo>
                    <a:pt x="1418978" y="1203459"/>
                  </a:lnTo>
                  <a:lnTo>
                    <a:pt x="1419471" y="1203459"/>
                  </a:lnTo>
                  <a:lnTo>
                    <a:pt x="1413775" y="1252856"/>
                  </a:lnTo>
                  <a:lnTo>
                    <a:pt x="1397554" y="1298212"/>
                  </a:lnTo>
                  <a:lnTo>
                    <a:pt x="1372104" y="1338229"/>
                  </a:lnTo>
                  <a:lnTo>
                    <a:pt x="1338722" y="1371612"/>
                  </a:lnTo>
                  <a:lnTo>
                    <a:pt x="1298704" y="1397062"/>
                  </a:lnTo>
                  <a:lnTo>
                    <a:pt x="1253349" y="1413283"/>
                  </a:lnTo>
                  <a:lnTo>
                    <a:pt x="1203951" y="1418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305547" y="3662540"/>
              <a:ext cx="906780" cy="736600"/>
            </a:xfrm>
            <a:custGeom>
              <a:avLst/>
              <a:gdLst/>
              <a:ahLst/>
              <a:cxnLst/>
              <a:rect l="l" t="t" r="r" b="b"/>
              <a:pathLst>
                <a:path w="906779" h="736600">
                  <a:moveTo>
                    <a:pt x="813180" y="228080"/>
                  </a:moveTo>
                  <a:lnTo>
                    <a:pt x="446063" y="228080"/>
                  </a:lnTo>
                  <a:lnTo>
                    <a:pt x="444085" y="217966"/>
                  </a:lnTo>
                  <a:lnTo>
                    <a:pt x="442599" y="207391"/>
                  </a:lnTo>
                  <a:lnTo>
                    <a:pt x="441698" y="196907"/>
                  </a:lnTo>
                  <a:lnTo>
                    <a:pt x="441383" y="185962"/>
                  </a:lnTo>
                  <a:lnTo>
                    <a:pt x="448025" y="136524"/>
                  </a:lnTo>
                  <a:lnTo>
                    <a:pt x="466771" y="92100"/>
                  </a:lnTo>
                  <a:lnTo>
                    <a:pt x="495848" y="54464"/>
                  </a:lnTo>
                  <a:lnTo>
                    <a:pt x="533484" y="25387"/>
                  </a:lnTo>
                  <a:lnTo>
                    <a:pt x="577907" y="6642"/>
                  </a:lnTo>
                  <a:lnTo>
                    <a:pt x="627345" y="0"/>
                  </a:lnTo>
                  <a:lnTo>
                    <a:pt x="666216" y="4102"/>
                  </a:lnTo>
                  <a:lnTo>
                    <a:pt x="702407" y="15825"/>
                  </a:lnTo>
                  <a:lnTo>
                    <a:pt x="734997" y="34290"/>
                  </a:lnTo>
                  <a:lnTo>
                    <a:pt x="763061" y="58621"/>
                  </a:lnTo>
                  <a:lnTo>
                    <a:pt x="858916" y="58621"/>
                  </a:lnTo>
                  <a:lnTo>
                    <a:pt x="849638" y="72691"/>
                  </a:lnTo>
                  <a:lnTo>
                    <a:pt x="826562" y="96848"/>
                  </a:lnTo>
                  <a:lnTo>
                    <a:pt x="799514" y="116503"/>
                  </a:lnTo>
                  <a:lnTo>
                    <a:pt x="884353" y="116503"/>
                  </a:lnTo>
                  <a:lnTo>
                    <a:pt x="863924" y="139656"/>
                  </a:lnTo>
                  <a:lnTo>
                    <a:pt x="839662" y="162632"/>
                  </a:lnTo>
                  <a:lnTo>
                    <a:pt x="813554" y="183252"/>
                  </a:lnTo>
                  <a:lnTo>
                    <a:pt x="813968" y="196907"/>
                  </a:lnTo>
                  <a:lnTo>
                    <a:pt x="814039" y="207575"/>
                  </a:lnTo>
                  <a:lnTo>
                    <a:pt x="813180" y="228080"/>
                  </a:lnTo>
                  <a:close/>
                </a:path>
                <a:path w="906779" h="736600">
                  <a:moveTo>
                    <a:pt x="858916" y="58621"/>
                  </a:moveTo>
                  <a:lnTo>
                    <a:pt x="763061" y="58621"/>
                  </a:lnTo>
                  <a:lnTo>
                    <a:pt x="794488" y="51058"/>
                  </a:lnTo>
                  <a:lnTo>
                    <a:pt x="824761" y="40979"/>
                  </a:lnTo>
                  <a:lnTo>
                    <a:pt x="853740" y="28452"/>
                  </a:lnTo>
                  <a:lnTo>
                    <a:pt x="881288" y="13546"/>
                  </a:lnTo>
                  <a:lnTo>
                    <a:pt x="868095" y="44700"/>
                  </a:lnTo>
                  <a:lnTo>
                    <a:pt x="858916" y="58621"/>
                  </a:lnTo>
                  <a:close/>
                </a:path>
                <a:path w="906779" h="736600">
                  <a:moveTo>
                    <a:pt x="808151" y="282268"/>
                  </a:moveTo>
                  <a:lnTo>
                    <a:pt x="120444" y="282268"/>
                  </a:lnTo>
                  <a:lnTo>
                    <a:pt x="86419" y="253004"/>
                  </a:lnTo>
                  <a:lnTo>
                    <a:pt x="60314" y="216442"/>
                  </a:lnTo>
                  <a:lnTo>
                    <a:pt x="43584" y="174062"/>
                  </a:lnTo>
                  <a:lnTo>
                    <a:pt x="37685" y="127341"/>
                  </a:lnTo>
                  <a:lnTo>
                    <a:pt x="39393" y="102256"/>
                  </a:lnTo>
                  <a:lnTo>
                    <a:pt x="44335" y="78141"/>
                  </a:lnTo>
                  <a:lnTo>
                    <a:pt x="52232" y="55226"/>
                  </a:lnTo>
                  <a:lnTo>
                    <a:pt x="62808" y="33744"/>
                  </a:lnTo>
                  <a:lnTo>
                    <a:pt x="95064" y="69803"/>
                  </a:lnTo>
                  <a:lnTo>
                    <a:pt x="130431" y="102785"/>
                  </a:lnTo>
                  <a:lnTo>
                    <a:pt x="168684" y="132458"/>
                  </a:lnTo>
                  <a:lnTo>
                    <a:pt x="209594" y="158592"/>
                  </a:lnTo>
                  <a:lnTo>
                    <a:pt x="252934" y="180956"/>
                  </a:lnTo>
                  <a:lnTo>
                    <a:pt x="298479" y="199317"/>
                  </a:lnTo>
                  <a:lnTo>
                    <a:pt x="346000" y="213446"/>
                  </a:lnTo>
                  <a:lnTo>
                    <a:pt x="395270" y="223111"/>
                  </a:lnTo>
                  <a:lnTo>
                    <a:pt x="446063" y="228080"/>
                  </a:lnTo>
                  <a:lnTo>
                    <a:pt x="813180" y="228080"/>
                  </a:lnTo>
                  <a:lnTo>
                    <a:pt x="812319" y="248651"/>
                  </a:lnTo>
                  <a:lnTo>
                    <a:pt x="808151" y="282268"/>
                  </a:lnTo>
                  <a:close/>
                </a:path>
                <a:path w="906779" h="736600">
                  <a:moveTo>
                    <a:pt x="884353" y="116503"/>
                  </a:moveTo>
                  <a:lnTo>
                    <a:pt x="799514" y="116503"/>
                  </a:lnTo>
                  <a:lnTo>
                    <a:pt x="827262" y="112131"/>
                  </a:lnTo>
                  <a:lnTo>
                    <a:pt x="854318" y="105727"/>
                  </a:lnTo>
                  <a:lnTo>
                    <a:pt x="880634" y="97383"/>
                  </a:lnTo>
                  <a:lnTo>
                    <a:pt x="906165" y="87192"/>
                  </a:lnTo>
                  <a:lnTo>
                    <a:pt x="886153" y="114463"/>
                  </a:lnTo>
                  <a:lnTo>
                    <a:pt x="884353" y="116503"/>
                  </a:lnTo>
                  <a:close/>
                </a:path>
                <a:path w="906779" h="736600">
                  <a:moveTo>
                    <a:pt x="754398" y="450496"/>
                  </a:moveTo>
                  <a:lnTo>
                    <a:pt x="136454" y="450496"/>
                  </a:lnTo>
                  <a:lnTo>
                    <a:pt x="149100" y="450084"/>
                  </a:lnTo>
                  <a:lnTo>
                    <a:pt x="161516" y="448864"/>
                  </a:lnTo>
                  <a:lnTo>
                    <a:pt x="173654" y="446859"/>
                  </a:lnTo>
                  <a:lnTo>
                    <a:pt x="185469" y="444092"/>
                  </a:lnTo>
                  <a:lnTo>
                    <a:pt x="137315" y="427144"/>
                  </a:lnTo>
                  <a:lnTo>
                    <a:pt x="96219" y="398362"/>
                  </a:lnTo>
                  <a:lnTo>
                    <a:pt x="64274" y="359802"/>
                  </a:lnTo>
                  <a:lnTo>
                    <a:pt x="43572" y="313522"/>
                  </a:lnTo>
                  <a:lnTo>
                    <a:pt x="36207" y="261578"/>
                  </a:lnTo>
                  <a:lnTo>
                    <a:pt x="36207" y="259115"/>
                  </a:lnTo>
                  <a:lnTo>
                    <a:pt x="55673" y="268413"/>
                  </a:lnTo>
                  <a:lnTo>
                    <a:pt x="76293" y="275495"/>
                  </a:lnTo>
                  <a:lnTo>
                    <a:pt x="97930" y="280174"/>
                  </a:lnTo>
                  <a:lnTo>
                    <a:pt x="120444" y="282268"/>
                  </a:lnTo>
                  <a:lnTo>
                    <a:pt x="808151" y="282268"/>
                  </a:lnTo>
                  <a:lnTo>
                    <a:pt x="807158" y="290276"/>
                  </a:lnTo>
                  <a:lnTo>
                    <a:pt x="798597" y="331933"/>
                  </a:lnTo>
                  <a:lnTo>
                    <a:pt x="786671" y="373294"/>
                  </a:lnTo>
                  <a:lnTo>
                    <a:pt x="771411" y="414029"/>
                  </a:lnTo>
                  <a:lnTo>
                    <a:pt x="754398" y="450496"/>
                  </a:lnTo>
                  <a:close/>
                </a:path>
                <a:path w="906779" h="736600">
                  <a:moveTo>
                    <a:pt x="571097" y="655671"/>
                  </a:moveTo>
                  <a:lnTo>
                    <a:pt x="44335" y="655671"/>
                  </a:lnTo>
                  <a:lnTo>
                    <a:pt x="95719" y="652173"/>
                  </a:lnTo>
                  <a:lnTo>
                    <a:pt x="144939" y="641996"/>
                  </a:lnTo>
                  <a:lnTo>
                    <a:pt x="191546" y="625611"/>
                  </a:lnTo>
                  <a:lnTo>
                    <a:pt x="235091" y="603493"/>
                  </a:lnTo>
                  <a:lnTo>
                    <a:pt x="275125" y="576113"/>
                  </a:lnTo>
                  <a:lnTo>
                    <a:pt x="228124" y="569217"/>
                  </a:lnTo>
                  <a:lnTo>
                    <a:pt x="185698" y="551325"/>
                  </a:lnTo>
                  <a:lnTo>
                    <a:pt x="149408" y="523975"/>
                  </a:lnTo>
                  <a:lnTo>
                    <a:pt x="120814" y="488704"/>
                  </a:lnTo>
                  <a:lnTo>
                    <a:pt x="101478" y="447048"/>
                  </a:lnTo>
                  <a:lnTo>
                    <a:pt x="110026" y="448522"/>
                  </a:lnTo>
                  <a:lnTo>
                    <a:pt x="118689" y="449603"/>
                  </a:lnTo>
                  <a:lnTo>
                    <a:pt x="127491" y="450269"/>
                  </a:lnTo>
                  <a:lnTo>
                    <a:pt x="136454" y="450496"/>
                  </a:lnTo>
                  <a:lnTo>
                    <a:pt x="754398" y="450496"/>
                  </a:lnTo>
                  <a:lnTo>
                    <a:pt x="752853" y="453808"/>
                  </a:lnTo>
                  <a:lnTo>
                    <a:pt x="731028" y="492300"/>
                  </a:lnTo>
                  <a:lnTo>
                    <a:pt x="705971" y="529176"/>
                  </a:lnTo>
                  <a:lnTo>
                    <a:pt x="677715" y="564106"/>
                  </a:lnTo>
                  <a:lnTo>
                    <a:pt x="646294" y="596759"/>
                  </a:lnTo>
                  <a:lnTo>
                    <a:pt x="611740" y="626807"/>
                  </a:lnTo>
                  <a:lnTo>
                    <a:pt x="574088" y="653919"/>
                  </a:lnTo>
                  <a:lnTo>
                    <a:pt x="571097" y="655671"/>
                  </a:lnTo>
                  <a:close/>
                </a:path>
                <a:path w="906779" h="736600">
                  <a:moveTo>
                    <a:pt x="284978" y="736459"/>
                  </a:moveTo>
                  <a:lnTo>
                    <a:pt x="233165" y="733935"/>
                  </a:lnTo>
                  <a:lnTo>
                    <a:pt x="182796" y="726525"/>
                  </a:lnTo>
                  <a:lnTo>
                    <a:pt x="134083" y="714476"/>
                  </a:lnTo>
                  <a:lnTo>
                    <a:pt x="87194" y="698015"/>
                  </a:lnTo>
                  <a:lnTo>
                    <a:pt x="42473" y="677448"/>
                  </a:lnTo>
                  <a:lnTo>
                    <a:pt x="0" y="652961"/>
                  </a:lnTo>
                  <a:lnTo>
                    <a:pt x="10945" y="654112"/>
                  </a:lnTo>
                  <a:lnTo>
                    <a:pt x="21982" y="654962"/>
                  </a:lnTo>
                  <a:lnTo>
                    <a:pt x="33112" y="655490"/>
                  </a:lnTo>
                  <a:lnTo>
                    <a:pt x="44335" y="655671"/>
                  </a:lnTo>
                  <a:lnTo>
                    <a:pt x="571097" y="655671"/>
                  </a:lnTo>
                  <a:lnTo>
                    <a:pt x="533371" y="677765"/>
                  </a:lnTo>
                  <a:lnTo>
                    <a:pt x="489564" y="698035"/>
                  </a:lnTo>
                  <a:lnTo>
                    <a:pt x="442874" y="714340"/>
                  </a:lnTo>
                  <a:lnTo>
                    <a:pt x="393162" y="726408"/>
                  </a:lnTo>
                  <a:lnTo>
                    <a:pt x="340519" y="733892"/>
                  </a:lnTo>
                  <a:lnTo>
                    <a:pt x="284978" y="736459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8451731" y="3314744"/>
              <a:ext cx="1385570" cy="1385570"/>
            </a:xfrm>
            <a:custGeom>
              <a:avLst/>
              <a:gdLst/>
              <a:ahLst/>
              <a:cxnLst/>
              <a:rect l="l" t="t" r="r" b="b"/>
              <a:pathLst>
                <a:path w="1385570" h="1385570">
                  <a:moveTo>
                    <a:pt x="1174641" y="1385112"/>
                  </a:moveTo>
                  <a:lnTo>
                    <a:pt x="210479" y="1385112"/>
                  </a:lnTo>
                  <a:lnTo>
                    <a:pt x="162219" y="1379553"/>
                  </a:lnTo>
                  <a:lnTo>
                    <a:pt x="117916" y="1363720"/>
                  </a:lnTo>
                  <a:lnTo>
                    <a:pt x="78836" y="1338875"/>
                  </a:lnTo>
                  <a:lnTo>
                    <a:pt x="46240" y="1306281"/>
                  </a:lnTo>
                  <a:lnTo>
                    <a:pt x="21393" y="1267201"/>
                  </a:lnTo>
                  <a:lnTo>
                    <a:pt x="5559" y="1222898"/>
                  </a:lnTo>
                  <a:lnTo>
                    <a:pt x="0" y="1174635"/>
                  </a:lnTo>
                  <a:lnTo>
                    <a:pt x="0" y="210479"/>
                  </a:lnTo>
                  <a:lnTo>
                    <a:pt x="5559" y="162218"/>
                  </a:lnTo>
                  <a:lnTo>
                    <a:pt x="21393" y="117915"/>
                  </a:lnTo>
                  <a:lnTo>
                    <a:pt x="46240" y="78834"/>
                  </a:lnTo>
                  <a:lnTo>
                    <a:pt x="78836" y="46239"/>
                  </a:lnTo>
                  <a:lnTo>
                    <a:pt x="117916" y="21393"/>
                  </a:lnTo>
                  <a:lnTo>
                    <a:pt x="162219" y="5558"/>
                  </a:lnTo>
                  <a:lnTo>
                    <a:pt x="210479" y="0"/>
                  </a:lnTo>
                  <a:lnTo>
                    <a:pt x="1174638" y="0"/>
                  </a:lnTo>
                  <a:lnTo>
                    <a:pt x="1222898" y="5558"/>
                  </a:lnTo>
                  <a:lnTo>
                    <a:pt x="1267199" y="21393"/>
                  </a:lnTo>
                  <a:lnTo>
                    <a:pt x="1306277" y="46239"/>
                  </a:lnTo>
                  <a:lnTo>
                    <a:pt x="1338870" y="78834"/>
                  </a:lnTo>
                  <a:lnTo>
                    <a:pt x="1363715" y="117915"/>
                  </a:lnTo>
                  <a:lnTo>
                    <a:pt x="1379548" y="162218"/>
                  </a:lnTo>
                  <a:lnTo>
                    <a:pt x="1385106" y="210479"/>
                  </a:lnTo>
                  <a:lnTo>
                    <a:pt x="1385109" y="1174635"/>
                  </a:lnTo>
                  <a:lnTo>
                    <a:pt x="1379551" y="1222898"/>
                  </a:lnTo>
                  <a:lnTo>
                    <a:pt x="1363718" y="1267201"/>
                  </a:lnTo>
                  <a:lnTo>
                    <a:pt x="1338873" y="1306281"/>
                  </a:lnTo>
                  <a:lnTo>
                    <a:pt x="1306280" y="1338875"/>
                  </a:lnTo>
                  <a:lnTo>
                    <a:pt x="1267201" y="1363720"/>
                  </a:lnTo>
                  <a:lnTo>
                    <a:pt x="1222901" y="1379553"/>
                  </a:lnTo>
                  <a:lnTo>
                    <a:pt x="1174641" y="138511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8890644" y="3583594"/>
              <a:ext cx="507365" cy="977265"/>
            </a:xfrm>
            <a:custGeom>
              <a:avLst/>
              <a:gdLst/>
              <a:ahLst/>
              <a:cxnLst/>
              <a:rect l="l" t="t" r="r" b="b"/>
              <a:pathLst>
                <a:path w="507365" h="977264">
                  <a:moveTo>
                    <a:pt x="329279" y="976946"/>
                  </a:moveTo>
                  <a:lnTo>
                    <a:pt x="149975" y="976946"/>
                  </a:lnTo>
                  <a:lnTo>
                    <a:pt x="149975" y="531332"/>
                  </a:lnTo>
                  <a:lnTo>
                    <a:pt x="0" y="531332"/>
                  </a:lnTo>
                  <a:lnTo>
                    <a:pt x="0" y="357661"/>
                  </a:lnTo>
                  <a:lnTo>
                    <a:pt x="149975" y="357661"/>
                  </a:lnTo>
                  <a:lnTo>
                    <a:pt x="149975" y="229593"/>
                  </a:lnTo>
                  <a:lnTo>
                    <a:pt x="154132" y="177052"/>
                  </a:lnTo>
                  <a:lnTo>
                    <a:pt x="166223" y="131011"/>
                  </a:lnTo>
                  <a:lnTo>
                    <a:pt x="185675" y="91628"/>
                  </a:lnTo>
                  <a:lnTo>
                    <a:pt x="211915" y="59056"/>
                  </a:lnTo>
                  <a:lnTo>
                    <a:pt x="244371" y="33452"/>
                  </a:lnTo>
                  <a:lnTo>
                    <a:pt x="282470" y="14971"/>
                  </a:lnTo>
                  <a:lnTo>
                    <a:pt x="325641" y="3768"/>
                  </a:lnTo>
                  <a:lnTo>
                    <a:pt x="373310" y="0"/>
                  </a:lnTo>
                  <a:lnTo>
                    <a:pt x="418832" y="772"/>
                  </a:lnTo>
                  <a:lnTo>
                    <a:pt x="458190" y="2630"/>
                  </a:lnTo>
                  <a:lnTo>
                    <a:pt x="488604" y="4885"/>
                  </a:lnTo>
                  <a:lnTo>
                    <a:pt x="507293" y="6849"/>
                  </a:lnTo>
                  <a:lnTo>
                    <a:pt x="507293" y="162171"/>
                  </a:lnTo>
                  <a:lnTo>
                    <a:pt x="415398" y="162223"/>
                  </a:lnTo>
                  <a:lnTo>
                    <a:pt x="371530" y="168362"/>
                  </a:lnTo>
                  <a:lnTo>
                    <a:pt x="345306" y="185641"/>
                  </a:lnTo>
                  <a:lnTo>
                    <a:pt x="332598" y="212349"/>
                  </a:lnTo>
                  <a:lnTo>
                    <a:pt x="329280" y="246774"/>
                  </a:lnTo>
                  <a:lnTo>
                    <a:pt x="329280" y="357658"/>
                  </a:lnTo>
                  <a:lnTo>
                    <a:pt x="501267" y="357658"/>
                  </a:lnTo>
                  <a:lnTo>
                    <a:pt x="478863" y="531329"/>
                  </a:lnTo>
                  <a:lnTo>
                    <a:pt x="329279" y="531329"/>
                  </a:lnTo>
                  <a:lnTo>
                    <a:pt x="329279" y="976946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3875477" y="3300098"/>
              <a:ext cx="1419860" cy="1419860"/>
            </a:xfrm>
            <a:custGeom>
              <a:avLst/>
              <a:gdLst/>
              <a:ahLst/>
              <a:cxnLst/>
              <a:rect l="l" t="t" r="r" b="b"/>
              <a:pathLst>
                <a:path w="1419859" h="1419860">
                  <a:moveTo>
                    <a:pt x="1203749" y="1419471"/>
                  </a:moveTo>
                  <a:lnTo>
                    <a:pt x="215722" y="1419471"/>
                  </a:lnTo>
                  <a:lnTo>
                    <a:pt x="166313" y="1413765"/>
                  </a:lnTo>
                  <a:lnTo>
                    <a:pt x="120928" y="1397515"/>
                  </a:lnTo>
                  <a:lnTo>
                    <a:pt x="80871" y="1372025"/>
                  </a:lnTo>
                  <a:lnTo>
                    <a:pt x="47445" y="1338600"/>
                  </a:lnTo>
                  <a:lnTo>
                    <a:pt x="21956" y="1298543"/>
                  </a:lnTo>
                  <a:lnTo>
                    <a:pt x="5706" y="1253158"/>
                  </a:lnTo>
                  <a:lnTo>
                    <a:pt x="0" y="1203749"/>
                  </a:lnTo>
                  <a:lnTo>
                    <a:pt x="0" y="215722"/>
                  </a:lnTo>
                  <a:lnTo>
                    <a:pt x="5706" y="166313"/>
                  </a:lnTo>
                  <a:lnTo>
                    <a:pt x="21956" y="120928"/>
                  </a:lnTo>
                  <a:lnTo>
                    <a:pt x="47445" y="80871"/>
                  </a:lnTo>
                  <a:lnTo>
                    <a:pt x="80871" y="47445"/>
                  </a:lnTo>
                  <a:lnTo>
                    <a:pt x="120928" y="21956"/>
                  </a:lnTo>
                  <a:lnTo>
                    <a:pt x="166313" y="5706"/>
                  </a:lnTo>
                  <a:lnTo>
                    <a:pt x="215722" y="0"/>
                  </a:lnTo>
                  <a:lnTo>
                    <a:pt x="1203749" y="0"/>
                  </a:lnTo>
                  <a:lnTo>
                    <a:pt x="1253158" y="5706"/>
                  </a:lnTo>
                  <a:lnTo>
                    <a:pt x="1298543" y="21956"/>
                  </a:lnTo>
                  <a:lnTo>
                    <a:pt x="1338600" y="47445"/>
                  </a:lnTo>
                  <a:lnTo>
                    <a:pt x="1372025" y="80871"/>
                  </a:lnTo>
                  <a:lnTo>
                    <a:pt x="1397515" y="120928"/>
                  </a:lnTo>
                  <a:lnTo>
                    <a:pt x="1413765" y="166313"/>
                  </a:lnTo>
                  <a:lnTo>
                    <a:pt x="1419471" y="215722"/>
                  </a:lnTo>
                  <a:lnTo>
                    <a:pt x="1419471" y="1203749"/>
                  </a:lnTo>
                  <a:lnTo>
                    <a:pt x="1413765" y="1253158"/>
                  </a:lnTo>
                  <a:lnTo>
                    <a:pt x="1397515" y="1298543"/>
                  </a:lnTo>
                  <a:lnTo>
                    <a:pt x="1372025" y="1338600"/>
                  </a:lnTo>
                  <a:lnTo>
                    <a:pt x="1338600" y="1372025"/>
                  </a:lnTo>
                  <a:lnTo>
                    <a:pt x="1298543" y="1397515"/>
                  </a:lnTo>
                  <a:lnTo>
                    <a:pt x="1253158" y="1413765"/>
                  </a:lnTo>
                  <a:lnTo>
                    <a:pt x="1203749" y="14194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4182275" y="3614795"/>
              <a:ext cx="826135" cy="826135"/>
            </a:xfrm>
            <a:custGeom>
              <a:avLst/>
              <a:gdLst/>
              <a:ahLst/>
              <a:cxnLst/>
              <a:rect l="l" t="t" r="r" b="b"/>
              <a:pathLst>
                <a:path w="826134" h="826135">
                  <a:moveTo>
                    <a:pt x="719732" y="825618"/>
                  </a:moveTo>
                  <a:lnTo>
                    <a:pt x="106133" y="825618"/>
                  </a:lnTo>
                  <a:lnTo>
                    <a:pt x="64975" y="817265"/>
                  </a:lnTo>
                  <a:lnTo>
                    <a:pt x="31222" y="794519"/>
                  </a:lnTo>
                  <a:lnTo>
                    <a:pt x="8391" y="760851"/>
                  </a:lnTo>
                  <a:lnTo>
                    <a:pt x="0" y="719732"/>
                  </a:lnTo>
                  <a:lnTo>
                    <a:pt x="0" y="106133"/>
                  </a:lnTo>
                  <a:lnTo>
                    <a:pt x="8357" y="64871"/>
                  </a:lnTo>
                  <a:lnTo>
                    <a:pt x="31130" y="31130"/>
                  </a:lnTo>
                  <a:lnTo>
                    <a:pt x="64871" y="8357"/>
                  </a:lnTo>
                  <a:lnTo>
                    <a:pt x="106133" y="0"/>
                  </a:lnTo>
                  <a:lnTo>
                    <a:pt x="719732" y="0"/>
                  </a:lnTo>
                  <a:lnTo>
                    <a:pt x="760889" y="8357"/>
                  </a:lnTo>
                  <a:lnTo>
                    <a:pt x="794642" y="31130"/>
                  </a:lnTo>
                  <a:lnTo>
                    <a:pt x="817473" y="64871"/>
                  </a:lnTo>
                  <a:lnTo>
                    <a:pt x="822953" y="91817"/>
                  </a:lnTo>
                  <a:lnTo>
                    <a:pt x="601257" y="91817"/>
                  </a:lnTo>
                  <a:lnTo>
                    <a:pt x="586830" y="94760"/>
                  </a:lnTo>
                  <a:lnTo>
                    <a:pt x="575063" y="102770"/>
                  </a:lnTo>
                  <a:lnTo>
                    <a:pt x="567138" y="114621"/>
                  </a:lnTo>
                  <a:lnTo>
                    <a:pt x="564234" y="129087"/>
                  </a:lnTo>
                  <a:lnTo>
                    <a:pt x="564234" y="218190"/>
                  </a:lnTo>
                  <a:lnTo>
                    <a:pt x="567173" y="232656"/>
                  </a:lnTo>
                  <a:lnTo>
                    <a:pt x="575156" y="244507"/>
                  </a:lnTo>
                  <a:lnTo>
                    <a:pt x="584002" y="250524"/>
                  </a:lnTo>
                  <a:lnTo>
                    <a:pt x="413426" y="250524"/>
                  </a:lnTo>
                  <a:lnTo>
                    <a:pt x="369448" y="256272"/>
                  </a:lnTo>
                  <a:lnTo>
                    <a:pt x="329900" y="272491"/>
                  </a:lnTo>
                  <a:lnTo>
                    <a:pt x="296371" y="297636"/>
                  </a:lnTo>
                  <a:lnTo>
                    <a:pt x="270452" y="330165"/>
                  </a:lnTo>
                  <a:lnTo>
                    <a:pt x="262136" y="349252"/>
                  </a:lnTo>
                  <a:lnTo>
                    <a:pt x="92311" y="349252"/>
                  </a:lnTo>
                  <a:lnTo>
                    <a:pt x="92311" y="698011"/>
                  </a:lnTo>
                  <a:lnTo>
                    <a:pt x="94906" y="710703"/>
                  </a:lnTo>
                  <a:lnTo>
                    <a:pt x="101968" y="721058"/>
                  </a:lnTo>
                  <a:lnTo>
                    <a:pt x="112407" y="728035"/>
                  </a:lnTo>
                  <a:lnTo>
                    <a:pt x="125138" y="730592"/>
                  </a:lnTo>
                  <a:lnTo>
                    <a:pt x="823658" y="730592"/>
                  </a:lnTo>
                  <a:lnTo>
                    <a:pt x="817508" y="760851"/>
                  </a:lnTo>
                  <a:lnTo>
                    <a:pt x="794735" y="794519"/>
                  </a:lnTo>
                  <a:lnTo>
                    <a:pt x="760993" y="817265"/>
                  </a:lnTo>
                  <a:lnTo>
                    <a:pt x="719732" y="825618"/>
                  </a:lnTo>
                  <a:close/>
                </a:path>
                <a:path w="826134" h="826135">
                  <a:moveTo>
                    <a:pt x="825865" y="255460"/>
                  </a:moveTo>
                  <a:lnTo>
                    <a:pt x="694309" y="255460"/>
                  </a:lnTo>
                  <a:lnTo>
                    <a:pt x="708737" y="252517"/>
                  </a:lnTo>
                  <a:lnTo>
                    <a:pt x="720503" y="244507"/>
                  </a:lnTo>
                  <a:lnTo>
                    <a:pt x="728428" y="232656"/>
                  </a:lnTo>
                  <a:lnTo>
                    <a:pt x="731332" y="218190"/>
                  </a:lnTo>
                  <a:lnTo>
                    <a:pt x="731332" y="129087"/>
                  </a:lnTo>
                  <a:lnTo>
                    <a:pt x="728394" y="114621"/>
                  </a:lnTo>
                  <a:lnTo>
                    <a:pt x="720410" y="102770"/>
                  </a:lnTo>
                  <a:lnTo>
                    <a:pt x="708632" y="94760"/>
                  </a:lnTo>
                  <a:lnTo>
                    <a:pt x="694309" y="91817"/>
                  </a:lnTo>
                  <a:lnTo>
                    <a:pt x="822953" y="91817"/>
                  </a:lnTo>
                  <a:lnTo>
                    <a:pt x="825865" y="106133"/>
                  </a:lnTo>
                  <a:lnTo>
                    <a:pt x="825865" y="255460"/>
                  </a:lnTo>
                  <a:close/>
                </a:path>
                <a:path w="826134" h="826135">
                  <a:moveTo>
                    <a:pt x="616065" y="571885"/>
                  </a:moveTo>
                  <a:lnTo>
                    <a:pt x="413426" y="571885"/>
                  </a:lnTo>
                  <a:lnTo>
                    <a:pt x="457489" y="566137"/>
                  </a:lnTo>
                  <a:lnTo>
                    <a:pt x="497062" y="549918"/>
                  </a:lnTo>
                  <a:lnTo>
                    <a:pt x="530574" y="524773"/>
                  </a:lnTo>
                  <a:lnTo>
                    <a:pt x="556454" y="492244"/>
                  </a:lnTo>
                  <a:lnTo>
                    <a:pt x="573134" y="453874"/>
                  </a:lnTo>
                  <a:lnTo>
                    <a:pt x="579043" y="411205"/>
                  </a:lnTo>
                  <a:lnTo>
                    <a:pt x="573237" y="368364"/>
                  </a:lnTo>
                  <a:lnTo>
                    <a:pt x="556619" y="329945"/>
                  </a:lnTo>
                  <a:lnTo>
                    <a:pt x="530759" y="297451"/>
                  </a:lnTo>
                  <a:lnTo>
                    <a:pt x="497226" y="272381"/>
                  </a:lnTo>
                  <a:lnTo>
                    <a:pt x="457592" y="256238"/>
                  </a:lnTo>
                  <a:lnTo>
                    <a:pt x="413426" y="250524"/>
                  </a:lnTo>
                  <a:lnTo>
                    <a:pt x="584002" y="250524"/>
                  </a:lnTo>
                  <a:lnTo>
                    <a:pt x="586934" y="252517"/>
                  </a:lnTo>
                  <a:lnTo>
                    <a:pt x="601257" y="255460"/>
                  </a:lnTo>
                  <a:lnTo>
                    <a:pt x="825865" y="255460"/>
                  </a:lnTo>
                  <a:lnTo>
                    <a:pt x="825865" y="349252"/>
                  </a:lnTo>
                  <a:lnTo>
                    <a:pt x="732319" y="349252"/>
                  </a:lnTo>
                  <a:lnTo>
                    <a:pt x="659754" y="349252"/>
                  </a:lnTo>
                  <a:lnTo>
                    <a:pt x="664224" y="366430"/>
                  </a:lnTo>
                  <a:lnTo>
                    <a:pt x="667560" y="383931"/>
                  </a:lnTo>
                  <a:lnTo>
                    <a:pt x="669646" y="401802"/>
                  </a:lnTo>
                  <a:lnTo>
                    <a:pt x="670367" y="420090"/>
                  </a:lnTo>
                  <a:lnTo>
                    <a:pt x="666229" y="464757"/>
                  </a:lnTo>
                  <a:lnTo>
                    <a:pt x="654300" y="506802"/>
                  </a:lnTo>
                  <a:lnTo>
                    <a:pt x="635309" y="545521"/>
                  </a:lnTo>
                  <a:lnTo>
                    <a:pt x="616065" y="571885"/>
                  </a:lnTo>
                  <a:close/>
                </a:path>
                <a:path w="826134" h="826135">
                  <a:moveTo>
                    <a:pt x="413919" y="668640"/>
                  </a:moveTo>
                  <a:lnTo>
                    <a:pt x="367876" y="664634"/>
                  </a:lnTo>
                  <a:lnTo>
                    <a:pt x="324519" y="653085"/>
                  </a:lnTo>
                  <a:lnTo>
                    <a:pt x="284576" y="634697"/>
                  </a:lnTo>
                  <a:lnTo>
                    <a:pt x="248777" y="610172"/>
                  </a:lnTo>
                  <a:lnTo>
                    <a:pt x="217852" y="580212"/>
                  </a:lnTo>
                  <a:lnTo>
                    <a:pt x="192529" y="545521"/>
                  </a:lnTo>
                  <a:lnTo>
                    <a:pt x="173539" y="506802"/>
                  </a:lnTo>
                  <a:lnTo>
                    <a:pt x="161610" y="464757"/>
                  </a:lnTo>
                  <a:lnTo>
                    <a:pt x="157472" y="420090"/>
                  </a:lnTo>
                  <a:lnTo>
                    <a:pt x="158158" y="401767"/>
                  </a:lnTo>
                  <a:lnTo>
                    <a:pt x="160187" y="383838"/>
                  </a:lnTo>
                  <a:lnTo>
                    <a:pt x="163511" y="366325"/>
                  </a:lnTo>
                  <a:lnTo>
                    <a:pt x="168085" y="349252"/>
                  </a:lnTo>
                  <a:lnTo>
                    <a:pt x="262136" y="349252"/>
                  </a:lnTo>
                  <a:lnTo>
                    <a:pt x="253734" y="368535"/>
                  </a:lnTo>
                  <a:lnTo>
                    <a:pt x="247808" y="411205"/>
                  </a:lnTo>
                  <a:lnTo>
                    <a:pt x="253734" y="453874"/>
                  </a:lnTo>
                  <a:lnTo>
                    <a:pt x="270452" y="492244"/>
                  </a:lnTo>
                  <a:lnTo>
                    <a:pt x="296371" y="524773"/>
                  </a:lnTo>
                  <a:lnTo>
                    <a:pt x="329900" y="549918"/>
                  </a:lnTo>
                  <a:lnTo>
                    <a:pt x="369448" y="566137"/>
                  </a:lnTo>
                  <a:lnTo>
                    <a:pt x="413426" y="571885"/>
                  </a:lnTo>
                  <a:lnTo>
                    <a:pt x="616065" y="571885"/>
                  </a:lnTo>
                  <a:lnTo>
                    <a:pt x="609987" y="580212"/>
                  </a:lnTo>
                  <a:lnTo>
                    <a:pt x="579062" y="610172"/>
                  </a:lnTo>
                  <a:lnTo>
                    <a:pt x="543263" y="634697"/>
                  </a:lnTo>
                  <a:lnTo>
                    <a:pt x="503320" y="653085"/>
                  </a:lnTo>
                  <a:lnTo>
                    <a:pt x="459963" y="664634"/>
                  </a:lnTo>
                  <a:lnTo>
                    <a:pt x="413919" y="668640"/>
                  </a:lnTo>
                  <a:close/>
                </a:path>
                <a:path w="826134" h="826135">
                  <a:moveTo>
                    <a:pt x="823658" y="730592"/>
                  </a:moveTo>
                  <a:lnTo>
                    <a:pt x="699986" y="730592"/>
                  </a:lnTo>
                  <a:lnTo>
                    <a:pt x="712716" y="728000"/>
                  </a:lnTo>
                  <a:lnTo>
                    <a:pt x="723156" y="720966"/>
                  </a:lnTo>
                  <a:lnTo>
                    <a:pt x="730217" y="710599"/>
                  </a:lnTo>
                  <a:lnTo>
                    <a:pt x="732813" y="698011"/>
                  </a:lnTo>
                  <a:lnTo>
                    <a:pt x="732319" y="349252"/>
                  </a:lnTo>
                  <a:lnTo>
                    <a:pt x="825865" y="349252"/>
                  </a:lnTo>
                  <a:lnTo>
                    <a:pt x="825865" y="719732"/>
                  </a:lnTo>
                  <a:lnTo>
                    <a:pt x="823658" y="730592"/>
                  </a:lnTo>
                  <a:close/>
                </a:path>
                <a:path w="826134" h="826135">
                  <a:moveTo>
                    <a:pt x="825865" y="349252"/>
                  </a:moveTo>
                  <a:lnTo>
                    <a:pt x="732319" y="349252"/>
                  </a:lnTo>
                  <a:lnTo>
                    <a:pt x="825865" y="349252"/>
                  </a:lnTo>
                  <a:close/>
                </a:path>
              </a:pathLst>
            </a:custGeom>
            <a:solidFill>
              <a:srgbClr val="17262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028700" y="9228779"/>
              <a:ext cx="16230600" cy="28575"/>
            </a:xfrm>
            <a:custGeom>
              <a:avLst/>
              <a:gdLst/>
              <a:ahLst/>
              <a:cxnLst/>
              <a:rect l="l" t="t" r="r" b="b"/>
              <a:pathLst>
                <a:path w="16230600" h="28575">
                  <a:moveTo>
                    <a:pt x="16230598" y="28574"/>
                  </a:moveTo>
                  <a:lnTo>
                    <a:pt x="0" y="28574"/>
                  </a:lnTo>
                  <a:lnTo>
                    <a:pt x="0" y="0"/>
                  </a:lnTo>
                  <a:lnTo>
                    <a:pt x="16230598" y="0"/>
                  </a:lnTo>
                  <a:lnTo>
                    <a:pt x="16230598" y="285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0058400" y="1029646"/>
            <a:ext cx="6090285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20" dirty="0">
                <a:cs typeface="B Nazanin" panose="00000700000000000000" pitchFamily="2" charset="-78"/>
              </a:rPr>
              <a:t>به ما آنلاین برسید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489949" y="9429663"/>
            <a:ext cx="478237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609425" y="5247893"/>
            <a:ext cx="4189095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7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W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R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 باشند،</a:t>
            </a: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سخنرانی ها، سخنرانی ها، گزارش ها و موارد دیگر.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49686" y="5247893"/>
            <a:ext cx="4189095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30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F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5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C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4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B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K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 باشند،</a:t>
            </a: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سخنرانی ها، سخنرانی ها، گزارش ها و موارد دیگر.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489949" y="5247893"/>
            <a:ext cx="4189095" cy="2063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3000" spc="-3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M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5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ارائه ها ابزارهای ارتباطی هستند که می توانند نمایش باشند،</a:t>
            </a:r>
          </a:p>
          <a:p>
            <a:pPr marL="232410" marR="224790" algn="ctr" rtl="1">
              <a:lnSpc>
                <a:spcPct val="105800"/>
              </a:lnSpc>
              <a:spcBef>
                <a:spcPts val="1340"/>
              </a:spcBef>
            </a:pPr>
            <a:r>
              <a:rPr lang="fa-IR" sz="1950" spc="-1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سخنرانی ها، سخنرانی ها، گزارش ها و موارد دیگر.</a:t>
            </a:r>
            <a:endParaRPr sz="195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685151" y="1028700"/>
            <a:ext cx="2571749" cy="617219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689999" y="1028700"/>
            <a:ext cx="2571749" cy="6172199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187576" y="1028700"/>
            <a:ext cx="2571750" cy="6172199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000958" y="7452848"/>
            <a:ext cx="2276475" cy="20600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1970" marR="5080" indent="-386080" algn="r" rtl="1">
              <a:lnSpc>
                <a:spcPct val="108300"/>
              </a:lnSpc>
              <a:spcBef>
                <a:spcPts val="100"/>
              </a:spcBef>
            </a:pP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J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H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 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1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270"/>
              </a:spcBef>
            </a:pPr>
            <a:r>
              <a:rPr lang="fa-IR" sz="2500" spc="-2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معمار ارشد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9282" y="2407185"/>
            <a:ext cx="5295900" cy="774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950" spc="-43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مغزهای پشت سرساختمان ها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016000" y="1003361"/>
            <a:ext cx="5224145" cy="24750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8000" b="0" spc="-113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ما کی هستیم</a:t>
            </a:r>
            <a:br>
              <a:rPr lang="fa-IR" sz="8000" b="0" spc="-113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</a:b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078691" y="7452848"/>
            <a:ext cx="2696210" cy="20600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84250" marR="5080" indent="-297815" algn="r" rtl="1">
              <a:lnSpc>
                <a:spcPct val="108300"/>
              </a:lnSpc>
              <a:spcBef>
                <a:spcPts val="100"/>
              </a:spcBef>
            </a:pP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H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 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J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270"/>
              </a:spcBef>
            </a:pPr>
            <a:r>
              <a:rPr lang="fa-IR" sz="2500" spc="-3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معمار صنعتی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377306" y="7452848"/>
            <a:ext cx="1894839" cy="20600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8145" marR="5080" indent="-386080" algn="r" rtl="1">
              <a:lnSpc>
                <a:spcPct val="108300"/>
              </a:lnSpc>
              <a:spcBef>
                <a:spcPts val="100"/>
              </a:spcBef>
            </a:pP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H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H  </a:t>
            </a:r>
            <a:r>
              <a:rPr sz="3000" spc="-4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L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7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W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1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550545" algn="r" rtl="1">
              <a:lnSpc>
                <a:spcPct val="100000"/>
              </a:lnSpc>
              <a:spcBef>
                <a:spcPts val="127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دستیار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931891" y="2"/>
            <a:ext cx="8356600" cy="10287000"/>
          </a:xfrm>
          <a:custGeom>
            <a:avLst/>
            <a:gdLst/>
            <a:ahLst/>
            <a:cxnLst/>
            <a:rect l="l" t="t" r="r" b="b"/>
            <a:pathLst>
              <a:path w="8356600" h="10287000">
                <a:moveTo>
                  <a:pt x="8356107" y="10286996"/>
                </a:moveTo>
                <a:lnTo>
                  <a:pt x="0" y="10286996"/>
                </a:lnTo>
                <a:lnTo>
                  <a:pt x="0" y="0"/>
                </a:lnTo>
                <a:lnTo>
                  <a:pt x="8356107" y="0"/>
                </a:lnTo>
                <a:lnTo>
                  <a:pt x="8356107" y="10286996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959483" y="5626367"/>
            <a:ext cx="4164329" cy="77457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950" spc="-40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برای سوالاتو نگرانی ها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956201" y="3108124"/>
            <a:ext cx="5362575" cy="1284326"/>
          </a:xfrm>
          <a:prstGeom prst="rect">
            <a:avLst/>
          </a:prstGeom>
        </p:spPr>
        <p:txBody>
          <a:bodyPr vert="horz" wrap="square" lIns="0" tIns="128905" rIns="0" bIns="0" rtlCol="0">
            <a:spAutoFit/>
          </a:bodyPr>
          <a:lstStyle/>
          <a:p>
            <a:pPr marL="12700" marR="5080" rtl="1">
              <a:lnSpc>
                <a:spcPts val="8780"/>
              </a:lnSpc>
              <a:spcBef>
                <a:spcPts val="1015"/>
              </a:spcBef>
            </a:pPr>
            <a:r>
              <a:rPr lang="fa-IR" sz="8000" b="0" spc="-930" dirty="0">
                <a:latin typeface="Tahoma"/>
                <a:cs typeface="B Nazanin" panose="00000700000000000000" pitchFamily="2" charset="-78"/>
              </a:rPr>
              <a:t>اطلاعات تماس</a:t>
            </a: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3057262"/>
            <a:ext cx="6792595" cy="1174681"/>
          </a:xfrm>
          <a:prstGeom prst="rect">
            <a:avLst/>
          </a:prstGeom>
        </p:spPr>
        <p:txBody>
          <a:bodyPr vert="horz" wrap="square" lIns="0" tIns="16764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20"/>
              </a:spcBef>
              <a:tabLst>
                <a:tab pos="2088514" algn="l"/>
              </a:tabLst>
            </a:pPr>
            <a:r>
              <a:rPr lang="fa-IR"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آدرس پستی</a:t>
            </a:r>
          </a:p>
          <a:p>
            <a:pPr marL="12700" algn="r" rtl="1">
              <a:lnSpc>
                <a:spcPct val="100000"/>
              </a:lnSpc>
              <a:spcBef>
                <a:spcPts val="1320"/>
              </a:spcBef>
              <a:tabLst>
                <a:tab pos="2088514" algn="l"/>
              </a:tabLst>
            </a:pPr>
            <a:r>
              <a:rPr sz="245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123</a:t>
            </a:r>
            <a:r>
              <a:rPr sz="245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Anywhere</a:t>
            </a:r>
            <a:r>
              <a:rPr sz="2450" spc="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St.,</a:t>
            </a:r>
            <a:r>
              <a:rPr sz="2450" spc="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Any</a:t>
            </a:r>
            <a:r>
              <a:rPr sz="2450" spc="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City,</a:t>
            </a:r>
            <a:r>
              <a:rPr sz="245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State,</a:t>
            </a:r>
            <a:r>
              <a:rPr sz="2450" spc="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-1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Country</a:t>
            </a:r>
            <a:r>
              <a:rPr sz="2450" spc="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12345</a:t>
            </a:r>
            <a:endParaRPr sz="24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6000" y="4455074"/>
            <a:ext cx="3656965" cy="1143635"/>
          </a:xfrm>
          <a:prstGeom prst="rect">
            <a:avLst/>
          </a:prstGeom>
        </p:spPr>
        <p:txBody>
          <a:bodyPr vert="horz" wrap="square" lIns="0" tIns="16764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20"/>
              </a:spcBef>
              <a:tabLst>
                <a:tab pos="1555750" algn="l"/>
              </a:tabLst>
            </a:pP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4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L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endParaRPr sz="3000" dirty="0"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35"/>
              </a:spcBef>
            </a:pPr>
            <a:r>
              <a:rPr lang="en-US" sz="245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/20begir.com</a:t>
            </a:r>
            <a:endParaRPr sz="24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6000" y="5881095"/>
            <a:ext cx="3550285" cy="1174681"/>
          </a:xfrm>
          <a:prstGeom prst="rect">
            <a:avLst/>
          </a:prstGeom>
        </p:spPr>
        <p:txBody>
          <a:bodyPr vert="horz" wrap="square" lIns="0" tIns="16764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20"/>
              </a:spcBef>
              <a:tabLst>
                <a:tab pos="1711325" algn="l"/>
              </a:tabLst>
            </a:pPr>
            <a:r>
              <a:rPr lang="fa-IR" sz="3000" spc="-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شماره تلفن</a:t>
            </a:r>
          </a:p>
          <a:p>
            <a:pPr marL="12700" algn="r" rtl="1">
              <a:lnSpc>
                <a:spcPct val="100000"/>
              </a:lnSpc>
              <a:spcBef>
                <a:spcPts val="1320"/>
              </a:spcBef>
              <a:tabLst>
                <a:tab pos="1711325" algn="l"/>
              </a:tabLst>
            </a:pPr>
            <a:r>
              <a:rPr sz="2450" spc="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(123)</a:t>
            </a:r>
            <a:r>
              <a:rPr sz="2450" spc="-3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456</a:t>
            </a:r>
            <a:r>
              <a:rPr sz="2450" spc="-3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245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7890</a:t>
            </a:r>
            <a:endParaRPr sz="245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0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Add the title here</a:t>
            </a:r>
            <a:endParaRPr sz="20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1</a:t>
            </a:r>
            <a:endParaRPr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2</a:t>
            </a: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3</a:t>
            </a: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4</a:t>
            </a: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5</a:t>
            </a: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Text 6</a:t>
            </a: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2016</a:t>
            </a:r>
            <a:endParaRPr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2017</a:t>
            </a:r>
            <a:endParaRPr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2018</a:t>
            </a:r>
            <a:endParaRPr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2019</a:t>
            </a:r>
            <a:endParaRPr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2020</a:t>
            </a:r>
            <a:endParaRPr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“Saturn is a gas giant and has several rings”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infographics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 dirty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TITLE 1</a:t>
            </a:r>
            <a:endParaRPr sz="1600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75%</a:t>
            </a:r>
            <a:endParaRPr sz="2600" b="1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A5B7C6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solidFill>
                  <a:srgbClr val="213B55"/>
                </a:solidFill>
                <a:latin typeface="Arial"/>
                <a:cs typeface="Arial"/>
                <a:sym typeface="Arial"/>
              </a:rPr>
              <a:t>75%</a:t>
            </a:r>
            <a:endParaRPr sz="6000" b="1" kern="0">
              <a:solidFill>
                <a:srgbClr val="213B55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infographics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937278" y="1"/>
            <a:ext cx="10351135" cy="4582795"/>
          </a:xfrm>
          <a:custGeom>
            <a:avLst/>
            <a:gdLst/>
            <a:ahLst/>
            <a:cxnLst/>
            <a:rect l="l" t="t" r="r" b="b"/>
            <a:pathLst>
              <a:path w="10351135" h="4582795">
                <a:moveTo>
                  <a:pt x="10350721" y="4582329"/>
                </a:moveTo>
                <a:lnTo>
                  <a:pt x="0" y="4582329"/>
                </a:lnTo>
                <a:lnTo>
                  <a:pt x="0" y="0"/>
                </a:lnTo>
                <a:lnTo>
                  <a:pt x="10350721" y="0"/>
                </a:lnTo>
                <a:lnTo>
                  <a:pt x="10350721" y="4582329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66662" y="5019192"/>
            <a:ext cx="7706995" cy="279275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95"/>
              </a:spcBef>
            </a:pPr>
            <a:r>
              <a:rPr lang="fa-IR" sz="245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امروزه با پیشرفت علم ، معماری های داخلی منازل نیز اهمیت زیادی پیدا کرده اند. دیزاین معماری داخلی ساختمان از مهم ترین و اصولی ترین بخش ساخت واحد های مسکونی به شمار می رود. در ادامه این مطلب توجه  شما را به تصاویر زیبا و مدرن معماری های لوکس داخلی جلب می نماییم.</a:t>
            </a:r>
            <a:endParaRPr lang="fa-IR" sz="24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366662" y="3152240"/>
            <a:ext cx="4154804" cy="779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950" spc="-7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یک پس زمینه</a:t>
            </a:r>
            <a:endParaRPr sz="49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2381642" y="744339"/>
            <a:ext cx="4692015" cy="11939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ts val="9135"/>
              </a:lnSpc>
              <a:spcBef>
                <a:spcPts val="100"/>
              </a:spcBef>
            </a:pPr>
            <a:r>
              <a:rPr lang="fa-IR" sz="7950" b="0" spc="-1395" dirty="0">
                <a:latin typeface="Tahoma"/>
                <a:cs typeface="B Nazanin" panose="00000700000000000000" pitchFamily="2" charset="-78"/>
              </a:rPr>
              <a:t>هیوس وشرکا</a:t>
            </a: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54037" y="9252838"/>
            <a:ext cx="6528123" cy="57964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1800" spc="15" dirty="0">
              <a:solidFill>
                <a:srgbClr val="E4A298"/>
              </a:solidFill>
              <a:latin typeface="Roboto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  <p:grpSp>
        <p:nvGrpSpPr>
          <p:cNvPr id="7" name="object 7"/>
          <p:cNvGrpSpPr/>
          <p:nvPr/>
        </p:nvGrpSpPr>
        <p:grpSpPr>
          <a:xfrm>
            <a:off x="0" y="972061"/>
            <a:ext cx="17259300" cy="8342877"/>
            <a:chOff x="0" y="972061"/>
            <a:chExt cx="17259300" cy="8342877"/>
          </a:xfrm>
        </p:grpSpPr>
        <p:sp>
          <p:nvSpPr>
            <p:cNvPr id="8" name="object 8"/>
            <p:cNvSpPr/>
            <p:nvPr/>
          </p:nvSpPr>
          <p:spPr>
            <a:xfrm>
              <a:off x="1028700" y="9228779"/>
              <a:ext cx="16230600" cy="28575"/>
            </a:xfrm>
            <a:custGeom>
              <a:avLst/>
              <a:gdLst/>
              <a:ahLst/>
              <a:cxnLst/>
              <a:rect l="l" t="t" r="r" b="b"/>
              <a:pathLst>
                <a:path w="16230600" h="28575">
                  <a:moveTo>
                    <a:pt x="16230598" y="28574"/>
                  </a:moveTo>
                  <a:lnTo>
                    <a:pt x="0" y="28574"/>
                  </a:lnTo>
                  <a:lnTo>
                    <a:pt x="0" y="0"/>
                  </a:lnTo>
                  <a:lnTo>
                    <a:pt x="16230598" y="0"/>
                  </a:lnTo>
                  <a:lnTo>
                    <a:pt x="16230598" y="2857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972061"/>
              <a:ext cx="8342877" cy="83428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3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JANUARY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FEBRUARY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MARCH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APRIL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PHASE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1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E3E9ED"/>
                  </a:solidFill>
                </a:rPr>
                <a:t>Task 2</a:t>
              </a:r>
              <a:endParaRPr sz="8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JANUARY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FEBRUARY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MARCH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APRIL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MAY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JUNE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PHASE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1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FFFFFF"/>
                  </a:solidFill>
                </a:rPr>
                <a:t>Task 2</a:t>
              </a:r>
              <a:endParaRPr sz="8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22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22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48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260713" y="1028700"/>
            <a:ext cx="13001625" cy="1447800"/>
          </a:xfrm>
          <a:custGeom>
            <a:avLst/>
            <a:gdLst/>
            <a:ahLst/>
            <a:cxnLst/>
            <a:rect l="l" t="t" r="r" b="b"/>
            <a:pathLst>
              <a:path w="13001625" h="1447800">
                <a:moveTo>
                  <a:pt x="13001623" y="1447799"/>
                </a:moveTo>
                <a:lnTo>
                  <a:pt x="0" y="1447799"/>
                </a:lnTo>
                <a:lnTo>
                  <a:pt x="0" y="0"/>
                </a:lnTo>
                <a:lnTo>
                  <a:pt x="13001623" y="0"/>
                </a:lnTo>
                <a:lnTo>
                  <a:pt x="13001623" y="1447799"/>
                </a:lnTo>
                <a:close/>
              </a:path>
            </a:pathLst>
          </a:custGeom>
          <a:solidFill>
            <a:srgbClr val="00735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597129" y="1358328"/>
            <a:ext cx="625856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5000" b="0" spc="-265" dirty="0">
                <a:solidFill>
                  <a:srgbClr val="E4A298"/>
                </a:solidFill>
                <a:latin typeface="Tahoma"/>
                <a:cs typeface="B Nazanin" panose="00000700000000000000" pitchFamily="2" charset="-78"/>
              </a:rPr>
              <a:t>کلمات الهام بخش</a:t>
            </a:r>
            <a:endParaRPr lang="en-US" sz="5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0" y="0"/>
            <a:ext cx="17259300" cy="10287000"/>
            <a:chOff x="0" y="0"/>
            <a:chExt cx="17259300" cy="1028700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4855389" cy="1028699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6544430" y="4576000"/>
              <a:ext cx="714375" cy="542925"/>
            </a:xfrm>
            <a:custGeom>
              <a:avLst/>
              <a:gdLst/>
              <a:ahLst/>
              <a:cxnLst/>
              <a:rect l="l" t="t" r="r" b="b"/>
              <a:pathLst>
                <a:path w="714375" h="542925">
                  <a:moveTo>
                    <a:pt x="335699" y="383209"/>
                  </a:moveTo>
                  <a:lnTo>
                    <a:pt x="328015" y="335546"/>
                  </a:lnTo>
                  <a:lnTo>
                    <a:pt x="306590" y="294144"/>
                  </a:lnTo>
                  <a:lnTo>
                    <a:pt x="273939" y="261493"/>
                  </a:lnTo>
                  <a:lnTo>
                    <a:pt x="232537" y="240080"/>
                  </a:lnTo>
                  <a:lnTo>
                    <a:pt x="184861" y="232384"/>
                  </a:lnTo>
                  <a:lnTo>
                    <a:pt x="160070" y="234442"/>
                  </a:lnTo>
                  <a:lnTo>
                    <a:pt x="136601" y="240360"/>
                  </a:lnTo>
                  <a:lnTo>
                    <a:pt x="114757" y="249796"/>
                  </a:lnTo>
                  <a:lnTo>
                    <a:pt x="94843" y="262407"/>
                  </a:lnTo>
                  <a:lnTo>
                    <a:pt x="100926" y="223266"/>
                  </a:lnTo>
                  <a:lnTo>
                    <a:pt x="116687" y="184111"/>
                  </a:lnTo>
                  <a:lnTo>
                    <a:pt x="142189" y="144957"/>
                  </a:lnTo>
                  <a:lnTo>
                    <a:pt x="177419" y="105803"/>
                  </a:lnTo>
                  <a:lnTo>
                    <a:pt x="222415" y="66649"/>
                  </a:lnTo>
                  <a:lnTo>
                    <a:pt x="277215" y="27495"/>
                  </a:lnTo>
                  <a:lnTo>
                    <a:pt x="259499" y="0"/>
                  </a:lnTo>
                  <a:lnTo>
                    <a:pt x="205041" y="36220"/>
                  </a:lnTo>
                  <a:lnTo>
                    <a:pt x="156984" y="73215"/>
                  </a:lnTo>
                  <a:lnTo>
                    <a:pt x="115341" y="110972"/>
                  </a:lnTo>
                  <a:lnTo>
                    <a:pt x="80098" y="149529"/>
                  </a:lnTo>
                  <a:lnTo>
                    <a:pt x="51269" y="188849"/>
                  </a:lnTo>
                  <a:lnTo>
                    <a:pt x="28841" y="228942"/>
                  </a:lnTo>
                  <a:lnTo>
                    <a:pt x="12814" y="269811"/>
                  </a:lnTo>
                  <a:lnTo>
                    <a:pt x="3213" y="311454"/>
                  </a:lnTo>
                  <a:lnTo>
                    <a:pt x="0" y="353872"/>
                  </a:lnTo>
                  <a:lnTo>
                    <a:pt x="3009" y="395719"/>
                  </a:lnTo>
                  <a:lnTo>
                    <a:pt x="12039" y="432765"/>
                  </a:lnTo>
                  <a:lnTo>
                    <a:pt x="48171" y="492455"/>
                  </a:lnTo>
                  <a:lnTo>
                    <a:pt x="102717" y="530059"/>
                  </a:lnTo>
                  <a:lnTo>
                    <a:pt x="170053" y="542582"/>
                  </a:lnTo>
                  <a:lnTo>
                    <a:pt x="205130" y="540067"/>
                  </a:lnTo>
                  <a:lnTo>
                    <a:pt x="264604" y="519925"/>
                  </a:lnTo>
                  <a:lnTo>
                    <a:pt x="308762" y="481114"/>
                  </a:lnTo>
                  <a:lnTo>
                    <a:pt x="331381" y="432447"/>
                  </a:lnTo>
                  <a:lnTo>
                    <a:pt x="334213" y="404571"/>
                  </a:lnTo>
                  <a:lnTo>
                    <a:pt x="334137" y="403796"/>
                  </a:lnTo>
                  <a:lnTo>
                    <a:pt x="335051" y="397052"/>
                  </a:lnTo>
                  <a:lnTo>
                    <a:pt x="335699" y="390245"/>
                  </a:lnTo>
                  <a:lnTo>
                    <a:pt x="335699" y="383209"/>
                  </a:lnTo>
                  <a:close/>
                </a:path>
                <a:path w="714375" h="542925">
                  <a:moveTo>
                    <a:pt x="714375" y="383222"/>
                  </a:moveTo>
                  <a:lnTo>
                    <a:pt x="706691" y="335559"/>
                  </a:lnTo>
                  <a:lnTo>
                    <a:pt x="685279" y="294144"/>
                  </a:lnTo>
                  <a:lnTo>
                    <a:pt x="652627" y="261493"/>
                  </a:lnTo>
                  <a:lnTo>
                    <a:pt x="611225" y="240068"/>
                  </a:lnTo>
                  <a:lnTo>
                    <a:pt x="563549" y="232371"/>
                  </a:lnTo>
                  <a:lnTo>
                    <a:pt x="535660" y="234975"/>
                  </a:lnTo>
                  <a:lnTo>
                    <a:pt x="509485" y="242430"/>
                  </a:lnTo>
                  <a:lnTo>
                    <a:pt x="485495" y="254279"/>
                  </a:lnTo>
                  <a:lnTo>
                    <a:pt x="464108" y="270027"/>
                  </a:lnTo>
                  <a:lnTo>
                    <a:pt x="464108" y="269100"/>
                  </a:lnTo>
                  <a:lnTo>
                    <a:pt x="463956" y="268312"/>
                  </a:lnTo>
                  <a:lnTo>
                    <a:pt x="463956" y="267347"/>
                  </a:lnTo>
                  <a:lnTo>
                    <a:pt x="469036" y="227380"/>
                  </a:lnTo>
                  <a:lnTo>
                    <a:pt x="484263" y="187401"/>
                  </a:lnTo>
                  <a:lnTo>
                    <a:pt x="509663" y="147421"/>
                  </a:lnTo>
                  <a:lnTo>
                    <a:pt x="545211" y="107442"/>
                  </a:lnTo>
                  <a:lnTo>
                    <a:pt x="590918" y="67462"/>
                  </a:lnTo>
                  <a:lnTo>
                    <a:pt x="646798" y="27482"/>
                  </a:lnTo>
                  <a:lnTo>
                    <a:pt x="629094" y="0"/>
                  </a:lnTo>
                  <a:lnTo>
                    <a:pt x="574624" y="36220"/>
                  </a:lnTo>
                  <a:lnTo>
                    <a:pt x="526567" y="73215"/>
                  </a:lnTo>
                  <a:lnTo>
                    <a:pt x="484911" y="110985"/>
                  </a:lnTo>
                  <a:lnTo>
                    <a:pt x="449681" y="149529"/>
                  </a:lnTo>
                  <a:lnTo>
                    <a:pt x="420839" y="188849"/>
                  </a:lnTo>
                  <a:lnTo>
                    <a:pt x="398411" y="228942"/>
                  </a:lnTo>
                  <a:lnTo>
                    <a:pt x="382397" y="269824"/>
                  </a:lnTo>
                  <a:lnTo>
                    <a:pt x="372783" y="311480"/>
                  </a:lnTo>
                  <a:lnTo>
                    <a:pt x="369582" y="353910"/>
                  </a:lnTo>
                  <a:lnTo>
                    <a:pt x="372592" y="395744"/>
                  </a:lnTo>
                  <a:lnTo>
                    <a:pt x="381622" y="432790"/>
                  </a:lnTo>
                  <a:lnTo>
                    <a:pt x="417753" y="492480"/>
                  </a:lnTo>
                  <a:lnTo>
                    <a:pt x="472300" y="530098"/>
                  </a:lnTo>
                  <a:lnTo>
                    <a:pt x="539623" y="542632"/>
                  </a:lnTo>
                  <a:lnTo>
                    <a:pt x="574700" y="540105"/>
                  </a:lnTo>
                  <a:lnTo>
                    <a:pt x="634174" y="519950"/>
                  </a:lnTo>
                  <a:lnTo>
                    <a:pt x="666140" y="494334"/>
                  </a:lnTo>
                  <a:lnTo>
                    <a:pt x="672553" y="487349"/>
                  </a:lnTo>
                  <a:lnTo>
                    <a:pt x="674509" y="485101"/>
                  </a:lnTo>
                  <a:lnTo>
                    <a:pt x="676871" y="482942"/>
                  </a:lnTo>
                  <a:lnTo>
                    <a:pt x="678662" y="480593"/>
                  </a:lnTo>
                  <a:lnTo>
                    <a:pt x="693623" y="459511"/>
                  </a:lnTo>
                  <a:lnTo>
                    <a:pt x="704850" y="435978"/>
                  </a:lnTo>
                  <a:lnTo>
                    <a:pt x="711923" y="410413"/>
                  </a:lnTo>
                  <a:lnTo>
                    <a:pt x="714375" y="3832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5809265" y="5428179"/>
            <a:ext cx="11463020" cy="382957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461009" marR="5080" indent="-448945" algn="r">
              <a:lnSpc>
                <a:spcPct val="99000"/>
              </a:lnSpc>
              <a:spcBef>
                <a:spcPts val="175"/>
              </a:spcBef>
              <a:tabLst>
                <a:tab pos="2755900" algn="l"/>
                <a:tab pos="4010025" algn="l"/>
                <a:tab pos="4953635" algn="l"/>
                <a:tab pos="6308090" algn="l"/>
                <a:tab pos="8266430" algn="l"/>
                <a:tab pos="9210040" algn="l"/>
                <a:tab pos="10090150" algn="l"/>
                <a:tab pos="11010265" algn="l"/>
              </a:tabLst>
            </a:pPr>
            <a:r>
              <a:rPr lang="fa-IR" sz="6450" b="1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طراحی نباید برای پایداری و ایجاد مسئولیت‌پذیری کارها را پشت سر بگذارد.</a:t>
            </a:r>
            <a:endParaRPr lang="fa-IR" sz="3000" spc="60" dirty="0">
              <a:solidFill>
                <a:srgbClr val="FFFFFF"/>
              </a:solidFill>
              <a:latin typeface="Roboto"/>
              <a:cs typeface="B Nazanin" panose="00000700000000000000" pitchFamily="2" charset="-78"/>
            </a:endParaRPr>
          </a:p>
          <a:p>
            <a:pPr marL="7522209" algn="l">
              <a:lnSpc>
                <a:spcPct val="100000"/>
              </a:lnSpc>
              <a:spcBef>
                <a:spcPts val="3110"/>
              </a:spcBef>
              <a:tabLst>
                <a:tab pos="9229090" algn="l"/>
              </a:tabLst>
            </a:pPr>
            <a:r>
              <a:rPr lang="en-US"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4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B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4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6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lang="en-US" sz="30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lang="en-US" sz="3000" spc="1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V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4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L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40" dirty="0" err="1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L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4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-5" dirty="0" err="1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lang="en-US" sz="3000" spc="-30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lang="en-US" sz="3000" spc="6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A</a:t>
            </a:r>
            <a:endParaRPr lang="en-US" sz="30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  <a:solidFill>
            <a:schemeClr val="bg1"/>
          </a:solidFill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  <a:solidFill>
            <a:schemeClr val="bg1"/>
          </a:solidFill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  <a:solidFill>
            <a:schemeClr val="bg1"/>
          </a:solidFill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  <a:solidFill>
            <a:schemeClr val="bg1"/>
          </a:solidFill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  <a:solidFill>
            <a:schemeClr val="bg1"/>
          </a:solidFill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  <a:solidFill>
            <a:schemeClr val="bg1"/>
          </a:solidFill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  <a:solidFill>
            <a:schemeClr val="bg1"/>
          </a:solidFill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  <a:solidFill>
            <a:schemeClr val="bg1"/>
          </a:solidFill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  <a:solidFill>
            <a:schemeClr val="bg1"/>
          </a:solidFill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  <a:solidFill>
            <a:schemeClr val="bg1"/>
          </a:solidFill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  <a:solidFill>
            <a:schemeClr val="bg1"/>
          </a:solidFill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  <a:solidFill>
            <a:schemeClr val="bg1"/>
          </a:solidFill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  <a:solidFill>
            <a:schemeClr val="bg1"/>
          </a:solidFill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  <a:solidFill>
            <a:schemeClr val="bg1"/>
          </a:solidFill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  <a:solidFill>
            <a:schemeClr val="bg1"/>
          </a:solidFill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  <a:solidFill>
            <a:schemeClr val="bg1"/>
          </a:solidFill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  <a:solidFill>
            <a:schemeClr val="bg1"/>
          </a:solidFill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  <a:solidFill>
            <a:schemeClr val="bg1"/>
          </a:solidFill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  <a:solidFill>
            <a:schemeClr val="bg1"/>
          </a:solidFill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  <a:solidFill>
            <a:schemeClr val="bg1"/>
          </a:solidFill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  <a:solidFill>
            <a:schemeClr val="bg1"/>
          </a:solidFill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  <a:solidFill>
            <a:schemeClr val="bg1"/>
          </a:solidFill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  <a:solidFill>
            <a:schemeClr val="bg1"/>
          </a:solidFill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  <a:solidFill>
            <a:schemeClr val="bg1"/>
          </a:solidFill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  <a:solidFill>
            <a:schemeClr val="bg1"/>
          </a:solidFill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  <a:solidFill>
            <a:schemeClr val="bg1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  <a:solidFill>
            <a:schemeClr val="bg1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  <a:solidFill>
            <a:schemeClr val="bg1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  <a:solidFill>
            <a:schemeClr val="bg1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  <a:solidFill>
            <a:schemeClr val="bg1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  <a:solidFill>
            <a:schemeClr val="bg1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  <a:solidFill>
            <a:schemeClr val="bg1"/>
          </a:solidFill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  <a:solidFill>
            <a:schemeClr val="bg1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  <a:solidFill>
            <a:schemeClr val="bg1"/>
          </a:solidFill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  <a:solidFill>
            <a:schemeClr val="bg1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  <a:solidFill>
            <a:schemeClr val="bg1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  <a:solidFill>
            <a:schemeClr val="bg1"/>
          </a:solidFill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  <a:solidFill>
            <a:schemeClr val="bg1"/>
          </a:solidFill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  <a:solidFill>
            <a:schemeClr val="bg1"/>
          </a:solidFill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  <a:solidFill>
            <a:schemeClr val="bg1"/>
          </a:solidFill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  <a:solidFill>
            <a:schemeClr val="bg1"/>
          </a:solidFill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  <a:solidFill>
            <a:schemeClr val="bg1"/>
          </a:solidFill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  <a:solidFill>
            <a:schemeClr val="bg1"/>
          </a:solidFill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  <a:solidFill>
            <a:schemeClr val="bg1"/>
          </a:solidFill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  <a:solidFill>
            <a:schemeClr val="bg1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Digital Marketing</a:t>
            </a:r>
            <a:endParaRPr sz="3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2117138" y="3457295"/>
            <a:ext cx="698000" cy="617350"/>
            <a:chOff x="4720050" y="2514000"/>
            <a:chExt cx="349000" cy="308675"/>
          </a:xfrm>
          <a:solidFill>
            <a:schemeClr val="bg1"/>
          </a:solidFill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3465890" y="3569123"/>
            <a:ext cx="698000" cy="535150"/>
            <a:chOff x="3960075" y="2532600"/>
            <a:chExt cx="349000" cy="267575"/>
          </a:xfrm>
          <a:solidFill>
            <a:schemeClr val="bg1"/>
          </a:solidFill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6455190" y="3610948"/>
            <a:ext cx="698000" cy="4515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7987029" y="3640496"/>
            <a:ext cx="699550" cy="392400"/>
            <a:chOff x="2443225" y="2532550"/>
            <a:chExt cx="349775" cy="268400"/>
          </a:xfrm>
          <a:solidFill>
            <a:schemeClr val="bg1"/>
          </a:solidFill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9450928" y="3538898"/>
            <a:ext cx="698000" cy="595600"/>
            <a:chOff x="1680925" y="2517875"/>
            <a:chExt cx="349000" cy="297800"/>
          </a:xfrm>
          <a:solidFill>
            <a:schemeClr val="bg1"/>
          </a:solidFill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12550317" y="3535198"/>
            <a:ext cx="697950" cy="603000"/>
            <a:chOff x="7719625" y="3086300"/>
            <a:chExt cx="348975" cy="301500"/>
          </a:xfrm>
          <a:solidFill>
            <a:schemeClr val="bg1"/>
          </a:solidFill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5490680" y="3539673"/>
            <a:ext cx="698000" cy="594050"/>
            <a:chOff x="6217500" y="3088625"/>
            <a:chExt cx="349000" cy="297025"/>
          </a:xfrm>
          <a:solidFill>
            <a:schemeClr val="bg1"/>
          </a:solidFill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5652757" y="4522759"/>
            <a:ext cx="373850" cy="697950"/>
            <a:chOff x="7051925" y="1923875"/>
            <a:chExt cx="186925" cy="348975"/>
          </a:xfrm>
          <a:solidFill>
            <a:schemeClr val="bg1"/>
          </a:solidFill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14019791" y="4586282"/>
            <a:ext cx="696450" cy="570900"/>
            <a:chOff x="5452875" y="3094050"/>
            <a:chExt cx="348225" cy="285450"/>
          </a:xfrm>
          <a:solidFill>
            <a:schemeClr val="bg1"/>
          </a:solidFill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14019016" y="3539673"/>
            <a:ext cx="698000" cy="594050"/>
            <a:chOff x="6971275" y="3088625"/>
            <a:chExt cx="349000" cy="297025"/>
          </a:xfrm>
          <a:solidFill>
            <a:schemeClr val="bg1"/>
          </a:solidFill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12572790" y="4522732"/>
            <a:ext cx="653000" cy="698000"/>
            <a:chOff x="6982900" y="2492275"/>
            <a:chExt cx="326500" cy="349000"/>
          </a:xfrm>
          <a:solidFill>
            <a:schemeClr val="bg1"/>
          </a:solidFill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11126108" y="4522482"/>
            <a:ext cx="479300" cy="698500"/>
            <a:chOff x="4775100" y="1923875"/>
            <a:chExt cx="239650" cy="349250"/>
          </a:xfrm>
          <a:solidFill>
            <a:schemeClr val="bg1"/>
          </a:solidFill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9450928" y="4586282"/>
            <a:ext cx="698000" cy="570900"/>
            <a:chOff x="4720050" y="3094050"/>
            <a:chExt cx="349000" cy="285450"/>
          </a:xfrm>
          <a:solidFill>
            <a:schemeClr val="bg1"/>
          </a:solidFill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6455190" y="4586282"/>
            <a:ext cx="698000" cy="570900"/>
            <a:chOff x="3195450" y="3094050"/>
            <a:chExt cx="349000" cy="285450"/>
          </a:xfrm>
          <a:solidFill>
            <a:schemeClr val="bg1"/>
          </a:solidFill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4881547" y="4525059"/>
            <a:ext cx="699550" cy="693350"/>
            <a:chOff x="2443225" y="3063825"/>
            <a:chExt cx="349775" cy="346675"/>
          </a:xfrm>
          <a:solidFill>
            <a:schemeClr val="bg1"/>
          </a:solidFill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3480617" y="4521532"/>
            <a:ext cx="668550" cy="700400"/>
            <a:chOff x="6224475" y="2492100"/>
            <a:chExt cx="334275" cy="350200"/>
          </a:xfrm>
          <a:solidFill>
            <a:schemeClr val="bg1"/>
          </a:solidFill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2117163" y="5788509"/>
            <a:ext cx="697950" cy="594050"/>
            <a:chOff x="931825" y="3088625"/>
            <a:chExt cx="348975" cy="297025"/>
          </a:xfrm>
          <a:solidFill>
            <a:schemeClr val="bg1"/>
          </a:solidFill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3628740" y="5736559"/>
            <a:ext cx="372300" cy="697950"/>
            <a:chOff x="6298925" y="1923875"/>
            <a:chExt cx="186150" cy="348975"/>
          </a:xfrm>
          <a:solidFill>
            <a:schemeClr val="bg1"/>
          </a:solidFill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4854520" y="5758032"/>
            <a:ext cx="753600" cy="655000"/>
            <a:chOff x="7718850" y="3678550"/>
            <a:chExt cx="376800" cy="327500"/>
          </a:xfrm>
          <a:solidFill>
            <a:schemeClr val="bg1"/>
          </a:solidFill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6506367" y="5736359"/>
            <a:ext cx="595650" cy="698350"/>
            <a:chOff x="957400" y="1923675"/>
            <a:chExt cx="297825" cy="349175"/>
          </a:xfrm>
          <a:solidFill>
            <a:schemeClr val="bg1"/>
          </a:solidFill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7987029" y="5747409"/>
            <a:ext cx="699550" cy="676250"/>
            <a:chOff x="6970500" y="3673350"/>
            <a:chExt cx="349775" cy="338125"/>
          </a:xfrm>
          <a:solidFill>
            <a:schemeClr val="bg1"/>
          </a:solidFill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9450928" y="5748109"/>
            <a:ext cx="698000" cy="674850"/>
            <a:chOff x="6217500" y="3673850"/>
            <a:chExt cx="349000" cy="337425"/>
          </a:xfrm>
          <a:solidFill>
            <a:schemeClr val="bg1"/>
          </a:solidFill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11016758" y="5762659"/>
            <a:ext cx="698000" cy="645750"/>
            <a:chOff x="5452875" y="3681100"/>
            <a:chExt cx="349000" cy="322875"/>
          </a:xfrm>
          <a:solidFill>
            <a:schemeClr val="bg1"/>
          </a:solidFill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12547190" y="5736909"/>
            <a:ext cx="704200" cy="697250"/>
            <a:chOff x="5456750" y="2492275"/>
            <a:chExt cx="352100" cy="348625"/>
          </a:xfrm>
          <a:solidFill>
            <a:schemeClr val="bg1"/>
          </a:solidFill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14181866" y="5736559"/>
            <a:ext cx="372300" cy="697950"/>
            <a:chOff x="5534300" y="1923875"/>
            <a:chExt cx="186150" cy="348975"/>
          </a:xfrm>
          <a:solidFill>
            <a:schemeClr val="bg1"/>
          </a:solidFill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5490680" y="5855959"/>
            <a:ext cx="698000" cy="459150"/>
            <a:chOff x="4720050" y="3726850"/>
            <a:chExt cx="349000" cy="229575"/>
          </a:xfrm>
          <a:solidFill>
            <a:schemeClr val="bg1"/>
          </a:solidFill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5555057" y="6873059"/>
            <a:ext cx="569250" cy="698750"/>
            <a:chOff x="2475800" y="1923875"/>
            <a:chExt cx="284625" cy="349375"/>
          </a:xfrm>
          <a:solidFill>
            <a:schemeClr val="bg1"/>
          </a:solidFill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14018241" y="6885082"/>
            <a:ext cx="699550" cy="674700"/>
            <a:chOff x="3960075" y="3673350"/>
            <a:chExt cx="349775" cy="337350"/>
          </a:xfrm>
          <a:solidFill>
            <a:schemeClr val="bg1"/>
          </a:solidFill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12550290" y="6904432"/>
            <a:ext cx="698000" cy="636000"/>
            <a:chOff x="3196225" y="3683413"/>
            <a:chExt cx="349000" cy="318000"/>
          </a:xfrm>
          <a:solidFill>
            <a:schemeClr val="bg1"/>
          </a:solidFill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11104383" y="6873459"/>
            <a:ext cx="522750" cy="69795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9451703" y="6936209"/>
            <a:ext cx="696450" cy="572450"/>
            <a:chOff x="2444000" y="3698925"/>
            <a:chExt cx="348225" cy="286225"/>
          </a:xfrm>
          <a:solidFill>
            <a:schemeClr val="bg1"/>
          </a:solidFill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8018052" y="6873432"/>
            <a:ext cx="637500" cy="698000"/>
            <a:chOff x="7735125" y="2492275"/>
            <a:chExt cx="318750" cy="349000"/>
          </a:xfrm>
          <a:solidFill>
            <a:schemeClr val="bg1"/>
          </a:solidFill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6454417" y="6929282"/>
            <a:ext cx="699550" cy="586300"/>
            <a:chOff x="1680925" y="3695825"/>
            <a:chExt cx="349775" cy="293150"/>
          </a:xfrm>
          <a:solidFill>
            <a:schemeClr val="bg1"/>
          </a:solidFill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4882347" y="6936209"/>
            <a:ext cx="697950" cy="572450"/>
            <a:chOff x="931825" y="3698925"/>
            <a:chExt cx="348975" cy="286225"/>
          </a:xfrm>
          <a:solidFill>
            <a:schemeClr val="bg1"/>
          </a:solidFill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3465917" y="6929259"/>
            <a:ext cx="697950" cy="586350"/>
            <a:chOff x="7719625" y="4198325"/>
            <a:chExt cx="348975" cy="293175"/>
          </a:xfrm>
          <a:solidFill>
            <a:schemeClr val="bg1"/>
          </a:solidFill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2099313" y="6896259"/>
            <a:ext cx="733650" cy="652350"/>
            <a:chOff x="6971275" y="4181600"/>
            <a:chExt cx="366825" cy="326175"/>
          </a:xfrm>
          <a:solidFill>
            <a:schemeClr val="bg1"/>
          </a:solidFill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2116363" y="8074651"/>
            <a:ext cx="699550" cy="451450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3463567" y="8004501"/>
            <a:ext cx="702650" cy="591750"/>
            <a:chOff x="5451325" y="4196775"/>
            <a:chExt cx="351325" cy="295875"/>
          </a:xfrm>
          <a:solidFill>
            <a:schemeClr val="bg1"/>
          </a:solidFill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4882320" y="7992451"/>
            <a:ext cx="698000" cy="615850"/>
            <a:chOff x="4720050" y="4190575"/>
            <a:chExt cx="349000" cy="307925"/>
          </a:xfrm>
          <a:solidFill>
            <a:schemeClr val="bg1"/>
          </a:solidFill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6455190" y="8003301"/>
            <a:ext cx="698000" cy="594150"/>
            <a:chOff x="3960075" y="4196000"/>
            <a:chExt cx="349000" cy="297075"/>
          </a:xfrm>
          <a:solidFill>
            <a:schemeClr val="bg1"/>
          </a:solidFill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7987802" y="8020401"/>
            <a:ext cx="698000" cy="559950"/>
            <a:chOff x="3196225" y="4204550"/>
            <a:chExt cx="349000" cy="279975"/>
          </a:xfrm>
          <a:solidFill>
            <a:schemeClr val="bg1"/>
          </a:solidFill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9450928" y="8015601"/>
            <a:ext cx="698000" cy="569550"/>
            <a:chOff x="2443225" y="4202075"/>
            <a:chExt cx="349000" cy="284775"/>
          </a:xfrm>
          <a:solidFill>
            <a:schemeClr val="bg1"/>
          </a:solidFill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11016758" y="7993251"/>
            <a:ext cx="698000" cy="614250"/>
            <a:chOff x="1681700" y="4191350"/>
            <a:chExt cx="349000" cy="307125"/>
          </a:xfrm>
          <a:solidFill>
            <a:schemeClr val="bg1"/>
          </a:solidFill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12550317" y="8032024"/>
            <a:ext cx="697950" cy="536700"/>
            <a:chOff x="7719625" y="1964175"/>
            <a:chExt cx="348975" cy="268350"/>
          </a:xfrm>
          <a:solidFill>
            <a:schemeClr val="bg1"/>
          </a:solidFill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14019041" y="8030501"/>
            <a:ext cx="697950" cy="539750"/>
            <a:chOff x="931825" y="4209975"/>
            <a:chExt cx="348975" cy="269875"/>
          </a:xfrm>
          <a:solidFill>
            <a:schemeClr val="bg1"/>
          </a:solidFill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5509280" y="7951401"/>
            <a:ext cx="660800" cy="69795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4938947" y="3487723"/>
            <a:ext cx="584750" cy="697950"/>
            <a:chOff x="1709625" y="1923875"/>
            <a:chExt cx="292375" cy="348975"/>
          </a:xfrm>
          <a:solidFill>
            <a:schemeClr val="bg1"/>
          </a:solidFill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2114813" y="4528959"/>
            <a:ext cx="702650" cy="685550"/>
            <a:chOff x="1680925" y="3066150"/>
            <a:chExt cx="351325" cy="342775"/>
          </a:xfrm>
          <a:solidFill>
            <a:schemeClr val="bg1"/>
          </a:solidFill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7981602" y="4640609"/>
            <a:ext cx="710400" cy="462250"/>
            <a:chOff x="3953100" y="3121200"/>
            <a:chExt cx="355200" cy="231125"/>
          </a:xfrm>
          <a:solidFill>
            <a:schemeClr val="bg1"/>
          </a:solidFill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11016008" y="3570598"/>
            <a:ext cx="699500" cy="532200"/>
            <a:chOff x="931825" y="2533500"/>
            <a:chExt cx="349750" cy="266100"/>
          </a:xfrm>
          <a:solidFill>
            <a:schemeClr val="bg1"/>
          </a:solidFill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Online Learning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9606051" y="3566673"/>
            <a:ext cx="694450" cy="620350"/>
            <a:chOff x="7055563" y="3039906"/>
            <a:chExt cx="347225" cy="310175"/>
          </a:xfrm>
          <a:solidFill>
            <a:schemeClr val="bg1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10987513" y="3554323"/>
            <a:ext cx="705250" cy="645050"/>
            <a:chOff x="6314113" y="3033731"/>
            <a:chExt cx="352625" cy="322525"/>
          </a:xfrm>
          <a:solidFill>
            <a:schemeClr val="bg1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12567676" y="3531173"/>
            <a:ext cx="557100" cy="691350"/>
            <a:chOff x="4841988" y="4141656"/>
            <a:chExt cx="278550" cy="345675"/>
          </a:xfrm>
          <a:solidFill>
            <a:schemeClr val="bg1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14039100" y="3531223"/>
            <a:ext cx="733000" cy="691250"/>
            <a:chOff x="4804963" y="3581531"/>
            <a:chExt cx="366500" cy="345625"/>
          </a:xfrm>
          <a:solidFill>
            <a:schemeClr val="bg1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5532873" y="3531573"/>
            <a:ext cx="594150" cy="690550"/>
            <a:chOff x="1799788" y="4142056"/>
            <a:chExt cx="297075" cy="345275"/>
          </a:xfrm>
          <a:solidFill>
            <a:schemeClr val="bg1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5484273" y="4661575"/>
            <a:ext cx="691350" cy="643550"/>
            <a:chOff x="5563388" y="3034481"/>
            <a:chExt cx="345675" cy="321775"/>
          </a:xfrm>
          <a:solidFill>
            <a:schemeClr val="bg1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14056850" y="4638300"/>
            <a:ext cx="697500" cy="690100"/>
            <a:chOff x="4806513" y="3022356"/>
            <a:chExt cx="348750" cy="345050"/>
          </a:xfrm>
          <a:solidFill>
            <a:schemeClr val="bg1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12497476" y="4637675"/>
            <a:ext cx="697500" cy="691350"/>
            <a:chOff x="4806513" y="2463556"/>
            <a:chExt cx="348750" cy="345675"/>
          </a:xfrm>
          <a:solidFill>
            <a:schemeClr val="bg1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10994463" y="4721775"/>
            <a:ext cx="691350" cy="523150"/>
            <a:chOff x="4051938" y="3063831"/>
            <a:chExt cx="345675" cy="261575"/>
          </a:xfrm>
          <a:solidFill>
            <a:schemeClr val="bg1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9605301" y="4686175"/>
            <a:ext cx="695950" cy="594350"/>
            <a:chOff x="3292738" y="3045206"/>
            <a:chExt cx="347975" cy="297175"/>
          </a:xfrm>
          <a:solidFill>
            <a:schemeClr val="bg1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9636901" y="5701449"/>
            <a:ext cx="632750" cy="691350"/>
            <a:chOff x="5578038" y="3581531"/>
            <a:chExt cx="316375" cy="345675"/>
          </a:xfrm>
          <a:solidFill>
            <a:schemeClr val="bg1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11009113" y="5701649"/>
            <a:ext cx="662050" cy="690950"/>
            <a:chOff x="2540463" y="3580956"/>
            <a:chExt cx="331025" cy="345475"/>
          </a:xfrm>
          <a:solidFill>
            <a:schemeClr val="bg1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12492076" y="5704549"/>
            <a:ext cx="708300" cy="685150"/>
            <a:chOff x="6307938" y="1923106"/>
            <a:chExt cx="354150" cy="342575"/>
          </a:xfrm>
          <a:solidFill>
            <a:schemeClr val="bg1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14118550" y="5701822"/>
            <a:ext cx="574100" cy="690600"/>
            <a:chOff x="4081238" y="4142031"/>
            <a:chExt cx="287050" cy="345300"/>
          </a:xfrm>
          <a:solidFill>
            <a:schemeClr val="bg1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5493523" y="5701449"/>
            <a:ext cx="672850" cy="691350"/>
            <a:chOff x="7795463" y="2463556"/>
            <a:chExt cx="336425" cy="345675"/>
          </a:xfrm>
          <a:solidFill>
            <a:schemeClr val="bg1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5468573" y="6850285"/>
            <a:ext cx="722750" cy="661350"/>
            <a:chOff x="5552838" y="1929231"/>
            <a:chExt cx="361375" cy="330675"/>
          </a:xfrm>
          <a:solidFill>
            <a:schemeClr val="bg1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14028350" y="6861485"/>
            <a:ext cx="754500" cy="638950"/>
            <a:chOff x="4784188" y="1934881"/>
            <a:chExt cx="377250" cy="319475"/>
          </a:xfrm>
          <a:solidFill>
            <a:schemeClr val="bg1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12519851" y="6835285"/>
            <a:ext cx="652750" cy="691350"/>
            <a:chOff x="1784363" y="3581531"/>
            <a:chExt cx="326375" cy="345675"/>
          </a:xfrm>
          <a:solidFill>
            <a:schemeClr val="bg1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11043838" y="6835285"/>
            <a:ext cx="592600" cy="691350"/>
            <a:chOff x="1039038" y="4141656"/>
            <a:chExt cx="296300" cy="345675"/>
          </a:xfrm>
          <a:solidFill>
            <a:schemeClr val="bg1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9610676" y="6835285"/>
            <a:ext cx="685200" cy="691350"/>
            <a:chOff x="5564163" y="2463556"/>
            <a:chExt cx="342600" cy="345675"/>
          </a:xfrm>
          <a:solidFill>
            <a:schemeClr val="bg1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9589301" y="7983084"/>
            <a:ext cx="727950" cy="660500"/>
            <a:chOff x="2526038" y="1929656"/>
            <a:chExt cx="363975" cy="330250"/>
          </a:xfrm>
          <a:solidFill>
            <a:schemeClr val="bg1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10994338" y="8000461"/>
            <a:ext cx="691600" cy="625750"/>
            <a:chOff x="1774963" y="1938531"/>
            <a:chExt cx="345800" cy="312875"/>
          </a:xfrm>
          <a:solidFill>
            <a:schemeClr val="bg1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12491301" y="7968011"/>
            <a:ext cx="709850" cy="690650"/>
            <a:chOff x="7786988" y="3022331"/>
            <a:chExt cx="354925" cy="345325"/>
          </a:xfrm>
          <a:solidFill>
            <a:schemeClr val="bg1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14079977" y="7972284"/>
            <a:ext cx="651250" cy="68210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5471173" y="7968434"/>
            <a:ext cx="717550" cy="689800"/>
            <a:chOff x="1008188" y="1921956"/>
            <a:chExt cx="358775" cy="344900"/>
          </a:xfrm>
          <a:solidFill>
            <a:schemeClr val="bg1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Laboratory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3488701" y="3531573"/>
            <a:ext cx="865750" cy="690550"/>
            <a:chOff x="2480288" y="2463956"/>
            <a:chExt cx="432875" cy="345275"/>
          </a:xfrm>
          <a:solidFill>
            <a:schemeClr val="bg1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5051438" y="3532723"/>
            <a:ext cx="725300" cy="688250"/>
            <a:chOff x="1766613" y="2464331"/>
            <a:chExt cx="362650" cy="344125"/>
          </a:xfrm>
          <a:solidFill>
            <a:schemeClr val="bg1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6744238" y="3531748"/>
            <a:ext cx="415100" cy="690200"/>
            <a:chOff x="7124238" y="4142231"/>
            <a:chExt cx="207550" cy="345100"/>
          </a:xfrm>
          <a:solidFill>
            <a:schemeClr val="bg1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8085437" y="3541598"/>
            <a:ext cx="711350" cy="670500"/>
            <a:chOff x="1055681" y="2468781"/>
            <a:chExt cx="355675" cy="335250"/>
          </a:xfrm>
          <a:solidFill>
            <a:schemeClr val="bg1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8090037" y="4668425"/>
            <a:ext cx="702150" cy="629850"/>
            <a:chOff x="2532763" y="3037481"/>
            <a:chExt cx="351075" cy="314925"/>
          </a:xfrm>
          <a:solidFill>
            <a:schemeClr val="bg1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6614588" y="4637425"/>
            <a:ext cx="674400" cy="691850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5052988" y="4635750"/>
            <a:ext cx="722200" cy="695200"/>
            <a:chOff x="1767388" y="3021206"/>
            <a:chExt cx="361100" cy="347600"/>
          </a:xfrm>
          <a:solidFill>
            <a:schemeClr val="bg1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3562876" y="4639650"/>
            <a:ext cx="717400" cy="687400"/>
            <a:chOff x="1002088" y="3024131"/>
            <a:chExt cx="358700" cy="343700"/>
          </a:xfrm>
          <a:solidFill>
            <a:schemeClr val="bg1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2094209" y="4637675"/>
            <a:ext cx="675650" cy="691350"/>
            <a:chOff x="1014488" y="3581531"/>
            <a:chExt cx="337825" cy="345675"/>
          </a:xfrm>
          <a:solidFill>
            <a:schemeClr val="bg1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2138834" y="5701449"/>
            <a:ext cx="586400" cy="691350"/>
            <a:chOff x="2561313" y="4141656"/>
            <a:chExt cx="293200" cy="345675"/>
          </a:xfrm>
          <a:solidFill>
            <a:schemeClr val="bg1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3572801" y="5701649"/>
            <a:ext cx="697550" cy="690950"/>
            <a:chOff x="7790063" y="1921756"/>
            <a:chExt cx="348775" cy="345475"/>
          </a:xfrm>
          <a:solidFill>
            <a:schemeClr val="bg1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5100038" y="5701449"/>
            <a:ext cx="628100" cy="691350"/>
            <a:chOff x="6329538" y="3581531"/>
            <a:chExt cx="314050" cy="345675"/>
          </a:xfrm>
          <a:solidFill>
            <a:schemeClr val="bg1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6603788" y="5717599"/>
            <a:ext cx="696000" cy="659050"/>
            <a:chOff x="7054788" y="1930381"/>
            <a:chExt cx="348000" cy="329525"/>
          </a:xfrm>
          <a:solidFill>
            <a:schemeClr val="bg1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8139412" y="5701449"/>
            <a:ext cx="603400" cy="691350"/>
            <a:chOff x="5584988" y="4141656"/>
            <a:chExt cx="301700" cy="345675"/>
          </a:xfrm>
          <a:solidFill>
            <a:schemeClr val="bg1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8114712" y="6836235"/>
            <a:ext cx="652800" cy="689450"/>
            <a:chOff x="7065588" y="3581531"/>
            <a:chExt cx="326400" cy="344725"/>
          </a:xfrm>
          <a:solidFill>
            <a:schemeClr val="bg1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6606113" y="6836010"/>
            <a:ext cx="691350" cy="689900"/>
            <a:chOff x="3294263" y="3582256"/>
            <a:chExt cx="345675" cy="344950"/>
          </a:xfrm>
          <a:solidFill>
            <a:schemeClr val="bg1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5053763" y="6836460"/>
            <a:ext cx="720650" cy="689000"/>
            <a:chOff x="4038813" y="2463956"/>
            <a:chExt cx="360325" cy="344500"/>
          </a:xfrm>
          <a:solidFill>
            <a:schemeClr val="bg1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3717876" y="6835285"/>
            <a:ext cx="407400" cy="691350"/>
            <a:chOff x="7861838" y="4141656"/>
            <a:chExt cx="203700" cy="345675"/>
          </a:xfrm>
          <a:solidFill>
            <a:schemeClr val="bg1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2134184" y="6835085"/>
            <a:ext cx="595700" cy="691750"/>
            <a:chOff x="3318963" y="4141656"/>
            <a:chExt cx="297850" cy="345875"/>
          </a:xfrm>
          <a:solidFill>
            <a:schemeClr val="bg1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2096384" y="7967661"/>
            <a:ext cx="671300" cy="691350"/>
            <a:chOff x="6318738" y="2463556"/>
            <a:chExt cx="335650" cy="345675"/>
          </a:xfrm>
          <a:solidFill>
            <a:schemeClr val="bg1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3575126" y="7999184"/>
            <a:ext cx="692900" cy="628300"/>
            <a:chOff x="4051938" y="1937256"/>
            <a:chExt cx="346450" cy="314150"/>
          </a:xfrm>
          <a:solidFill>
            <a:schemeClr val="bg1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5064563" y="7967061"/>
            <a:ext cx="699050" cy="69255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6603013" y="7967561"/>
            <a:ext cx="697550" cy="691550"/>
            <a:chOff x="3293488" y="1921231"/>
            <a:chExt cx="348775" cy="345775"/>
          </a:xfrm>
          <a:solidFill>
            <a:schemeClr val="bg1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8188787" y="7969011"/>
            <a:ext cx="504650" cy="688650"/>
            <a:chOff x="6360388" y="4142256"/>
            <a:chExt cx="252325" cy="344325"/>
          </a:xfrm>
          <a:solidFill>
            <a:schemeClr val="bg1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2104859" y="3531173"/>
            <a:ext cx="654350" cy="691350"/>
            <a:chOff x="4058863" y="3580756"/>
            <a:chExt cx="327175" cy="345675"/>
          </a:xfrm>
          <a:solidFill>
            <a:schemeClr val="bg1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2105151" y="3531827"/>
            <a:ext cx="726850" cy="726850"/>
            <a:chOff x="6243125" y="3052825"/>
            <a:chExt cx="363425" cy="363425"/>
          </a:xfrm>
          <a:solidFill>
            <a:schemeClr val="bg1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3406727" y="3531827"/>
            <a:ext cx="774650" cy="726850"/>
            <a:chOff x="5481625" y="3052825"/>
            <a:chExt cx="387325" cy="363425"/>
          </a:xfrm>
          <a:solidFill>
            <a:schemeClr val="bg1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4965500" y="3531150"/>
            <a:ext cx="625800" cy="728200"/>
            <a:chOff x="2518100" y="3601800"/>
            <a:chExt cx="312900" cy="364100"/>
          </a:xfrm>
          <a:solidFill>
            <a:schemeClr val="bg1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6468701" y="3531827"/>
            <a:ext cx="740750" cy="726850"/>
            <a:chOff x="4747100" y="3052825"/>
            <a:chExt cx="370375" cy="363425"/>
          </a:xfrm>
          <a:solidFill>
            <a:schemeClr val="bg1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8031201" y="3531827"/>
            <a:ext cx="626550" cy="726850"/>
            <a:chOff x="1758900" y="3602950"/>
            <a:chExt cx="313275" cy="363425"/>
          </a:xfrm>
          <a:solidFill>
            <a:schemeClr val="bg1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9502826" y="3581877"/>
            <a:ext cx="726800" cy="626750"/>
            <a:chOff x="3997175" y="3077525"/>
            <a:chExt cx="363400" cy="313375"/>
          </a:xfrm>
          <a:solidFill>
            <a:schemeClr val="bg1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10929951" y="3531827"/>
            <a:ext cx="726850" cy="726850"/>
            <a:chOff x="3246450" y="3052825"/>
            <a:chExt cx="363425" cy="363425"/>
          </a:xfrm>
          <a:solidFill>
            <a:schemeClr val="bg1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12459912" y="3532600"/>
            <a:ext cx="725300" cy="725300"/>
            <a:chOff x="2492650" y="3053600"/>
            <a:chExt cx="362650" cy="362650"/>
          </a:xfrm>
          <a:solidFill>
            <a:schemeClr val="bg1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13914027" y="3532577"/>
            <a:ext cx="726850" cy="725350"/>
            <a:chOff x="1734225" y="3053575"/>
            <a:chExt cx="363425" cy="362675"/>
          </a:xfrm>
          <a:solidFill>
            <a:schemeClr val="bg1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5457938" y="3532027"/>
            <a:ext cx="726800" cy="726450"/>
            <a:chOff x="975800" y="3053025"/>
            <a:chExt cx="363400" cy="363225"/>
          </a:xfrm>
          <a:solidFill>
            <a:schemeClr val="bg1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5457913" y="4657038"/>
            <a:ext cx="726850" cy="729400"/>
            <a:chOff x="7724500" y="2485750"/>
            <a:chExt cx="363425" cy="364700"/>
          </a:xfrm>
          <a:solidFill>
            <a:schemeClr val="bg1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13914027" y="4657738"/>
            <a:ext cx="726850" cy="728000"/>
            <a:chOff x="6979200" y="2485750"/>
            <a:chExt cx="363425" cy="364000"/>
          </a:xfrm>
          <a:solidFill>
            <a:schemeClr val="bg1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12459139" y="4658313"/>
            <a:ext cx="726850" cy="726850"/>
            <a:chOff x="6243125" y="2485750"/>
            <a:chExt cx="363425" cy="363425"/>
          </a:xfrm>
          <a:solidFill>
            <a:schemeClr val="bg1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10928001" y="4658313"/>
            <a:ext cx="730750" cy="726850"/>
            <a:chOff x="5495100" y="2485750"/>
            <a:chExt cx="365375" cy="363425"/>
          </a:xfrm>
          <a:solidFill>
            <a:schemeClr val="bg1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9498626" y="4657313"/>
            <a:ext cx="735200" cy="728850"/>
            <a:chOff x="4744475" y="2485325"/>
            <a:chExt cx="367600" cy="364425"/>
          </a:xfrm>
          <a:solidFill>
            <a:schemeClr val="bg1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7981076" y="4658313"/>
            <a:ext cx="726800" cy="726850"/>
            <a:chOff x="3997175" y="2485750"/>
            <a:chExt cx="363400" cy="363425"/>
          </a:xfrm>
          <a:solidFill>
            <a:schemeClr val="bg1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6611426" y="4658288"/>
            <a:ext cx="455300" cy="726900"/>
            <a:chOff x="6311025" y="3602925"/>
            <a:chExt cx="227650" cy="363450"/>
          </a:xfrm>
          <a:solidFill>
            <a:schemeClr val="bg1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4915750" y="4658313"/>
            <a:ext cx="725300" cy="726850"/>
            <a:chOff x="3247225" y="2485750"/>
            <a:chExt cx="362650" cy="363425"/>
          </a:xfrm>
          <a:solidFill>
            <a:schemeClr val="bg1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3430627" y="4658313"/>
            <a:ext cx="726850" cy="726850"/>
            <a:chOff x="2492650" y="2485750"/>
            <a:chExt cx="363425" cy="363425"/>
          </a:xfrm>
          <a:solidFill>
            <a:schemeClr val="bg1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2096676" y="4659088"/>
            <a:ext cx="743800" cy="725300"/>
            <a:chOff x="1734225" y="2485750"/>
            <a:chExt cx="371900" cy="362650"/>
          </a:xfrm>
          <a:solidFill>
            <a:schemeClr val="bg1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2105176" y="5870442"/>
            <a:ext cx="726800" cy="728000"/>
            <a:chOff x="975800" y="2485750"/>
            <a:chExt cx="363400" cy="364000"/>
          </a:xfrm>
          <a:solidFill>
            <a:schemeClr val="bg1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3429100" y="5870842"/>
            <a:ext cx="729900" cy="727200"/>
            <a:chOff x="7722975" y="4171400"/>
            <a:chExt cx="364950" cy="363600"/>
          </a:xfrm>
          <a:solidFill>
            <a:schemeClr val="bg1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4914977" y="5871017"/>
            <a:ext cx="726850" cy="726850"/>
            <a:chOff x="6979200" y="4171575"/>
            <a:chExt cx="363425" cy="363425"/>
          </a:xfrm>
          <a:solidFill>
            <a:schemeClr val="bg1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6633051" y="5870242"/>
            <a:ext cx="412050" cy="728400"/>
            <a:chOff x="7057900" y="3602175"/>
            <a:chExt cx="206025" cy="364200"/>
          </a:xfrm>
          <a:solidFill>
            <a:schemeClr val="bg1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7981051" y="5871017"/>
            <a:ext cx="726850" cy="726850"/>
            <a:chOff x="6242375" y="4171575"/>
            <a:chExt cx="363425" cy="363425"/>
          </a:xfrm>
          <a:solidFill>
            <a:schemeClr val="bg1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9502801" y="5871017"/>
            <a:ext cx="726850" cy="726850"/>
            <a:chOff x="5497050" y="4171575"/>
            <a:chExt cx="363425" cy="363425"/>
          </a:xfrm>
          <a:solidFill>
            <a:schemeClr val="bg1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10929951" y="5921917"/>
            <a:ext cx="726850" cy="625050"/>
            <a:chOff x="4747100" y="4197050"/>
            <a:chExt cx="363425" cy="312525"/>
          </a:xfrm>
          <a:solidFill>
            <a:schemeClr val="bg1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12399939" y="5870942"/>
            <a:ext cx="845250" cy="727000"/>
            <a:chOff x="3971700" y="4171500"/>
            <a:chExt cx="422625" cy="363500"/>
          </a:xfrm>
          <a:solidFill>
            <a:schemeClr val="bg1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13914800" y="5921942"/>
            <a:ext cx="725300" cy="625000"/>
            <a:chOff x="3247225" y="4197050"/>
            <a:chExt cx="362650" cy="312500"/>
          </a:xfrm>
          <a:solidFill>
            <a:schemeClr val="bg1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5454813" y="5871017"/>
            <a:ext cx="733050" cy="726850"/>
            <a:chOff x="2491100" y="4171575"/>
            <a:chExt cx="366525" cy="363425"/>
          </a:xfrm>
          <a:solidFill>
            <a:schemeClr val="bg1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5457913" y="6909989"/>
            <a:ext cx="726850" cy="726450"/>
            <a:chOff x="1734225" y="4171575"/>
            <a:chExt cx="363425" cy="363225"/>
          </a:xfrm>
          <a:solidFill>
            <a:schemeClr val="bg1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12459162" y="6960612"/>
            <a:ext cx="726800" cy="625200"/>
            <a:chOff x="975800" y="4197050"/>
            <a:chExt cx="363400" cy="312600"/>
          </a:xfrm>
          <a:solidFill>
            <a:schemeClr val="bg1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11003251" y="6909212"/>
            <a:ext cx="580250" cy="728000"/>
            <a:chOff x="5523275" y="3601800"/>
            <a:chExt cx="290125" cy="364000"/>
          </a:xfrm>
          <a:solidFill>
            <a:schemeClr val="bg1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13914027" y="6960689"/>
            <a:ext cx="726850" cy="625050"/>
            <a:chOff x="7724500" y="1950300"/>
            <a:chExt cx="363425" cy="312525"/>
          </a:xfrm>
          <a:solidFill>
            <a:schemeClr val="bg1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9542151" y="6908139"/>
            <a:ext cx="648150" cy="730150"/>
            <a:chOff x="4775650" y="3601675"/>
            <a:chExt cx="324075" cy="365075"/>
          </a:xfrm>
          <a:solidFill>
            <a:schemeClr val="bg1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7980301" y="6960639"/>
            <a:ext cx="728350" cy="625150"/>
            <a:chOff x="6979200" y="1950250"/>
            <a:chExt cx="364175" cy="312575"/>
          </a:xfrm>
          <a:solidFill>
            <a:schemeClr val="bg1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6467176" y="6909039"/>
            <a:ext cx="743800" cy="728350"/>
            <a:chOff x="6242375" y="1924850"/>
            <a:chExt cx="371900" cy="364175"/>
          </a:xfrm>
          <a:solidFill>
            <a:schemeClr val="bg1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4914977" y="6909812"/>
            <a:ext cx="726850" cy="726800"/>
            <a:chOff x="5497050" y="1924850"/>
            <a:chExt cx="363425" cy="363400"/>
          </a:xfrm>
          <a:solidFill>
            <a:schemeClr val="bg1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3389427" y="6909962"/>
            <a:ext cx="809250" cy="726500"/>
            <a:chOff x="4736000" y="1924850"/>
            <a:chExt cx="404625" cy="363250"/>
          </a:xfrm>
          <a:solidFill>
            <a:schemeClr val="bg1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2198501" y="6909289"/>
            <a:ext cx="540150" cy="727850"/>
            <a:chOff x="4043450" y="3602175"/>
            <a:chExt cx="270075" cy="363925"/>
          </a:xfrm>
          <a:solidFill>
            <a:schemeClr val="bg1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2105176" y="8027451"/>
            <a:ext cx="726800" cy="474350"/>
            <a:chOff x="3997175" y="1988000"/>
            <a:chExt cx="363400" cy="237175"/>
          </a:xfrm>
          <a:solidFill>
            <a:schemeClr val="bg1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3459950" y="7901201"/>
            <a:ext cx="668200" cy="726850"/>
            <a:chOff x="6994625" y="3052825"/>
            <a:chExt cx="334100" cy="363425"/>
          </a:xfrm>
          <a:solidFill>
            <a:schemeClr val="bg1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5008350" y="7901976"/>
            <a:ext cx="540100" cy="725300"/>
            <a:chOff x="3293525" y="3602950"/>
            <a:chExt cx="270050" cy="362650"/>
          </a:xfrm>
          <a:solidFill>
            <a:schemeClr val="bg1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6469426" y="7899651"/>
            <a:ext cx="739300" cy="729950"/>
            <a:chOff x="3243825" y="1923675"/>
            <a:chExt cx="369650" cy="364975"/>
          </a:xfrm>
          <a:solidFill>
            <a:schemeClr val="bg1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8016826" y="7900251"/>
            <a:ext cx="655300" cy="728750"/>
            <a:chOff x="992000" y="3602375"/>
            <a:chExt cx="327650" cy="364375"/>
          </a:xfrm>
          <a:solidFill>
            <a:schemeClr val="bg1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9502801" y="7952026"/>
            <a:ext cx="726850" cy="625200"/>
            <a:chOff x="2492650" y="1950300"/>
            <a:chExt cx="363425" cy="312600"/>
          </a:xfrm>
          <a:solidFill>
            <a:schemeClr val="bg1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10925751" y="7900351"/>
            <a:ext cx="735250" cy="728550"/>
            <a:chOff x="1732675" y="1924750"/>
            <a:chExt cx="367625" cy="364275"/>
          </a:xfrm>
          <a:solidFill>
            <a:schemeClr val="bg1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12510839" y="7901226"/>
            <a:ext cx="623450" cy="726800"/>
            <a:chOff x="7749975" y="3052825"/>
            <a:chExt cx="311725" cy="363400"/>
          </a:xfrm>
          <a:solidFill>
            <a:schemeClr val="bg1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13906300" y="7901001"/>
            <a:ext cx="742300" cy="727250"/>
            <a:chOff x="7724500" y="3602750"/>
            <a:chExt cx="371150" cy="363625"/>
          </a:xfrm>
          <a:solidFill>
            <a:schemeClr val="bg1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5457938" y="7901951"/>
            <a:ext cx="726800" cy="725350"/>
            <a:chOff x="975800" y="1925575"/>
            <a:chExt cx="363400" cy="362675"/>
          </a:xfrm>
          <a:solidFill>
            <a:schemeClr val="bg1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Goals &amp; Results</a:t>
            </a:r>
            <a:endParaRPr sz="3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Icons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2085627" y="3535582"/>
            <a:ext cx="724894" cy="709228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5083317" y="3535513"/>
            <a:ext cx="713474" cy="706478"/>
            <a:chOff x="3192838" y="1931233"/>
            <a:chExt cx="298300" cy="295375"/>
          </a:xfrm>
          <a:solidFill>
            <a:schemeClr val="bg1"/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6545806" y="3532822"/>
            <a:ext cx="685012" cy="710604"/>
            <a:chOff x="3676863" y="1930108"/>
            <a:chExt cx="286400" cy="297100"/>
          </a:xfrm>
          <a:solidFill>
            <a:schemeClr val="bg1"/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3595173" y="3531149"/>
            <a:ext cx="714910" cy="712278"/>
            <a:chOff x="2698088" y="1929408"/>
            <a:chExt cx="298900" cy="297800"/>
          </a:xfrm>
          <a:solidFill>
            <a:schemeClr val="bg1"/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9645989" y="3534198"/>
            <a:ext cx="576782" cy="709468"/>
            <a:chOff x="4718163" y="1930683"/>
            <a:chExt cx="241150" cy="296625"/>
          </a:xfrm>
          <a:solidFill>
            <a:schemeClr val="bg1"/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11033019" y="3531386"/>
            <a:ext cx="712038" cy="710604"/>
            <a:chOff x="5170638" y="1929508"/>
            <a:chExt cx="297700" cy="297100"/>
          </a:xfrm>
          <a:solidFill>
            <a:schemeClr val="bg1"/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12548189" y="3534199"/>
            <a:ext cx="712038" cy="707794"/>
            <a:chOff x="5676688" y="1930683"/>
            <a:chExt cx="297700" cy="295925"/>
          </a:xfrm>
          <a:solidFill>
            <a:schemeClr val="bg1"/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14068936" y="3537017"/>
            <a:ext cx="605244" cy="714910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5484592" y="3535632"/>
            <a:ext cx="709228" cy="710664"/>
            <a:chOff x="6649513" y="1931283"/>
            <a:chExt cx="296525" cy="297125"/>
          </a:xfrm>
          <a:solidFill>
            <a:schemeClr val="bg1"/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5480287" y="4583720"/>
            <a:ext cx="713534" cy="709168"/>
            <a:chOff x="6647713" y="2369483"/>
            <a:chExt cx="298325" cy="296500"/>
          </a:xfrm>
          <a:solidFill>
            <a:schemeClr val="bg1"/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14014984" y="4583720"/>
            <a:ext cx="710604" cy="709168"/>
            <a:chOff x="6162513" y="2369483"/>
            <a:chExt cx="297100" cy="296500"/>
          </a:xfrm>
          <a:solidFill>
            <a:schemeClr val="bg1"/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12546755" y="4585094"/>
            <a:ext cx="712038" cy="709228"/>
            <a:chOff x="5676088" y="2370058"/>
            <a:chExt cx="297700" cy="296525"/>
          </a:xfrm>
          <a:solidFill>
            <a:schemeClr val="bg1"/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11028713" y="4585094"/>
            <a:ext cx="712098" cy="710664"/>
            <a:chOff x="5168838" y="2370058"/>
            <a:chExt cx="297725" cy="297125"/>
          </a:xfrm>
          <a:solidFill>
            <a:schemeClr val="bg1"/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9540570" y="4711861"/>
            <a:ext cx="710664" cy="455698"/>
            <a:chOff x="4674088" y="2423058"/>
            <a:chExt cx="297125" cy="190525"/>
          </a:xfrm>
          <a:solidFill>
            <a:schemeClr val="bg1"/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8176211" y="5155828"/>
            <a:ext cx="21466" cy="37312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8637629" y="508915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8637629" y="5144649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8637629" y="503217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8637629" y="497662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8637629" y="4922513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8637629" y="486702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8546501" y="518309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8546501" y="507205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8546501" y="51261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8546501" y="501794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8271643" y="5044971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8271643" y="493393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8271643" y="498948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8271643" y="510195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8271643" y="515750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8523721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863338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8147749" y="4717477"/>
            <a:ext cx="35698" cy="21406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857783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8203297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8466736" y="4717477"/>
            <a:ext cx="37132" cy="21406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8258846" y="4717477"/>
            <a:ext cx="37072" cy="21406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8770072" y="4689014"/>
            <a:ext cx="78392" cy="78392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8147748" y="4644886"/>
            <a:ext cx="592448" cy="49558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8798535" y="494104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8798535" y="483138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8798535" y="499659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8798535" y="488693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8798535" y="51090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8798535" y="516461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8798535" y="5052087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8045261" y="4585032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6491692" y="4582165"/>
            <a:ext cx="723460" cy="717838"/>
            <a:chOff x="3654238" y="2368833"/>
            <a:chExt cx="302475" cy="300125"/>
          </a:xfrm>
          <a:solidFill>
            <a:schemeClr val="bg1"/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5088997" y="4582104"/>
            <a:ext cx="706358" cy="710664"/>
            <a:chOff x="3195213" y="2368808"/>
            <a:chExt cx="295325" cy="297125"/>
          </a:xfrm>
          <a:solidFill>
            <a:schemeClr val="bg1"/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3562406" y="4583720"/>
            <a:ext cx="736316" cy="710604"/>
            <a:chOff x="2684388" y="2369483"/>
            <a:chExt cx="307850" cy="297100"/>
          </a:xfrm>
          <a:solidFill>
            <a:schemeClr val="bg1"/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2085627" y="4584853"/>
            <a:ext cx="712038" cy="710842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2082813" y="5671631"/>
            <a:ext cx="713534" cy="713474"/>
            <a:chOff x="2193213" y="2824333"/>
            <a:chExt cx="298325" cy="298300"/>
          </a:xfrm>
          <a:solidFill>
            <a:schemeClr val="bg1"/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3550974" y="5668684"/>
            <a:ext cx="723460" cy="709228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5086187" y="5673005"/>
            <a:ext cx="712038" cy="713474"/>
            <a:chOff x="3194038" y="2824908"/>
            <a:chExt cx="297700" cy="298300"/>
          </a:xfrm>
          <a:solidFill>
            <a:schemeClr val="bg1"/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6467477" y="5672646"/>
            <a:ext cx="740562" cy="713892"/>
            <a:chOff x="3644113" y="2824758"/>
            <a:chExt cx="309625" cy="298475"/>
          </a:xfrm>
          <a:solidFill>
            <a:schemeClr val="bg1"/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8045371" y="5673004"/>
            <a:ext cx="712038" cy="704984"/>
            <a:chOff x="4176388" y="2824908"/>
            <a:chExt cx="297700" cy="294750"/>
          </a:xfrm>
          <a:solidFill>
            <a:schemeClr val="bg1"/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9539195" y="5667444"/>
            <a:ext cx="712038" cy="716224"/>
            <a:chOff x="4673513" y="2822583"/>
            <a:chExt cx="297700" cy="299450"/>
          </a:xfrm>
          <a:solidFill>
            <a:schemeClr val="bg1"/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11025903" y="5687297"/>
            <a:ext cx="714910" cy="676402"/>
            <a:chOff x="5167663" y="2830883"/>
            <a:chExt cx="298900" cy="282800"/>
          </a:xfrm>
          <a:solidFill>
            <a:schemeClr val="bg1"/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12592318" y="5671989"/>
            <a:ext cx="619536" cy="710246"/>
            <a:chOff x="5695138" y="2824483"/>
            <a:chExt cx="259025" cy="296950"/>
          </a:xfrm>
          <a:solidFill>
            <a:schemeClr val="bg1"/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13994851" y="5672930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5498647" y="5671555"/>
            <a:ext cx="682142" cy="712038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5503068" y="6842116"/>
            <a:ext cx="702112" cy="710604"/>
            <a:chOff x="6657238" y="3313708"/>
            <a:chExt cx="293550" cy="297100"/>
          </a:xfrm>
          <a:solidFill>
            <a:schemeClr val="bg1"/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14252624" y="7148177"/>
            <a:ext cx="207968" cy="21406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14252624" y="7200855"/>
            <a:ext cx="207968" cy="21466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14299623" y="7250725"/>
            <a:ext cx="113970" cy="21406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14014823" y="6844900"/>
            <a:ext cx="675026" cy="710604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12546755" y="6844986"/>
            <a:ext cx="712038" cy="710604"/>
            <a:chOff x="5676088" y="3314908"/>
            <a:chExt cx="297700" cy="297100"/>
          </a:xfrm>
          <a:solidFill>
            <a:schemeClr val="bg1"/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11027279" y="6840682"/>
            <a:ext cx="712098" cy="710664"/>
            <a:chOff x="5168238" y="3313108"/>
            <a:chExt cx="297725" cy="297125"/>
          </a:xfrm>
          <a:solidFill>
            <a:schemeClr val="bg1"/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9520535" y="6839158"/>
            <a:ext cx="732010" cy="71156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8048182" y="6842116"/>
            <a:ext cx="702112" cy="710604"/>
            <a:chOff x="4177563" y="3313708"/>
            <a:chExt cx="293550" cy="297100"/>
          </a:xfrm>
          <a:solidFill>
            <a:schemeClr val="bg1"/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6495903" y="6841791"/>
            <a:ext cx="712038" cy="712278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5086186" y="6842116"/>
            <a:ext cx="709168" cy="709228"/>
            <a:chOff x="3194038" y="3313708"/>
            <a:chExt cx="296500" cy="296525"/>
          </a:xfrm>
          <a:solidFill>
            <a:schemeClr val="bg1"/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3556725" y="6861491"/>
            <a:ext cx="719154" cy="676102"/>
            <a:chOff x="2682013" y="3321808"/>
            <a:chExt cx="300675" cy="282675"/>
          </a:xfrm>
          <a:solidFill>
            <a:schemeClr val="bg1"/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2182493" y="6840683"/>
            <a:ext cx="582522" cy="713474"/>
            <a:chOff x="2234888" y="3313108"/>
            <a:chExt cx="243550" cy="298300"/>
          </a:xfrm>
          <a:solidFill>
            <a:schemeClr val="bg1"/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2117017" y="7978461"/>
            <a:ext cx="714910" cy="712038"/>
            <a:chOff x="2207513" y="3788808"/>
            <a:chExt cx="298900" cy="297700"/>
          </a:xfrm>
          <a:solidFill>
            <a:schemeClr val="bg1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3563841" y="7980972"/>
            <a:ext cx="707794" cy="708092"/>
            <a:chOff x="2684988" y="3789858"/>
            <a:chExt cx="295925" cy="296050"/>
          </a:xfrm>
          <a:solidFill>
            <a:schemeClr val="bg1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5088997" y="8009675"/>
            <a:ext cx="712038" cy="653798"/>
            <a:chOff x="3195213" y="3801858"/>
            <a:chExt cx="297700" cy="273350"/>
          </a:xfrm>
          <a:solidFill>
            <a:schemeClr val="bg1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6495999" y="7982527"/>
            <a:ext cx="712038" cy="712278"/>
            <a:chOff x="3656038" y="3790508"/>
            <a:chExt cx="297700" cy="297800"/>
          </a:xfrm>
          <a:solidFill>
            <a:schemeClr val="bg1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8062302" y="7979797"/>
            <a:ext cx="710660" cy="706358"/>
            <a:chOff x="3688251" y="4146473"/>
            <a:chExt cx="355330" cy="353179"/>
          </a:xfrm>
          <a:solidFill>
            <a:schemeClr val="bg1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9539195" y="7979897"/>
            <a:ext cx="712038" cy="712038"/>
            <a:chOff x="4673513" y="3789408"/>
            <a:chExt cx="297700" cy="297700"/>
          </a:xfrm>
          <a:solidFill>
            <a:schemeClr val="bg1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11044379" y="7979897"/>
            <a:ext cx="712038" cy="706358"/>
            <a:chOff x="5175388" y="3789408"/>
            <a:chExt cx="297700" cy="295325"/>
          </a:xfrm>
          <a:solidFill>
            <a:schemeClr val="bg1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12546754" y="7978460"/>
            <a:ext cx="729140" cy="711500"/>
            <a:chOff x="5676088" y="3788808"/>
            <a:chExt cx="304850" cy="297475"/>
          </a:xfrm>
          <a:solidFill>
            <a:schemeClr val="bg1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13995015" y="7979897"/>
            <a:ext cx="712038" cy="713474"/>
            <a:chOff x="6154163" y="3789408"/>
            <a:chExt cx="297700" cy="298300"/>
          </a:xfrm>
          <a:solidFill>
            <a:schemeClr val="bg1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5481721" y="7985219"/>
            <a:ext cx="712098" cy="706718"/>
            <a:chOff x="6648313" y="3791633"/>
            <a:chExt cx="297725" cy="295475"/>
          </a:xfrm>
          <a:solidFill>
            <a:schemeClr val="bg1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8046746" y="3535632"/>
            <a:ext cx="716344" cy="710664"/>
            <a:chOff x="4176963" y="1931283"/>
            <a:chExt cx="299500" cy="297125"/>
          </a:xfrm>
          <a:solidFill>
            <a:schemeClr val="bg1"/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Infographic Elements</a:t>
            </a:r>
            <a:endParaRPr sz="32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lt1"/>
                </a:solidFill>
              </a:rPr>
              <a:t>Premium Icons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2"/>
            <a:ext cx="10332085" cy="4582795"/>
          </a:xfrm>
          <a:custGeom>
            <a:avLst/>
            <a:gdLst/>
            <a:ahLst/>
            <a:cxnLst/>
            <a:rect l="l" t="t" r="r" b="b"/>
            <a:pathLst>
              <a:path w="10332085" h="4582795">
                <a:moveTo>
                  <a:pt x="0" y="0"/>
                </a:moveTo>
                <a:lnTo>
                  <a:pt x="10331905" y="0"/>
                </a:lnTo>
                <a:lnTo>
                  <a:pt x="10331905" y="4582328"/>
                </a:lnTo>
                <a:lnTo>
                  <a:pt x="0" y="4582328"/>
                </a:lnTo>
                <a:lnTo>
                  <a:pt x="0" y="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5021393"/>
            <a:ext cx="7706995" cy="392383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95"/>
              </a:spcBef>
            </a:pPr>
            <a:r>
              <a:rPr lang="fa-IR" sz="2450" spc="-5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در معماری های داخلی منازل نور پردازی و مدل های کفپوش و کاغذ دیواری و هم چنین سقف منزل از اهمیت زیادی برخوردار هستند شما می توانید با دیزاین لوکس معماری داخلی ساختمان از داشتن خانه ای زیبا و مدرن بهره مند شوید. بهتر است که در طراحی معماری مدرن منزل خود طرح های متفاوت و زیبایی را بر روی دیوار و سقف خانه تان ایجاد کنید. دیوارها و سقف های مدرن مکملی برای داشتن یک خانه لوکس و جذاب به شمار می روند.</a:t>
            </a:r>
            <a:endParaRPr sz="245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0" y="636199"/>
            <a:ext cx="9677400" cy="2303836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12700" marR="5080" rtl="1">
              <a:lnSpc>
                <a:spcPts val="8770"/>
              </a:lnSpc>
              <a:spcBef>
                <a:spcPts val="1080"/>
              </a:spcBef>
            </a:pPr>
            <a:r>
              <a:rPr lang="fa-IR" sz="6600" b="0" spc="-1000" dirty="0">
                <a:latin typeface="Tahoma"/>
                <a:cs typeface="B Nazanin" panose="00000700000000000000" pitchFamily="2" charset="-78"/>
              </a:rPr>
              <a:t>دیزاین معماری داخلی ساختمان های مدرن</a:t>
            </a:r>
            <a:br>
              <a:rPr lang="fa-IR" sz="8000" b="0" spc="-1000" dirty="0">
                <a:latin typeface="Tahoma"/>
                <a:cs typeface="B Nazanin" panose="00000700000000000000" pitchFamily="2" charset="-78"/>
              </a:rPr>
            </a:br>
            <a:r>
              <a:rPr lang="fa-IR" sz="4950" b="0" spc="-455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نه فقط یک خانه</a:t>
            </a:r>
            <a:endParaRPr lang="fa-IR" sz="49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9413147"/>
            <a:ext cx="469900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  <p:grpSp>
        <p:nvGrpSpPr>
          <p:cNvPr id="6" name="object 6"/>
          <p:cNvGrpSpPr/>
          <p:nvPr/>
        </p:nvGrpSpPr>
        <p:grpSpPr>
          <a:xfrm>
            <a:off x="1028700" y="1"/>
            <a:ext cx="17259299" cy="10287000"/>
            <a:chOff x="1028700" y="1"/>
            <a:chExt cx="17259299" cy="10287000"/>
          </a:xfrm>
        </p:grpSpPr>
        <p:sp>
          <p:nvSpPr>
            <p:cNvPr id="7" name="object 7"/>
            <p:cNvSpPr/>
            <p:nvPr/>
          </p:nvSpPr>
          <p:spPr>
            <a:xfrm>
              <a:off x="1028700" y="9228780"/>
              <a:ext cx="16230600" cy="28575"/>
            </a:xfrm>
            <a:custGeom>
              <a:avLst/>
              <a:gdLst/>
              <a:ahLst/>
              <a:cxnLst/>
              <a:rect l="l" t="t" r="r" b="b"/>
              <a:pathLst>
                <a:path w="16230600" h="28575">
                  <a:moveTo>
                    <a:pt x="16230598" y="28574"/>
                  </a:moveTo>
                  <a:lnTo>
                    <a:pt x="0" y="28574"/>
                  </a:lnTo>
                  <a:lnTo>
                    <a:pt x="0" y="0"/>
                  </a:lnTo>
                  <a:lnTo>
                    <a:pt x="16230598" y="0"/>
                  </a:lnTo>
                  <a:lnTo>
                    <a:pt x="16230598" y="28574"/>
                  </a:lnTo>
                  <a:close/>
                </a:path>
              </a:pathLst>
            </a:custGeom>
            <a:solidFill>
              <a:srgbClr val="E4A29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8" name="object 8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953808" y="1"/>
              <a:ext cx="8334191" cy="1028700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3476625"/>
          </a:xfrm>
          <a:custGeom>
            <a:avLst/>
            <a:gdLst/>
            <a:ahLst/>
            <a:cxnLst/>
            <a:rect l="l" t="t" r="r" b="b"/>
            <a:pathLst>
              <a:path w="18288000" h="3476625">
                <a:moveTo>
                  <a:pt x="0" y="0"/>
                </a:moveTo>
                <a:lnTo>
                  <a:pt x="18287999" y="0"/>
                </a:lnTo>
                <a:lnTo>
                  <a:pt x="18287999" y="3476401"/>
                </a:lnTo>
                <a:lnTo>
                  <a:pt x="0" y="3476401"/>
                </a:lnTo>
                <a:lnTo>
                  <a:pt x="0" y="0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16000" y="335484"/>
            <a:ext cx="14203680" cy="2316660"/>
          </a:xfrm>
          <a:prstGeom prst="rect">
            <a:avLst/>
          </a:prstGeom>
        </p:spPr>
        <p:txBody>
          <a:bodyPr vert="horz" wrap="square" lIns="0" tIns="313055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2465"/>
              </a:spcBef>
            </a:pPr>
            <a:r>
              <a:rPr lang="fa-IR" sz="8000" b="0" spc="-1135" dirty="0">
                <a:latin typeface="Tahoma"/>
                <a:cs typeface="B Nazanin" panose="00000700000000000000" pitchFamily="2" charset="-78"/>
              </a:rPr>
              <a:t>چرا معماری داخلی ساختمان؟</a:t>
            </a:r>
            <a:br>
              <a:rPr lang="fa-IR" sz="8000" b="0" spc="-1135" dirty="0">
                <a:latin typeface="Tahoma"/>
                <a:cs typeface="B Nazanin" panose="00000700000000000000" pitchFamily="2" charset="-78"/>
              </a:rPr>
            </a:br>
            <a:r>
              <a:rPr lang="fa-IR" sz="5000" b="0" spc="-440" dirty="0">
                <a:solidFill>
                  <a:srgbClr val="00DF90"/>
                </a:solidFill>
                <a:latin typeface="Tahoma"/>
                <a:cs typeface="B Nazanin" panose="00000700000000000000" pitchFamily="2" charset="-78"/>
              </a:rPr>
              <a:t>اهمیت طراحی داخلی ساختمان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6000" y="6120360"/>
            <a:ext cx="4797425" cy="41678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یکی از مهم ترین عواملی که در طراحی معماری های ساختمان باید به آن توجه کنیم دیزاین و ایجاد نورپردازی در نمای داخلی ساختمان است. نورپردازی در زیبایی و جلوه معماری و نمای داخلی ساختمان شما تاثیر قابل توجهی دارد. در ادامه این بخش تصاویر از معماری مدرن داخلی ساختمان با نورپردازی های ایده آل و متفاوت را ملاحظه خواهید کرد.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4447914"/>
            <a:ext cx="3929379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8300"/>
              </a:lnSpc>
              <a:spcBef>
                <a:spcPts val="100"/>
              </a:spcBef>
              <a:tabLst>
                <a:tab pos="2202180" algn="l"/>
              </a:tabLst>
            </a:pP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5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C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Y  </a:t>
            </a:r>
            <a:r>
              <a:rPr sz="3000" spc="5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C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8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U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P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endParaRPr sz="3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31227" y="5844600"/>
            <a:ext cx="4886325" cy="28575"/>
          </a:xfrm>
          <a:custGeom>
            <a:avLst/>
            <a:gdLst/>
            <a:ahLst/>
            <a:cxnLst/>
            <a:rect l="l" t="t" r="r" b="b"/>
            <a:pathLst>
              <a:path w="4886325" h="28575">
                <a:moveTo>
                  <a:pt x="4886324" y="0"/>
                </a:moveTo>
                <a:lnTo>
                  <a:pt x="4886324" y="28574"/>
                </a:lnTo>
                <a:lnTo>
                  <a:pt x="0" y="28574"/>
                </a:lnTo>
                <a:lnTo>
                  <a:pt x="0" y="0"/>
                </a:lnTo>
                <a:lnTo>
                  <a:pt x="4886324" y="0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86621" y="6120360"/>
            <a:ext cx="4797425" cy="41678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یکی از مهم ترین عواملی که در طراحی معماری های ساختمان باید به آن توجه کنیم دیزاین و ایجاد نورپردازی در نمای داخلی ساختمان است. نورپردازی در زیبایی و جلوه معماری و نمای داخلی ساختمان شما تاثیر قابل توجهی دارد. در ادامه این بخش تصاویر از معماری مدرن داخلی ساختمان با نورپردازی های ایده آل و متفاوت را ملاحظه خواهید کرد.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86621" y="4447914"/>
            <a:ext cx="4451350" cy="9815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8300"/>
              </a:lnSpc>
              <a:spcBef>
                <a:spcPts val="100"/>
              </a:spcBef>
              <a:tabLst>
                <a:tab pos="767080" algn="l"/>
                <a:tab pos="2596515" algn="l"/>
              </a:tabLst>
            </a:pP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Z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D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6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A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G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3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 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V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M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endParaRPr sz="3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701848" y="5844600"/>
            <a:ext cx="4886325" cy="28575"/>
          </a:xfrm>
          <a:custGeom>
            <a:avLst/>
            <a:gdLst/>
            <a:ahLst/>
            <a:cxnLst/>
            <a:rect l="l" t="t" r="r" b="b"/>
            <a:pathLst>
              <a:path w="4886325" h="28575">
                <a:moveTo>
                  <a:pt x="4886324" y="0"/>
                </a:moveTo>
                <a:lnTo>
                  <a:pt x="4886324" y="28574"/>
                </a:lnTo>
                <a:lnTo>
                  <a:pt x="0" y="28574"/>
                </a:lnTo>
                <a:lnTo>
                  <a:pt x="0" y="0"/>
                </a:lnTo>
                <a:lnTo>
                  <a:pt x="4886324" y="0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357243" y="6120360"/>
            <a:ext cx="4797425" cy="41678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یکی از مهم ترین عواملی که در طراحی معماری های ساختمان باید به آن توجه کنیم دیزاین و ایجاد نورپردازی در نمای داخلی ساختمان است. نورپردازی در زیبایی و جلوه معماری و نمای داخلی ساختمان شما تاثیر قابل توجهی دارد. در ادامه این بخش تصاویر از معماری مدرن داخلی ساختمان با نورپردازی های ایده آل و متفاوت را ملاحظه خواهید کرد.</a:t>
            </a:r>
            <a:endParaRPr lang="fa-IR"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357243" y="4447914"/>
            <a:ext cx="3122295" cy="101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8300"/>
              </a:lnSpc>
              <a:spcBef>
                <a:spcPts val="100"/>
              </a:spcBef>
              <a:tabLst>
                <a:tab pos="1974214" algn="l"/>
              </a:tabLst>
            </a:pPr>
            <a:r>
              <a:rPr sz="3000" spc="-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P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6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R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V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2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N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	</a:t>
            </a:r>
            <a:r>
              <a:rPr sz="3000" spc="5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C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O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S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 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F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F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5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C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T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-3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I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1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V</a:t>
            </a:r>
            <a:r>
              <a:rPr sz="3000" spc="-300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 </a:t>
            </a:r>
            <a:r>
              <a:rPr sz="3000" spc="4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E</a:t>
            </a:r>
            <a:endParaRPr sz="30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2369889" y="5844600"/>
            <a:ext cx="4886325" cy="28575"/>
          </a:xfrm>
          <a:custGeom>
            <a:avLst/>
            <a:gdLst/>
            <a:ahLst/>
            <a:cxnLst/>
            <a:rect l="l" t="t" r="r" b="b"/>
            <a:pathLst>
              <a:path w="4886325" h="28575">
                <a:moveTo>
                  <a:pt x="4886324" y="0"/>
                </a:moveTo>
                <a:lnTo>
                  <a:pt x="4886324" y="28574"/>
                </a:lnTo>
                <a:lnTo>
                  <a:pt x="0" y="28574"/>
                </a:lnTo>
                <a:lnTo>
                  <a:pt x="0" y="0"/>
                </a:lnTo>
                <a:lnTo>
                  <a:pt x="4886324" y="0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7789"/>
            <a:ext cx="18268769" cy="10191422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1506200" y="9413140"/>
            <a:ext cx="576243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spc="15" dirty="0">
                <a:solidFill>
                  <a:srgbClr val="E4A298"/>
                </a:solidFill>
                <a:latin typeface="Roboto"/>
                <a:cs typeface="B Nazanin" panose="00000700000000000000" pitchFamily="2" charset="-78"/>
              </a:rPr>
              <a:t>معماری داخلی ساختمان های مدرن و لوکس سراسر دنیا</a:t>
            </a:r>
          </a:p>
        </p:txBody>
      </p:sp>
      <p:sp>
        <p:nvSpPr>
          <p:cNvPr id="4" name="object 4"/>
          <p:cNvSpPr/>
          <p:nvPr/>
        </p:nvSpPr>
        <p:spPr>
          <a:xfrm>
            <a:off x="1028687" y="1028713"/>
            <a:ext cx="16213533" cy="8152510"/>
          </a:xfrm>
          <a:custGeom>
            <a:avLst/>
            <a:gdLst/>
            <a:ahLst/>
            <a:cxnLst/>
            <a:rect l="l" t="t" r="r" b="b"/>
            <a:pathLst>
              <a:path w="16230600" h="8228965">
                <a:moveTo>
                  <a:pt x="1552575" y="0"/>
                </a:moveTo>
                <a:lnTo>
                  <a:pt x="0" y="0"/>
                </a:lnTo>
                <a:lnTo>
                  <a:pt x="0" y="28575"/>
                </a:lnTo>
                <a:lnTo>
                  <a:pt x="1552575" y="28575"/>
                </a:lnTo>
                <a:lnTo>
                  <a:pt x="1552575" y="0"/>
                </a:lnTo>
                <a:close/>
              </a:path>
              <a:path w="16230600" h="8228965">
                <a:moveTo>
                  <a:pt x="16230600" y="8200072"/>
                </a:moveTo>
                <a:lnTo>
                  <a:pt x="0" y="8200072"/>
                </a:lnTo>
                <a:lnTo>
                  <a:pt x="0" y="8228647"/>
                </a:lnTo>
                <a:lnTo>
                  <a:pt x="16230600" y="8228647"/>
                </a:lnTo>
                <a:lnTo>
                  <a:pt x="16230600" y="82000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419600" y="1638300"/>
            <a:ext cx="12471400" cy="471295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156845" algn="r" rtl="1">
              <a:lnSpc>
                <a:spcPct val="119900"/>
              </a:lnSpc>
              <a:spcBef>
                <a:spcPts val="95"/>
              </a:spcBef>
            </a:pPr>
            <a:r>
              <a:rPr lang="fa-IR" sz="2800" spc="-5" dirty="0">
                <a:solidFill>
                  <a:srgbClr val="00DF90"/>
                </a:solidFill>
                <a:latin typeface="Roboto"/>
                <a:cs typeface="Roboto"/>
              </a:rPr>
              <a:t>الگوبرداری از طرح های مدرن و موفق معماری داخلی تاثیر قابل توجهی در زیبایی و جذابیت ساختمان ها در سراسر دنیا دارند. در این مطلب جدیدترین معماری های مدرن و لوکس داخلی واحد های مسکونی را مشاهده کردید که امیدواریم با ایده گرفتن از این تصاویر بتوانید برترین معماری و نمای داخلی را در ساختمان خود ایجاد کنید.</a:t>
            </a:r>
          </a:p>
          <a:p>
            <a:pPr marL="12700" marR="156845" algn="r" rtl="1">
              <a:lnSpc>
                <a:spcPct val="119900"/>
              </a:lnSpc>
              <a:spcBef>
                <a:spcPts val="95"/>
              </a:spcBef>
            </a:pPr>
            <a:endParaRPr lang="en-US" sz="3200" dirty="0">
              <a:latin typeface="Roboto"/>
              <a:cs typeface="Roboto"/>
            </a:endParaRPr>
          </a:p>
          <a:p>
            <a:pPr marL="12700" marR="5080" algn="r" rtl="1">
              <a:lnSpc>
                <a:spcPct val="120000"/>
              </a:lnSpc>
              <a:spcBef>
                <a:spcPts val="5"/>
              </a:spcBef>
            </a:pPr>
            <a:r>
              <a:rPr lang="fa-IR" sz="2800" spc="-5" dirty="0">
                <a:solidFill>
                  <a:srgbClr val="00DF90"/>
                </a:solidFill>
                <a:latin typeface="Roboto"/>
                <a:cs typeface="Roboto"/>
              </a:rPr>
              <a:t>یک معمار داخلی ساختمان، در صورتی که در مورد جامعه، افراد موجود در جامعه، فرهنگ این افراد، آب و هوای منطقه و … مطالعه ای نداشته باشد، نمی تواند فضایی مطلوب و آرامش بخش را خلق کند. معماری داخلی ساختمان، حرفه، هنر و صنعتی در دنیا می باشد که موجب بهینه سازی در فضاهای داخلی بنا در جهت انجام فعالیت­های روزمره می شود.</a:t>
            </a:r>
            <a:endParaRPr lang="en-US" sz="2800" dirty="0">
              <a:latin typeface="Roboto"/>
              <a:cs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91656" y="1"/>
            <a:ext cx="17384379" cy="10286998"/>
            <a:chOff x="191656" y="1"/>
            <a:chExt cx="17384379" cy="10286998"/>
          </a:xfrm>
        </p:grpSpPr>
        <p:pic>
          <p:nvPicPr>
            <p:cNvPr id="4" name="object 4"/>
            <p:cNvPicPr/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91656" y="1"/>
              <a:ext cx="8756306" cy="514433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855963" y="5143501"/>
              <a:ext cx="7720072" cy="5143498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029119" y="2663913"/>
              <a:ext cx="16229330" cy="4796155"/>
            </a:xfrm>
            <a:custGeom>
              <a:avLst/>
              <a:gdLst/>
              <a:ahLst/>
              <a:cxnLst/>
              <a:rect l="l" t="t" r="r" b="b"/>
              <a:pathLst>
                <a:path w="16229330" h="4796155">
                  <a:moveTo>
                    <a:pt x="7077075" y="4767262"/>
                  </a:moveTo>
                  <a:lnTo>
                    <a:pt x="0" y="4767262"/>
                  </a:lnTo>
                  <a:lnTo>
                    <a:pt x="0" y="4795837"/>
                  </a:lnTo>
                  <a:lnTo>
                    <a:pt x="7077075" y="4795837"/>
                  </a:lnTo>
                  <a:lnTo>
                    <a:pt x="7077075" y="4767262"/>
                  </a:lnTo>
                  <a:close/>
                </a:path>
                <a:path w="16229330" h="4796155">
                  <a:moveTo>
                    <a:pt x="16229127" y="0"/>
                  </a:moveTo>
                  <a:lnTo>
                    <a:pt x="9152052" y="0"/>
                  </a:lnTo>
                  <a:lnTo>
                    <a:pt x="9152052" y="28575"/>
                  </a:lnTo>
                  <a:lnTo>
                    <a:pt x="16229127" y="28575"/>
                  </a:lnTo>
                  <a:lnTo>
                    <a:pt x="162291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2942360" y="1093578"/>
            <a:ext cx="4034790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lang="fa-IR" sz="5000" b="0" spc="-320" dirty="0">
                <a:latin typeface="Tahoma"/>
                <a:cs typeface="B Nazanin" panose="00000700000000000000" pitchFamily="2" charset="-78"/>
              </a:rPr>
              <a:t>معماری سنتی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8045" y="2754984"/>
            <a:ext cx="6809105" cy="1397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با در نظر گرفتن آناتومی انسان، می توان فضاهای آرامش بخش به وجود آورد. با توجه به اینکه با گذشت زمان، طرز تفکر انسان تغییر می کند، آناتومی انسان ها همواره ثابت و یکسان است.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67448" y="6458573"/>
            <a:ext cx="600646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5000" spc="-3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معماری سبز</a:t>
            </a:r>
            <a:endParaRPr sz="5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67448" y="7504186"/>
            <a:ext cx="6809105" cy="278281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00DF90"/>
                </a:solidFill>
                <a:latin typeface="Roboto"/>
                <a:cs typeface="B Nazanin" panose="00000700000000000000" pitchFamily="2" charset="-78"/>
              </a:rPr>
              <a:t>یک معمار داخلی ساختمان، در صورتی که در مورد جامعه، افراد موجود در جامعه، فرهنگ این افراد، آب و هوای منطقه و … مطالعه ای نداشته باشد، نمی تواند فضایی مطلوب و آرامش بخش را خلق کند. معماری داخلی ساختمان، حرفه، هنر و صنعتی در دنیا می باشد که موجب بهینه سازی در فضاهای داخلی بنا در جهت انجام فعالیت­های روزمره می شود.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8357234" cy="10287000"/>
          </a:xfrm>
          <a:custGeom>
            <a:avLst/>
            <a:gdLst/>
            <a:ahLst/>
            <a:cxnLst/>
            <a:rect l="l" t="t" r="r" b="b"/>
            <a:pathLst>
              <a:path w="8357234" h="10287000">
                <a:moveTo>
                  <a:pt x="0" y="10286999"/>
                </a:moveTo>
                <a:lnTo>
                  <a:pt x="0" y="0"/>
                </a:lnTo>
                <a:lnTo>
                  <a:pt x="8356958" y="0"/>
                </a:lnTo>
                <a:lnTo>
                  <a:pt x="8356958" y="10286999"/>
                </a:lnTo>
                <a:lnTo>
                  <a:pt x="0" y="10286999"/>
                </a:lnTo>
                <a:close/>
              </a:path>
            </a:pathLst>
          </a:custGeom>
          <a:solidFill>
            <a:srgbClr val="17262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18841" y="3392172"/>
            <a:ext cx="5013325" cy="11939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 rtl="1">
              <a:lnSpc>
                <a:spcPts val="9120"/>
              </a:lnSpc>
              <a:spcBef>
                <a:spcPts val="100"/>
              </a:spcBef>
            </a:pPr>
            <a:r>
              <a:rPr lang="fa-IR" sz="7950" b="0" spc="-990" dirty="0">
                <a:latin typeface="Tahoma"/>
                <a:cs typeface="B Nazanin" panose="00000700000000000000" pitchFamily="2" charset="-78"/>
              </a:rPr>
              <a:t>معمار داخلی</a:t>
            </a:r>
            <a:endParaRPr sz="795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23194" y="5605210"/>
            <a:ext cx="470916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spc="-9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ساختمان</a:t>
            </a:r>
            <a:endParaRPr sz="8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251581" y="2510205"/>
            <a:ext cx="1234440" cy="845819"/>
          </a:xfrm>
          <a:custGeom>
            <a:avLst/>
            <a:gdLst/>
            <a:ahLst/>
            <a:cxnLst/>
            <a:rect l="l" t="t" r="r" b="b"/>
            <a:pathLst>
              <a:path w="1234440" h="845820">
                <a:moveTo>
                  <a:pt x="1107592" y="143154"/>
                </a:moveTo>
                <a:lnTo>
                  <a:pt x="1105585" y="133451"/>
                </a:lnTo>
                <a:lnTo>
                  <a:pt x="1100137" y="125463"/>
                </a:lnTo>
                <a:lnTo>
                  <a:pt x="1092123" y="120040"/>
                </a:lnTo>
                <a:lnTo>
                  <a:pt x="1082382" y="118033"/>
                </a:lnTo>
                <a:lnTo>
                  <a:pt x="1057173" y="118033"/>
                </a:lnTo>
                <a:lnTo>
                  <a:pt x="1057173" y="168275"/>
                </a:lnTo>
                <a:lnTo>
                  <a:pt x="1057173" y="680504"/>
                </a:lnTo>
                <a:lnTo>
                  <a:pt x="171157" y="680504"/>
                </a:lnTo>
                <a:lnTo>
                  <a:pt x="171157" y="168275"/>
                </a:lnTo>
                <a:lnTo>
                  <a:pt x="1057173" y="168275"/>
                </a:lnTo>
                <a:lnTo>
                  <a:pt x="1057173" y="118033"/>
                </a:lnTo>
                <a:lnTo>
                  <a:pt x="145948" y="118033"/>
                </a:lnTo>
                <a:lnTo>
                  <a:pt x="136207" y="120040"/>
                </a:lnTo>
                <a:lnTo>
                  <a:pt x="128193" y="125463"/>
                </a:lnTo>
                <a:lnTo>
                  <a:pt x="122745" y="133451"/>
                </a:lnTo>
                <a:lnTo>
                  <a:pt x="120738" y="143154"/>
                </a:lnTo>
                <a:lnTo>
                  <a:pt x="120738" y="705624"/>
                </a:lnTo>
                <a:lnTo>
                  <a:pt x="122745" y="715327"/>
                </a:lnTo>
                <a:lnTo>
                  <a:pt x="128193" y="723315"/>
                </a:lnTo>
                <a:lnTo>
                  <a:pt x="136207" y="728751"/>
                </a:lnTo>
                <a:lnTo>
                  <a:pt x="145948" y="730745"/>
                </a:lnTo>
                <a:lnTo>
                  <a:pt x="1082382" y="730745"/>
                </a:lnTo>
                <a:lnTo>
                  <a:pt x="1084300" y="729919"/>
                </a:lnTo>
                <a:lnTo>
                  <a:pt x="1092860" y="726249"/>
                </a:lnTo>
                <a:lnTo>
                  <a:pt x="1099705" y="723849"/>
                </a:lnTo>
                <a:lnTo>
                  <a:pt x="1099997" y="723188"/>
                </a:lnTo>
                <a:lnTo>
                  <a:pt x="1100670" y="722896"/>
                </a:lnTo>
                <a:lnTo>
                  <a:pt x="1103096" y="716026"/>
                </a:lnTo>
                <a:lnTo>
                  <a:pt x="1107592" y="705624"/>
                </a:lnTo>
                <a:lnTo>
                  <a:pt x="1107592" y="680504"/>
                </a:lnTo>
                <a:lnTo>
                  <a:pt x="1107592" y="168275"/>
                </a:lnTo>
                <a:lnTo>
                  <a:pt x="1107592" y="143154"/>
                </a:lnTo>
                <a:close/>
              </a:path>
              <a:path w="1234440" h="845820">
                <a:moveTo>
                  <a:pt x="1234313" y="175285"/>
                </a:moveTo>
                <a:lnTo>
                  <a:pt x="1228420" y="128739"/>
                </a:lnTo>
                <a:lnTo>
                  <a:pt x="1211770" y="86880"/>
                </a:lnTo>
                <a:lnTo>
                  <a:pt x="1187564" y="53581"/>
                </a:lnTo>
                <a:lnTo>
                  <a:pt x="1185976" y="51396"/>
                </a:lnTo>
                <a:lnTo>
                  <a:pt x="1180541" y="46939"/>
                </a:lnTo>
                <a:lnTo>
                  <a:pt x="1180541" y="175285"/>
                </a:lnTo>
                <a:lnTo>
                  <a:pt x="1180541" y="670267"/>
                </a:lnTo>
                <a:lnTo>
                  <a:pt x="1171790" y="717600"/>
                </a:lnTo>
                <a:lnTo>
                  <a:pt x="1147965" y="756310"/>
                </a:lnTo>
                <a:lnTo>
                  <a:pt x="1112647" y="782421"/>
                </a:lnTo>
                <a:lnTo>
                  <a:pt x="1069441" y="791997"/>
                </a:lnTo>
                <a:lnTo>
                  <a:pt x="164871" y="791997"/>
                </a:lnTo>
                <a:lnTo>
                  <a:pt x="121666" y="782421"/>
                </a:lnTo>
                <a:lnTo>
                  <a:pt x="86360" y="756310"/>
                </a:lnTo>
                <a:lnTo>
                  <a:pt x="62534" y="717600"/>
                </a:lnTo>
                <a:lnTo>
                  <a:pt x="53784" y="670267"/>
                </a:lnTo>
                <a:lnTo>
                  <a:pt x="53784" y="175285"/>
                </a:lnTo>
                <a:lnTo>
                  <a:pt x="62534" y="127965"/>
                </a:lnTo>
                <a:lnTo>
                  <a:pt x="86360" y="89268"/>
                </a:lnTo>
                <a:lnTo>
                  <a:pt x="121666" y="63169"/>
                </a:lnTo>
                <a:lnTo>
                  <a:pt x="164871" y="53581"/>
                </a:lnTo>
                <a:lnTo>
                  <a:pt x="1069441" y="53581"/>
                </a:lnTo>
                <a:lnTo>
                  <a:pt x="1112647" y="63169"/>
                </a:lnTo>
                <a:lnTo>
                  <a:pt x="1147965" y="89268"/>
                </a:lnTo>
                <a:lnTo>
                  <a:pt x="1171790" y="127965"/>
                </a:lnTo>
                <a:lnTo>
                  <a:pt x="1180541" y="175285"/>
                </a:lnTo>
                <a:lnTo>
                  <a:pt x="1180541" y="46939"/>
                </a:lnTo>
                <a:lnTo>
                  <a:pt x="1152588" y="23964"/>
                </a:lnTo>
                <a:lnTo>
                  <a:pt x="1113218" y="6273"/>
                </a:lnTo>
                <a:lnTo>
                  <a:pt x="1069441" y="0"/>
                </a:lnTo>
                <a:lnTo>
                  <a:pt x="164871" y="0"/>
                </a:lnTo>
                <a:lnTo>
                  <a:pt x="121094" y="6273"/>
                </a:lnTo>
                <a:lnTo>
                  <a:pt x="81711" y="23964"/>
                </a:lnTo>
                <a:lnTo>
                  <a:pt x="48336" y="51396"/>
                </a:lnTo>
                <a:lnTo>
                  <a:pt x="22542" y="86880"/>
                </a:lnTo>
                <a:lnTo>
                  <a:pt x="5892" y="128739"/>
                </a:lnTo>
                <a:lnTo>
                  <a:pt x="0" y="175285"/>
                </a:lnTo>
                <a:lnTo>
                  <a:pt x="0" y="670267"/>
                </a:lnTo>
                <a:lnTo>
                  <a:pt x="5892" y="716826"/>
                </a:lnTo>
                <a:lnTo>
                  <a:pt x="22542" y="758685"/>
                </a:lnTo>
                <a:lnTo>
                  <a:pt x="48336" y="794169"/>
                </a:lnTo>
                <a:lnTo>
                  <a:pt x="81724" y="821601"/>
                </a:lnTo>
                <a:lnTo>
                  <a:pt x="121094" y="839304"/>
                </a:lnTo>
                <a:lnTo>
                  <a:pt x="164871" y="845578"/>
                </a:lnTo>
                <a:lnTo>
                  <a:pt x="1069441" y="845578"/>
                </a:lnTo>
                <a:lnTo>
                  <a:pt x="1113218" y="839304"/>
                </a:lnTo>
                <a:lnTo>
                  <a:pt x="1152588" y="821601"/>
                </a:lnTo>
                <a:lnTo>
                  <a:pt x="1185976" y="794169"/>
                </a:lnTo>
                <a:lnTo>
                  <a:pt x="1187551" y="791997"/>
                </a:lnTo>
                <a:lnTo>
                  <a:pt x="1211770" y="758685"/>
                </a:lnTo>
                <a:lnTo>
                  <a:pt x="1228420" y="716826"/>
                </a:lnTo>
                <a:lnTo>
                  <a:pt x="1234313" y="670267"/>
                </a:lnTo>
                <a:lnTo>
                  <a:pt x="1234313" y="175285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143996" y="3402712"/>
            <a:ext cx="1447800" cy="116839"/>
          </a:xfrm>
          <a:custGeom>
            <a:avLst/>
            <a:gdLst/>
            <a:ahLst/>
            <a:cxnLst/>
            <a:rect l="l" t="t" r="r" b="b"/>
            <a:pathLst>
              <a:path w="1447800" h="116839">
                <a:moveTo>
                  <a:pt x="1384262" y="116588"/>
                </a:moveTo>
                <a:lnTo>
                  <a:pt x="75869" y="116588"/>
                </a:lnTo>
                <a:lnTo>
                  <a:pt x="53540" y="105813"/>
                </a:lnTo>
                <a:lnTo>
                  <a:pt x="33328" y="80500"/>
                </a:lnTo>
                <a:lnTo>
                  <a:pt x="16131" y="51167"/>
                </a:lnTo>
                <a:lnTo>
                  <a:pt x="2848" y="28334"/>
                </a:lnTo>
                <a:lnTo>
                  <a:pt x="0" y="18822"/>
                </a:lnTo>
                <a:lnTo>
                  <a:pt x="2818" y="9647"/>
                </a:lnTo>
                <a:lnTo>
                  <a:pt x="9732" y="2732"/>
                </a:lnTo>
                <a:lnTo>
                  <a:pt x="19168" y="0"/>
                </a:lnTo>
                <a:lnTo>
                  <a:pt x="1429004" y="0"/>
                </a:lnTo>
                <a:lnTo>
                  <a:pt x="1438658" y="2686"/>
                </a:lnTo>
                <a:lnTo>
                  <a:pt x="1445055" y="9333"/>
                </a:lnTo>
                <a:lnTo>
                  <a:pt x="35492" y="9333"/>
                </a:lnTo>
                <a:lnTo>
                  <a:pt x="19168" y="37668"/>
                </a:lnTo>
                <a:lnTo>
                  <a:pt x="54939" y="37668"/>
                </a:lnTo>
                <a:lnTo>
                  <a:pt x="82581" y="77943"/>
                </a:lnTo>
                <a:lnTo>
                  <a:pt x="77648" y="77943"/>
                </a:lnTo>
                <a:lnTo>
                  <a:pt x="81692" y="79688"/>
                </a:lnTo>
                <a:lnTo>
                  <a:pt x="87796" y="85542"/>
                </a:lnTo>
                <a:lnTo>
                  <a:pt x="1369474" y="85542"/>
                </a:lnTo>
                <a:lnTo>
                  <a:pt x="1367939" y="88250"/>
                </a:lnTo>
                <a:lnTo>
                  <a:pt x="1366291" y="103132"/>
                </a:lnTo>
                <a:lnTo>
                  <a:pt x="1375268" y="113631"/>
                </a:lnTo>
                <a:lnTo>
                  <a:pt x="1386280" y="115722"/>
                </a:lnTo>
                <a:lnTo>
                  <a:pt x="1384262" y="116588"/>
                </a:lnTo>
                <a:close/>
              </a:path>
              <a:path w="1447800" h="116839">
                <a:moveTo>
                  <a:pt x="54939" y="37668"/>
                </a:moveTo>
                <a:lnTo>
                  <a:pt x="19168" y="37668"/>
                </a:lnTo>
                <a:lnTo>
                  <a:pt x="35492" y="9333"/>
                </a:lnTo>
                <a:lnTo>
                  <a:pt x="54939" y="37668"/>
                </a:lnTo>
                <a:close/>
              </a:path>
              <a:path w="1447800" h="116839">
                <a:moveTo>
                  <a:pt x="1396616" y="37668"/>
                </a:moveTo>
                <a:lnTo>
                  <a:pt x="54939" y="37668"/>
                </a:lnTo>
                <a:lnTo>
                  <a:pt x="35492" y="9333"/>
                </a:lnTo>
                <a:lnTo>
                  <a:pt x="1412680" y="9333"/>
                </a:lnTo>
                <a:lnTo>
                  <a:pt x="1396616" y="37668"/>
                </a:lnTo>
                <a:close/>
              </a:path>
              <a:path w="1447800" h="116839">
                <a:moveTo>
                  <a:pt x="1386280" y="115722"/>
                </a:moveTo>
                <a:lnTo>
                  <a:pt x="1375268" y="113631"/>
                </a:lnTo>
                <a:lnTo>
                  <a:pt x="1366291" y="103132"/>
                </a:lnTo>
                <a:lnTo>
                  <a:pt x="1367939" y="88250"/>
                </a:lnTo>
                <a:lnTo>
                  <a:pt x="1412680" y="9333"/>
                </a:lnTo>
                <a:lnTo>
                  <a:pt x="1429004" y="37668"/>
                </a:lnTo>
                <a:lnTo>
                  <a:pt x="1440043" y="37668"/>
                </a:lnTo>
                <a:lnTo>
                  <a:pt x="1416662" y="78909"/>
                </a:lnTo>
                <a:lnTo>
                  <a:pt x="1384270" y="78909"/>
                </a:lnTo>
                <a:lnTo>
                  <a:pt x="1397988" y="84796"/>
                </a:lnTo>
                <a:lnTo>
                  <a:pt x="1402559" y="97748"/>
                </a:lnTo>
                <a:lnTo>
                  <a:pt x="1398698" y="108680"/>
                </a:lnTo>
                <a:lnTo>
                  <a:pt x="1393430" y="112655"/>
                </a:lnTo>
                <a:lnTo>
                  <a:pt x="1386280" y="115722"/>
                </a:lnTo>
                <a:close/>
              </a:path>
              <a:path w="1447800" h="116839">
                <a:moveTo>
                  <a:pt x="1440043" y="37668"/>
                </a:moveTo>
                <a:lnTo>
                  <a:pt x="1429004" y="37668"/>
                </a:lnTo>
                <a:lnTo>
                  <a:pt x="1412680" y="9333"/>
                </a:lnTo>
                <a:lnTo>
                  <a:pt x="1445055" y="9333"/>
                </a:lnTo>
                <a:lnTo>
                  <a:pt x="1445240" y="9525"/>
                </a:lnTo>
                <a:lnTo>
                  <a:pt x="1447786" y="18684"/>
                </a:lnTo>
                <a:lnTo>
                  <a:pt x="1445335" y="28334"/>
                </a:lnTo>
                <a:lnTo>
                  <a:pt x="1440043" y="37668"/>
                </a:lnTo>
                <a:close/>
              </a:path>
              <a:path w="1447800" h="116839">
                <a:moveTo>
                  <a:pt x="87796" y="85542"/>
                </a:moveTo>
                <a:lnTo>
                  <a:pt x="81692" y="79688"/>
                </a:lnTo>
                <a:lnTo>
                  <a:pt x="77648" y="77943"/>
                </a:lnTo>
                <a:lnTo>
                  <a:pt x="79446" y="78340"/>
                </a:lnTo>
                <a:lnTo>
                  <a:pt x="82973" y="78515"/>
                </a:lnTo>
                <a:lnTo>
                  <a:pt x="87796" y="85542"/>
                </a:lnTo>
                <a:close/>
              </a:path>
              <a:path w="1447800" h="116839">
                <a:moveTo>
                  <a:pt x="82973" y="78515"/>
                </a:moveTo>
                <a:lnTo>
                  <a:pt x="79446" y="78340"/>
                </a:lnTo>
                <a:lnTo>
                  <a:pt x="77648" y="77943"/>
                </a:lnTo>
                <a:lnTo>
                  <a:pt x="82581" y="77943"/>
                </a:lnTo>
                <a:lnTo>
                  <a:pt x="82973" y="78515"/>
                </a:lnTo>
                <a:close/>
              </a:path>
              <a:path w="1447800" h="116839">
                <a:moveTo>
                  <a:pt x="1369474" y="85542"/>
                </a:moveTo>
                <a:lnTo>
                  <a:pt x="87796" y="85542"/>
                </a:lnTo>
                <a:lnTo>
                  <a:pt x="82973" y="78515"/>
                </a:lnTo>
                <a:lnTo>
                  <a:pt x="90870" y="78909"/>
                </a:lnTo>
                <a:lnTo>
                  <a:pt x="1373234" y="78909"/>
                </a:lnTo>
                <a:lnTo>
                  <a:pt x="1369474" y="85542"/>
                </a:lnTo>
                <a:close/>
              </a:path>
              <a:path w="1447800" h="116839">
                <a:moveTo>
                  <a:pt x="1398698" y="108680"/>
                </a:moveTo>
                <a:lnTo>
                  <a:pt x="1402559" y="97748"/>
                </a:lnTo>
                <a:lnTo>
                  <a:pt x="1397988" y="84796"/>
                </a:lnTo>
                <a:lnTo>
                  <a:pt x="1384270" y="78909"/>
                </a:lnTo>
                <a:lnTo>
                  <a:pt x="1416662" y="78909"/>
                </a:lnTo>
                <a:lnTo>
                  <a:pt x="1400593" y="107251"/>
                </a:lnTo>
                <a:lnTo>
                  <a:pt x="1398698" y="108680"/>
                </a:lnTo>
                <a:close/>
              </a:path>
              <a:path w="1447800" h="116839">
                <a:moveTo>
                  <a:pt x="1393430" y="112655"/>
                </a:moveTo>
                <a:lnTo>
                  <a:pt x="1398698" y="108680"/>
                </a:lnTo>
                <a:lnTo>
                  <a:pt x="1397985" y="110701"/>
                </a:lnTo>
                <a:lnTo>
                  <a:pt x="1393430" y="112655"/>
                </a:lnTo>
                <a:close/>
              </a:path>
              <a:path w="1447800" h="116839">
                <a:moveTo>
                  <a:pt x="1388744" y="116190"/>
                </a:moveTo>
                <a:lnTo>
                  <a:pt x="1386280" y="115722"/>
                </a:lnTo>
                <a:lnTo>
                  <a:pt x="1393430" y="112655"/>
                </a:lnTo>
                <a:lnTo>
                  <a:pt x="1388744" y="116190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184811" y="4620585"/>
            <a:ext cx="1363622" cy="1046584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9188869" y="6678269"/>
            <a:ext cx="1350645" cy="1190625"/>
          </a:xfrm>
          <a:custGeom>
            <a:avLst/>
            <a:gdLst/>
            <a:ahLst/>
            <a:cxnLst/>
            <a:rect l="l" t="t" r="r" b="b"/>
            <a:pathLst>
              <a:path w="1350645" h="1190625">
                <a:moveTo>
                  <a:pt x="1350416" y="278866"/>
                </a:moveTo>
                <a:lnTo>
                  <a:pt x="1348181" y="267982"/>
                </a:lnTo>
                <a:lnTo>
                  <a:pt x="1342136" y="259003"/>
                </a:lnTo>
                <a:lnTo>
                  <a:pt x="1333220" y="252907"/>
                </a:lnTo>
                <a:lnTo>
                  <a:pt x="1322387" y="250659"/>
                </a:lnTo>
                <a:lnTo>
                  <a:pt x="1294358" y="250659"/>
                </a:lnTo>
                <a:lnTo>
                  <a:pt x="1294358" y="307060"/>
                </a:lnTo>
                <a:lnTo>
                  <a:pt x="1294358" y="603148"/>
                </a:lnTo>
                <a:lnTo>
                  <a:pt x="1294358" y="659549"/>
                </a:lnTo>
                <a:lnTo>
                  <a:pt x="1294358" y="1134224"/>
                </a:lnTo>
                <a:lnTo>
                  <a:pt x="56057" y="1134224"/>
                </a:lnTo>
                <a:lnTo>
                  <a:pt x="56057" y="659549"/>
                </a:lnTo>
                <a:lnTo>
                  <a:pt x="342582" y="659549"/>
                </a:lnTo>
                <a:lnTo>
                  <a:pt x="342582" y="722249"/>
                </a:lnTo>
                <a:lnTo>
                  <a:pt x="342582" y="782116"/>
                </a:lnTo>
                <a:lnTo>
                  <a:pt x="492696" y="782116"/>
                </a:lnTo>
                <a:lnTo>
                  <a:pt x="492696" y="722249"/>
                </a:lnTo>
                <a:lnTo>
                  <a:pt x="402361" y="722249"/>
                </a:lnTo>
                <a:lnTo>
                  <a:pt x="402361" y="573214"/>
                </a:lnTo>
                <a:lnTo>
                  <a:pt x="432917" y="573214"/>
                </a:lnTo>
                <a:lnTo>
                  <a:pt x="432917" y="721918"/>
                </a:lnTo>
                <a:lnTo>
                  <a:pt x="492696" y="721918"/>
                </a:lnTo>
                <a:lnTo>
                  <a:pt x="492696" y="659549"/>
                </a:lnTo>
                <a:lnTo>
                  <a:pt x="865809" y="659549"/>
                </a:lnTo>
                <a:lnTo>
                  <a:pt x="865809" y="722249"/>
                </a:lnTo>
                <a:lnTo>
                  <a:pt x="865809" y="782116"/>
                </a:lnTo>
                <a:lnTo>
                  <a:pt x="1015923" y="782116"/>
                </a:lnTo>
                <a:lnTo>
                  <a:pt x="1015923" y="722249"/>
                </a:lnTo>
                <a:lnTo>
                  <a:pt x="925588" y="722249"/>
                </a:lnTo>
                <a:lnTo>
                  <a:pt x="925588" y="573214"/>
                </a:lnTo>
                <a:lnTo>
                  <a:pt x="956144" y="573214"/>
                </a:lnTo>
                <a:lnTo>
                  <a:pt x="956144" y="721918"/>
                </a:lnTo>
                <a:lnTo>
                  <a:pt x="1015923" y="721918"/>
                </a:lnTo>
                <a:lnTo>
                  <a:pt x="1015923" y="659549"/>
                </a:lnTo>
                <a:lnTo>
                  <a:pt x="1294358" y="659549"/>
                </a:lnTo>
                <a:lnTo>
                  <a:pt x="1294358" y="603148"/>
                </a:lnTo>
                <a:lnTo>
                  <a:pt x="1015923" y="603148"/>
                </a:lnTo>
                <a:lnTo>
                  <a:pt x="1015923" y="573214"/>
                </a:lnTo>
                <a:lnTo>
                  <a:pt x="1015923" y="572668"/>
                </a:lnTo>
                <a:lnTo>
                  <a:pt x="1015923" y="512076"/>
                </a:lnTo>
                <a:lnTo>
                  <a:pt x="865809" y="512076"/>
                </a:lnTo>
                <a:lnTo>
                  <a:pt x="865809" y="573214"/>
                </a:lnTo>
                <a:lnTo>
                  <a:pt x="865809" y="603148"/>
                </a:lnTo>
                <a:lnTo>
                  <a:pt x="492696" y="603148"/>
                </a:lnTo>
                <a:lnTo>
                  <a:pt x="492696" y="573214"/>
                </a:lnTo>
                <a:lnTo>
                  <a:pt x="492696" y="572668"/>
                </a:lnTo>
                <a:lnTo>
                  <a:pt x="492696" y="512076"/>
                </a:lnTo>
                <a:lnTo>
                  <a:pt x="342582" y="512076"/>
                </a:lnTo>
                <a:lnTo>
                  <a:pt x="342582" y="573214"/>
                </a:lnTo>
                <a:lnTo>
                  <a:pt x="342582" y="603148"/>
                </a:lnTo>
                <a:lnTo>
                  <a:pt x="56057" y="603148"/>
                </a:lnTo>
                <a:lnTo>
                  <a:pt x="56057" y="307060"/>
                </a:lnTo>
                <a:lnTo>
                  <a:pt x="1294358" y="307060"/>
                </a:lnTo>
                <a:lnTo>
                  <a:pt x="1294358" y="250659"/>
                </a:lnTo>
                <a:lnTo>
                  <a:pt x="923747" y="250659"/>
                </a:lnTo>
                <a:lnTo>
                  <a:pt x="923747" y="56400"/>
                </a:lnTo>
                <a:lnTo>
                  <a:pt x="923747" y="28194"/>
                </a:lnTo>
                <a:lnTo>
                  <a:pt x="921512" y="17310"/>
                </a:lnTo>
                <a:lnTo>
                  <a:pt x="915466" y="8331"/>
                </a:lnTo>
                <a:lnTo>
                  <a:pt x="906538" y="2247"/>
                </a:lnTo>
                <a:lnTo>
                  <a:pt x="895718" y="0"/>
                </a:lnTo>
                <a:lnTo>
                  <a:pt x="867689" y="0"/>
                </a:lnTo>
                <a:lnTo>
                  <a:pt x="867689" y="56400"/>
                </a:lnTo>
                <a:lnTo>
                  <a:pt x="867689" y="250659"/>
                </a:lnTo>
                <a:lnTo>
                  <a:pt x="481495" y="250659"/>
                </a:lnTo>
                <a:lnTo>
                  <a:pt x="481495" y="56400"/>
                </a:lnTo>
                <a:lnTo>
                  <a:pt x="867689" y="56400"/>
                </a:lnTo>
                <a:lnTo>
                  <a:pt x="867689" y="0"/>
                </a:lnTo>
                <a:lnTo>
                  <a:pt x="453466" y="0"/>
                </a:lnTo>
                <a:lnTo>
                  <a:pt x="442645" y="2247"/>
                </a:lnTo>
                <a:lnTo>
                  <a:pt x="433717" y="8331"/>
                </a:lnTo>
                <a:lnTo>
                  <a:pt x="427659" y="17310"/>
                </a:lnTo>
                <a:lnTo>
                  <a:pt x="425424" y="28194"/>
                </a:lnTo>
                <a:lnTo>
                  <a:pt x="425424" y="250659"/>
                </a:lnTo>
                <a:lnTo>
                  <a:pt x="28028" y="250659"/>
                </a:lnTo>
                <a:lnTo>
                  <a:pt x="17221" y="252907"/>
                </a:lnTo>
                <a:lnTo>
                  <a:pt x="8293" y="259003"/>
                </a:lnTo>
                <a:lnTo>
                  <a:pt x="2235" y="267970"/>
                </a:lnTo>
                <a:lnTo>
                  <a:pt x="0" y="278866"/>
                </a:lnTo>
                <a:lnTo>
                  <a:pt x="0" y="1162431"/>
                </a:lnTo>
                <a:lnTo>
                  <a:pt x="2235" y="1173314"/>
                </a:lnTo>
                <a:lnTo>
                  <a:pt x="8293" y="1182293"/>
                </a:lnTo>
                <a:lnTo>
                  <a:pt x="17208" y="1188377"/>
                </a:lnTo>
                <a:lnTo>
                  <a:pt x="28028" y="1190625"/>
                </a:lnTo>
                <a:lnTo>
                  <a:pt x="1322387" y="1190625"/>
                </a:lnTo>
                <a:lnTo>
                  <a:pt x="1324521" y="1189697"/>
                </a:lnTo>
                <a:lnTo>
                  <a:pt x="1334033" y="1185583"/>
                </a:lnTo>
                <a:lnTo>
                  <a:pt x="1341653" y="1182878"/>
                </a:lnTo>
                <a:lnTo>
                  <a:pt x="1341970" y="1182141"/>
                </a:lnTo>
                <a:lnTo>
                  <a:pt x="1342720" y="1181811"/>
                </a:lnTo>
                <a:lnTo>
                  <a:pt x="1345438" y="1174038"/>
                </a:lnTo>
                <a:lnTo>
                  <a:pt x="1350416" y="1162431"/>
                </a:lnTo>
                <a:lnTo>
                  <a:pt x="1350416" y="1134224"/>
                </a:lnTo>
                <a:lnTo>
                  <a:pt x="1350416" y="307060"/>
                </a:lnTo>
                <a:lnTo>
                  <a:pt x="1350416" y="278866"/>
                </a:lnTo>
                <a:close/>
              </a:path>
            </a:pathLst>
          </a:custGeom>
          <a:solidFill>
            <a:srgbClr val="E4A298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337374" y="2780404"/>
            <a:ext cx="370903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ارزش اموال را افزایش می دهد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337374" y="4908581"/>
            <a:ext cx="462343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مشاغل و فرصت ها را فراهم می کند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337374" y="7036758"/>
            <a:ext cx="4490720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spc="-20" dirty="0">
                <a:solidFill>
                  <a:srgbClr val="FFFFFF"/>
                </a:solidFill>
                <a:latin typeface="Roboto"/>
                <a:cs typeface="B Nazanin" panose="00000700000000000000" pitchFamily="2" charset="-78"/>
              </a:rPr>
              <a:t>قرار گرفتن در معرض جامعه را افزایش می دهد</a:t>
            </a:r>
            <a:endParaRPr sz="2500" dirty="0">
              <a:latin typeface="Robo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FFF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2455</Words>
  <Application>Microsoft Office PowerPoint</Application>
  <PresentationFormat>Custom</PresentationFormat>
  <Paragraphs>242</Paragraphs>
  <Slides>45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53" baseType="lpstr">
      <vt:lpstr>Amatic SC</vt:lpstr>
      <vt:lpstr>Arial</vt:lpstr>
      <vt:lpstr>Arial MT</vt:lpstr>
      <vt:lpstr>Calibri</vt:lpstr>
      <vt:lpstr>Roboto</vt:lpstr>
      <vt:lpstr>Roboto Medium</vt:lpstr>
      <vt:lpstr>Tahoma</vt:lpstr>
      <vt:lpstr>Office Theme</vt:lpstr>
      <vt:lpstr>H E W E S &amp; P A R T N E R S A R C H I T E C T U R E</vt:lpstr>
      <vt:lpstr>PowerPoint Presentation</vt:lpstr>
      <vt:lpstr>هیوس وشرکا</vt:lpstr>
      <vt:lpstr>کلمات الهام بخش</vt:lpstr>
      <vt:lpstr>دیزاین معماری داخلی ساختمان های مدرن نه فقط یک خانه</vt:lpstr>
      <vt:lpstr>چرا معماری داخلی ساختمان؟ اهمیت طراحی داخلی ساختمان</vt:lpstr>
      <vt:lpstr>PowerPoint Presentation</vt:lpstr>
      <vt:lpstr>معماری سنتی</vt:lpstr>
      <vt:lpstr>معمار داخلی</vt:lpstr>
      <vt:lpstr>PowerPoint Presentation</vt:lpstr>
      <vt:lpstr>PowerPoint Presentation</vt:lpstr>
      <vt:lpstr>آنچه جامعه می خواهد</vt:lpstr>
      <vt:lpstr>PowerPoint Presentation</vt:lpstr>
      <vt:lpstr>اصول طراحی ما</vt:lpstr>
      <vt:lpstr>راه حل طراحی ما</vt:lpstr>
      <vt:lpstr>ویژگی های کلی ساختمان</vt:lpstr>
      <vt:lpstr>نگاهی به فرآیند معماری داخلی</vt:lpstr>
      <vt:lpstr>PowerPoint Presentation</vt:lpstr>
      <vt:lpstr>مراحل توسعه</vt:lpstr>
      <vt:lpstr>جدول زمانی پروژه (فاز 1) از شروع تا پایان </vt:lpstr>
      <vt:lpstr>ویژگی های خاص ساختمان</vt:lpstr>
      <vt:lpstr>PowerPoint Presentation</vt:lpstr>
      <vt:lpstr>به ما آنلاین برسید</vt:lpstr>
      <vt:lpstr>ما کی هستیم </vt:lpstr>
      <vt:lpstr>اطلاعات تماس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  <vt:lpstr>Premium Icons</vt:lpstr>
      <vt:lpstr>Premium Icons</vt:lpstr>
      <vt:lpstr>Premium Icons</vt:lpstr>
      <vt:lpstr>Premium Icons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2023-06-28T16:52:56Z</dcterms:created>
  <dcterms:modified xsi:type="dcterms:W3CDTF">2023-06-28T16:59:56Z</dcterms:modified>
</cp:coreProperties>
</file>